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751" r:id="rId2"/>
    <p:sldId id="749" r:id="rId3"/>
    <p:sldId id="631" r:id="rId4"/>
    <p:sldId id="687" r:id="rId5"/>
    <p:sldId id="679" r:id="rId6"/>
    <p:sldId id="752" r:id="rId7"/>
    <p:sldId id="681" r:id="rId8"/>
    <p:sldId id="683" r:id="rId9"/>
    <p:sldId id="684" r:id="rId10"/>
    <p:sldId id="685" r:id="rId11"/>
    <p:sldId id="686" r:id="rId12"/>
    <p:sldId id="623" r:id="rId13"/>
    <p:sldId id="624" r:id="rId14"/>
    <p:sldId id="625" r:id="rId15"/>
    <p:sldId id="626" r:id="rId16"/>
    <p:sldId id="627" r:id="rId17"/>
    <p:sldId id="628" r:id="rId18"/>
    <p:sldId id="629" r:id="rId19"/>
    <p:sldId id="689" r:id="rId20"/>
    <p:sldId id="690" r:id="rId21"/>
    <p:sldId id="691" r:id="rId22"/>
    <p:sldId id="692" r:id="rId23"/>
    <p:sldId id="693" r:id="rId24"/>
    <p:sldId id="694" r:id="rId25"/>
    <p:sldId id="707" r:id="rId26"/>
    <p:sldId id="708" r:id="rId27"/>
    <p:sldId id="709" r:id="rId28"/>
    <p:sldId id="710" r:id="rId29"/>
    <p:sldId id="711" r:id="rId30"/>
    <p:sldId id="712" r:id="rId31"/>
    <p:sldId id="713" r:id="rId32"/>
    <p:sldId id="714" r:id="rId33"/>
    <p:sldId id="695" r:id="rId34"/>
    <p:sldId id="696" r:id="rId35"/>
    <p:sldId id="697" r:id="rId36"/>
    <p:sldId id="698" r:id="rId37"/>
    <p:sldId id="699" r:id="rId38"/>
    <p:sldId id="700" r:id="rId39"/>
    <p:sldId id="701" r:id="rId40"/>
    <p:sldId id="702" r:id="rId41"/>
    <p:sldId id="703" r:id="rId42"/>
    <p:sldId id="704" r:id="rId43"/>
    <p:sldId id="705" r:id="rId44"/>
    <p:sldId id="706" r:id="rId45"/>
    <p:sldId id="715" r:id="rId46"/>
    <p:sldId id="716" r:id="rId47"/>
    <p:sldId id="717" r:id="rId48"/>
    <p:sldId id="718" r:id="rId49"/>
    <p:sldId id="719" r:id="rId50"/>
    <p:sldId id="720" r:id="rId51"/>
    <p:sldId id="721" r:id="rId52"/>
    <p:sldId id="722" r:id="rId53"/>
    <p:sldId id="723" r:id="rId54"/>
    <p:sldId id="724" r:id="rId55"/>
    <p:sldId id="725" r:id="rId56"/>
    <p:sldId id="726" r:id="rId57"/>
    <p:sldId id="727" r:id="rId58"/>
    <p:sldId id="728" r:id="rId59"/>
    <p:sldId id="729" r:id="rId60"/>
    <p:sldId id="730" r:id="rId61"/>
    <p:sldId id="731" r:id="rId62"/>
    <p:sldId id="732" r:id="rId63"/>
    <p:sldId id="733" r:id="rId64"/>
    <p:sldId id="734" r:id="rId65"/>
    <p:sldId id="748" r:id="rId66"/>
    <p:sldId id="736" r:id="rId67"/>
    <p:sldId id="737" r:id="rId68"/>
    <p:sldId id="738" r:id="rId69"/>
    <p:sldId id="739" r:id="rId70"/>
    <p:sldId id="740" r:id="rId71"/>
    <p:sldId id="741" r:id="rId72"/>
    <p:sldId id="742" r:id="rId73"/>
    <p:sldId id="743" r:id="rId74"/>
    <p:sldId id="744" r:id="rId75"/>
    <p:sldId id="745" r:id="rId76"/>
    <p:sldId id="746" r:id="rId77"/>
    <p:sldId id="747" r:id="rId78"/>
    <p:sldId id="753" r:id="rId79"/>
    <p:sldId id="754" r:id="rId80"/>
    <p:sldId id="755" r:id="rId81"/>
    <p:sldId id="756" r:id="rId82"/>
    <p:sldId id="757" r:id="rId83"/>
    <p:sldId id="555" r:id="rId84"/>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CCFF"/>
    <a:srgbClr val="FFFF66"/>
    <a:srgbClr val="FFCCCC"/>
    <a:srgbClr val="FFFFCC"/>
    <a:srgbClr val="FF99FF"/>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37" autoAdjust="0"/>
  </p:normalViewPr>
  <p:slideViewPr>
    <p:cSldViewPr>
      <p:cViewPr varScale="1">
        <p:scale>
          <a:sx n="49" d="100"/>
          <a:sy n="49" d="100"/>
        </p:scale>
        <p:origin x="53" y="83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D5C32D59-A3C0-4790-BA47-29F06CD2AFC0}" type="datetimeFigureOut">
              <a:rPr lang="en-US"/>
              <a:pPr>
                <a:defRPr/>
              </a:pPr>
              <a:t>6/10/2023</a:t>
            </a:fld>
            <a:endParaRPr lang="en-US"/>
          </a:p>
        </p:txBody>
      </p:sp>
      <p:sp>
        <p:nvSpPr>
          <p:cNvPr id="69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5F2CCC6D-DEFC-4A86-B15E-9C182CB5807C}" type="slidenum">
              <a:rPr lang="en-US"/>
              <a:pPr>
                <a:defRPr/>
              </a:pPr>
              <a:t>‹#›</a:t>
            </a:fld>
            <a:endParaRPr lang="en-US"/>
          </a:p>
        </p:txBody>
      </p:sp>
    </p:spTree>
    <p:extLst>
      <p:ext uri="{BB962C8B-B14F-4D97-AF65-F5344CB8AC3E}">
        <p14:creationId xmlns:p14="http://schemas.microsoft.com/office/powerpoint/2010/main" val="8303232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03:45:49.722"/>
    </inkml:context>
    <inkml:brush xml:id="br0">
      <inkml:brushProperty name="width" value="0.05292" units="cm"/>
      <inkml:brushProperty name="height" value="0.05292" units="cm"/>
      <inkml:brushProperty name="color" value="#FF0000"/>
    </inkml:brush>
  </inkml:definitions>
  <inkml:trace contextRef="#ctx0" brushRef="#br0">11157 13535 309 0,'0'0'81'0,"0"0"-55"16,0 0-26-16,0 0 7 15,0 0-7-15,0 0 10 16,18-44-10-16,-9 29 3 15,9-8-3-15,-3 3-35 16,-2 6-239-16</inkml:trace>
  <inkml:trace contextRef="#ctx0" brushRef="#br0" timeOffset="17666.07">9452 2819 61 0,'0'0'1'0,"0"0"149"16,0 0 10-16,0 0-66 16,0 0-69-16,0 0-18 15,-12-12 7-15,6 7 4 16,2-1-4-16,-1-1-14 16,2 0 0-16,1 2 3 15,2-1 34-15,0 2-24 16,0-1 6-16,0-1 19 15,0-1-28-15,0 2-4 16,-1 0-6-16,-1 0-6 0,-1 4-10 16,0 1-14-16,2 0-47 15,1-1-24-15,0 1-32 16,0-2-45-16</inkml:trace>
  <inkml:trace contextRef="#ctx0" brushRef="#br0" timeOffset="19753.55">9398 2702 93 0,'0'0'111'0,"0"0"-8"15,0 0-75-15,0 0 14 16,0 0 44-16,0 0-11 16,0 0 41-16,3 0-24 15,-3 0-34-15,0 0 26 16,0 0-61-16,0 0-15 16,0 0 1-16,0 0 13 15,0 0-22-15,0 0 0 16,0 0 1-16,0 0-7 15,0 0 6-15,0 0 0 16,0 0 25-16,0 0-16 0,0 0 24 16,0 0-3-16,0 0-30 15,0 0 35-15,0 0-35 16,0 0 0-16,2 0-2 16,-1 0 21-16,-1 0-19 15,0 0 0-15,3 0 0 16,-3 0 48-16,0 0-36 15,0 0 21-15,0 0-19 16,0 0 8-16,0 0-16 16,0 0-6-16,1 0 7 15,-1 0-18-15,0 0 11 16,0 0 0-16,0 0-2 16,0 0 11-16,0 1-11 0,0 3 2 15,0-1 0 1,0 3-10-16,0-2 11 0,-5-1-1 15,-1 1 0-15,1-2 25 16,-1 1-25-16,-1-3 0 16,1 0 0-16,0 0 7 15,1 0 2-15,1 0-9 16,1-6 0-16,1 1 23 16,1 0-14-16,1-1-9 15,0 0 0-15,0 3-7 16,0-2 20-16,4 1-13 15,4 0 0-15,1 1 7 16,-3 0-20-16,3 2 13 16,-5-1 0-16,-1 0-10 0,-1 2 23 15,-2 0-13 1,0 0 0-16,0 0-9 0,0 0-14 16,0 0 23-16,0 4 0 15,0 3-16-15,-3 0 31 16,0 0-15-16,-2-2 0 15,2-2 11-15,-3 0-21 16,2-3 10-16,-2 0 0 16,1 0 4-16,2 0 20 15,0 0-24-15,0 0 0 16,3-4 16-16,0-1-5 16,0 0-11-16,0 0 0 0,0-1-1 15,3 1 24-15,2 3-23 16,-1 0 0-1,-1 2 1-15,0 0-4 0,3 0 3 16,-6 0 0-16,5 0-13 16,-5 6 24-16,0 1-11 15,0 2 0-15,0-1 2 16,-3 2-15-16,-6 0 13 16,0 1 0-16,0-1-1 15,-1-3 17-15,1-1-16 16,1-3 0-16,3-2 1 15,1-1 7-15,2 0 0 16,1 0-8-16,1-9 6 16,0-3 19-16,0 2-24 0,6 0-1 15,3 1 0 1,-1 5-11-16,3-2 11 0,-2 6 0 16,2-3-1-16,-1 3 14 15,-1 0-23-15,-1 0 10 16,-4 0 0-16,-1 3-10 15,-1-1 10-15,-2 2 0 16,0 0 0-16,0 3 7 16,-2 1-20-16,-4-1 13 15,-1 0 0-15,-4-1-1 16,4-1 11-16,1 0-10 16,0-3 0-16,1-2 13 15,1 0-15-15,1 0 2 16,3 0 0-16,0-6 11 15,0-2 6-15,0 0-17 0,0-1 0 16,7 0 12-16,2 2-33 16,2 3 21-16,-1 0 0 15,-1 2-13-15,-1 2 26 16,-1 0-13-16,-1 0 0 16,-3 3 9-16,-2 3-28 15,-1 1 19-15,0 0 0 16,0 1-16-16,0-2 31 15,-6-1-15-15,-2-2 0 16,2 1 7-16,-2-2-19 16,2-2 12-16,-2 0 0 15,1 0 1-15,0 0 27 16,2-4-27-16,1-4-1 0,1 0 6 16,3-3-3-16,0 0-3 15,0-1 0-15,3 3-2 16,4 1 12-16,1 0-10 15,2 6 0-15,-2-1 0 16,1 3-26-16,-2 0 26 16,0 0 0-16,-1 8-2 15,-3 1 2-15,-1 2-1 16,-2 0 1-16,0-3 0 16,0 1-16-16,0-1 17 15,-3-4-1-15,-3-2 0 16,-1 0 14-16,1-2-14 0,0 0 0 15,1 0 0 1,1-6 14-16,-1-2 1 0,5 0-15 16,-2 1 0-16,2 3 16 15,0-2-21-15,0 6 5 16,0 0 0-16,0 0-1 16,0 0 10-16,0 0-9 15,0 0 0-15,0 0-3 16,0 0-12-16,0 0 15 15,0 0 0-15,0 0-11 16,0 0 29-16,-2 0-18 16,2 0 0-16,0 0 11 15,0 0-16-15,0 0 5 0,0 0 0 16,0 0-4-16,0 0 21 16,-2 0-17-16,2 0 0 15,0 0 12-15,0 0-22 16,0 0 10-16,0 0 0 15,0 0-3-15,0 0 29 16,0 0-19-16,0 0 12 16,0 0-7-16,0 0 10 15,0 0-22-15,0 0 0 16,0 0-8-16,0 0 30 16,0 0-22-16,0 0 0 15,0 0 7-15,0 0-21 16,0 0 14-16,0 0 0 15,0 0-10-15,0 0-75 0,0 0 4 16,0 0-129-16,0 0-594 16</inkml:trace>
  <inkml:trace contextRef="#ctx0" brushRef="#br0" timeOffset="21104.3298">9729 2227 350 0,'0'0'508'16,"0"0"-414"-16,0 0 31 0,0 0-23 15,0 0-73-15,0 0 50 16,0 0-77-16,-13-26 8 16,7 23 44-16,2 1-52 15,-5 1 32-15,1 0-34 16,-7 1 16-16,0 0-16 16,-1 0 0-16,-2 7 0 15,0 3-6-15,4 0 26 16,3 4-20-16,3-1 0 15,5-3 1-15,3 2-19 16,0-4 18-16,11 2 0 16,8-4 33-16,2 0-23 15,0 0 35-15,-2-4-44 0,-4 1 15 16,-2 0-5 0,-6 0-11-16,-1 0 0 0,-6 1 0 15,0 1-10 1,0 4 10-16,-8 1 0 0,-8 2 0 15,-1 1 3-15,-4 2 3 16,5-4-6-16,-2-3 4 16,6-2 24-16,3-2-17 15,5-1-4-15,1-3-1 16,3 0 112-16,0 0-59 16,0 0 28-16,0 0-44 0,0 0-18 15,0 0-19-15,0-3-6 16,-6-6-106-1,-3 1-88-15,0-2-828 0</inkml:trace>
  <inkml:trace contextRef="#ctx0" brushRef="#br0" timeOffset="21734.1698">9907 2152 183 0,'0'0'122'0,"0"0"-114"16,0 0-6-16,0 0 226 15,0 0-64-15,0 0-21 16,0 0-59-16,0 0-47 16,0 0 33-16,0 0-64 15,0 4 43-15,0 3 46 16,-2 1-43-16,-1 3 31 15,0 1-44-15,-2 2-32 16,-1 3 57-16,-2 2-63 16,0 0 34-16,-2 2-26 15,4 2 15-15,-1-3-8 16,2 1-16-16,-1-5 0 16,2-3-5-16,0-2 18 0,3-5-13 15,1-4 0-15,0-2 17 16,0 0-7-16,0-4-10 15,1-9-100-15,7-3-157 0</inkml:trace>
  <inkml:trace contextRef="#ctx0" brushRef="#br0" timeOffset="22121.44">10034 2182 327 0,'0'0'303'16,"0"0"-18"-16,0 0-73 15,0 0-89-15,0 0-42 16,0 0 6-16,0 0-65 16,10-12 59-16,-8 12-29 15,-2 0-51-15,0 0 33 16,0 0-34-16,0 0 0 15,0 3-8-15,0 6 26 16,-2 4-19-16,-7 3 1 16,-3 2 0-16,0 4-3 15,-1 0 4-15,0 1-1 0,0 0 0 16,1-3 29-16,1-2-30 16,0-5 1-16,2-3 0 15,3-1-12-15,2-4 14 16,4-5-2-16,0 0 0 15,0 0-5-15,0-11 4 16,4-6-257-16,2-1-581 0</inkml:trace>
  <inkml:trace contextRef="#ctx0" brushRef="#br0" timeOffset="22509.55">9925 2158 189 0,'0'0'140'16,"0"0"535"-16,0 0-538 15,0 0 6-15,0 0-109 16,0 0-28-16,0 0-6 16,4 6 14-16,-1 4-14 15,-1 4 0-15,-2 2 12 16,3 1 2-16,-2 3-12 0,-1-3-2 16,2 3 13-16,-1 0 13 15,2-1-26-15,2-4 0 16,-1 1 1-16,1-5-10 15,2-1 9-15,-4-3-10 16,0-7-13-16,-3 0-250 16,1-6-770-16</inkml:trace>
  <inkml:trace contextRef="#ctx0" brushRef="#br0" timeOffset="23452.1">10261 2144 307 0,'0'0'30'0,"0"0"-17"15,0 0 325-15,0 0-192 16,0 0 4-16,0 0-36 0,0 0-83 16,0 13 35-1,0-8-54-15,0 2-1 16,-8 2 60-16,3 2-61 15,-4 5 48-15,-2 0-18 0,-1 2-38 16,-2 0 53-16,1 2-55 16,-2-1 0-16,1 4 1 15,2-5 22-15,1-1-23 16,3-2 0-16,2-5 12 16,2-5-25-16,2 0 13 15,2-5 0-15,0 0 45 16,0 0-45-16,0-1 93 15,0-10-81-15,0-2 11 16,0-3-26-16,0-3 3 16,3 0 0-16,6-1-6 0,3 1 27 15,4 0-21 1,5 0 0-16,1 1 0 16,4 1-17-16,1 3 17 15,1 3 0-15,-2 2-6 0,-7 5 26 16,-3 1-20-1,-6 3 0-15,-2 0 0 0,-5 0-35 16,-1 0 34-16,-2 0 1 16,0 6-13-16,0 1 21 15,0 0-8-15,0 1 0 16,0 2 0-16,-3 0-16 16,-3 0 16-16,-3-1 0 0,-2-1 0 15,-3-2 25 1,-1-2-23-16,-2-1-2 0,5-2 7 15,2 1 16-15,1-2-4 16,3 1-16-16,4-1 6 16,1 0 14-16,1 2-5 15,0-2-18-15,0 2 0 16,0 2-18-16,0 2 33 16,0 2-15-16,6 5 17 15,6 1-4-15,0 5 47 16,4-1-60-16,4 1 0 15,-2 1 2-15,0 0 23 16,-2-6-25-16,-4-2 0 16,-5-3 17-16,-3-5-36 15,-2 0 19-15,-2-3 0 0,0-1-14 16,0 0 22 0,0 0-18-16,0 0-13 0,0-6-107 15,0-3-48-15,3-4-564 0</inkml:trace>
  <inkml:trace contextRef="#ctx0" brushRef="#br0" timeOffset="23765.3098">10647 2273 221 0,'0'0'143'16,"0"0"406"-16,0 0-347 15,0 0-12-15,0 0-125 16,0 0 35-16,0 0-19 16,3 5-54-16,4-5 55 15,5 2-81-15,3 0 11 16,3-1-12-16,0 0 25 15,0 1-26-15,-6 0 1 16,-6-2-34-16,-6 0 33 16,-3 0-259-16,-11 0-150 0</inkml:trace>
  <inkml:trace contextRef="#ctx0" brushRef="#br0" timeOffset="23968.46">10557 2426 464 0,'0'0'384'0,"0"0"-177"0,0 0 36 16,0 0-95-16,0 0-51 16,85 3-20-16,-62-3-61 15,2 0-8-15,-3 0-8 0,2 0-29 16,-9-1-83-1,-7-4-685-15</inkml:trace>
  <inkml:trace contextRef="#ctx0" brushRef="#br0" timeOffset="42001.28">11072 2251 348 0,'0'0'0'0,"0"0"-3"0,0 0 1 16,0 0 4-16,0 0 55 15,0 0 16-15,-2 2-58 16,2-1 14-16,0 2-21 15,0-3 1-15,0 3 2 16,2-1-11-16,-2-1 0 16,1 0 44-16,-1-1-11 15,0 2 26-15,0-2 6 16,0 1 12-16,0-1 16 16,2 0-58-16,-1 0 0 0,-1 0 23 15,2 0-29 1,-2 0 46-16,0 0-16 15,0 0-10-15,0 0 28 0,0 0-46 16,0 0 6-16,0 0-1 16,0 0-35-16,0 0 39 15,0 0-14-15,0 0-26 16,3-1 19-16,-2-2-18 16,1 2-1-16,-2-3 0 15,3 3 16-15,-1-3-17 16,-1 2 1-16,1-1 0 15,-1 0-10-15,2 0 11 16,1 0-1-16,0-1 0 16,1 0 8-16,1-2-8 15,-1 2 0-15,-1-2 0 0,-2 2 54 16,-1 1-31-16,-1 0 21 16,0 2 10-16,0-2-37 15,0 1 46-15,0 1-32 16,0-1-7-16,0 1 42 15,0 1-60-15,0 0 24 16,0 0-30-16,0 0 19 16,0 0-24-16,0 0 5 15,0 0 0-15,0 0-4 16,0 0 16-16,0 0-12 16,0 0 0-16,0 3 13 15,-1 4-26-15,-5 5 13 16,0 2 0-16,-2 4 8 15,0 4 9-15,-3 5-10 16,0 2 2-16,0 1 1 0,0 1 14 16,4-3-24-1,-1-5 0-15,4-3-2 0,2-6 15 16,2-5-13-16,0-5 0 16,0-2 7-16,0-2 40 15,0 0-11-15,2-2-10 16,2-5-11-16,-2-1 4 15,-2 0-38-15,0 2-3 16,0-9-140-16,0 2-145 16,0 0-834-16</inkml:trace>
  <inkml:trace contextRef="#ctx0" brushRef="#br0" timeOffset="42730.84">11348 2245 440 0,'0'0'83'0,"0"0"487"0,0 0-460 16,0 0 32-1,0 0-80-15,0 0-47 0,0 0 12 16,-4-4-26-16,2 4-1 15,-2 0 39-15,-1 0-26 16,-2 1 44-16,-4 5-18 16,1 3-32-16,-2 0 30 15,-3 5-37-15,0 2 0 16,2 5 5-16,2 3 15 16,4-1-20-16,1 5 0 15,4-3 1-15,2-3-7 16,0-2 6-16,0-6 0 15,9-2 6-15,5-7 11 0,2-5 11 16,6 0 50-16,-1-2-23 16,3-13 52-1,-2-6-53-15,-4-3 31 0,-3-4-18 16,-6-2-66-16,-4 2 39 16,-5 3-40-16,0 4 9 15,0 5-13 1,-8 6 4-16,-5 3-6 15,-14 2-50-15,5 4-227 0,-1-3-651 0</inkml:trace>
  <inkml:trace contextRef="#ctx0" brushRef="#br0" timeOffset="55155.16">10145 3079 1071 0,'0'0'154'15,"0"0"-57"-15,0 0-32 16,0 0-64-16,0 0 41 15,0 0-42-15,0 0 1 16,0 0 82-16,0 0-18 0,0 0 63 16,0 0 1-16,0 0-68 15,0 0 16 1,0 0-55-16,0 0-6 0,0 0 11 16,0 0-12-16,0 0 0 15,0 0 7-15,0 0-13 16,0 0 58-16,0 0-42 15,0 0 11-15,0 0 26 16,0 0-62-16,0 0 28 16,0 0-28-16,0 1 2 15,0 9-25-15,0 6 20 16,0 5 3-16,0 4-7 16,-2 5 29-16,-1-2-22 15,-2 0 0-15,1-5 2 0,1-7-11 16,-2-2 9-1,4-7 0-15,-1-4-1 0,2-3 19 16,0 0-18-16,0 0 0 16,0-7 10-1,0-11-1-15,0-1-9 0,0-6 0 16,0 0-11-16,5 0 23 16,1 0-12-16,1-1 0 15,3 2 1-15,1 0-15 16,4 3 14-16,1 0 0 15,4 3-7-15,-2 2 16 0,1 4-11 16,-2 5 2 0,-4 3-1-16,-1 4-26 0,-5 0 24 15,1 1-4 1,-2 10 5-16,-3 6-5 0,-2-1 6 16,-1 3 1-16,0-1 0 15,0-1-14-15,-4-2 14 16,-2-2 0-16,-3-1 0 15,3-4 2-15,1-2-24 16,3-2 20-16,2-4 1 16,0 0-19-16,0 0 7 15,11 0-12-15,6-2 16 16,-1-2-7-16,2 0-2 16,-4 2 18-16,-1 1 0 15,-6 1-19-15,-2 0 19 16,-4 0-7-16,-1 9 5 0,0 5-7 15,0 4-7-15,-4 1 16 16,-10 3 0-16,0 0-16 16,-4 0-6-16,1-5 20 15,-1 0 1-15,3-7 2 16,0-2-7-16,-1-7 6 16,2-1 0-16,1 0 43 15,3 0-42-15,0-9 54 16,2-3-2-16,3 1-47 15,2 0 41-15,2 2-46 16,1 5-1-16,0 1 13 16,0 1-7-16,0 2-12 0,0 0-34 15,0 0-147 1,0 0-287-16</inkml:trace>
  <inkml:trace contextRef="#ctx0" brushRef="#br0" timeOffset="55633.92">10515 3057 345 0,'0'0'660'0,"0"0"-487"15,0 0-58-15,0 0-24 16,0 0-72-16,0 0 42 16,0 0-10-16,11 0 5 15,-10 3 33-15,1 0-47 16,1 1 12-16,-1-1 36 16,-1 0-54-16,-1 1 39 15,0 1-38-15,0 3-24 16,0 3 42-16,-3 4-54 15,-8 2 19-15,-2 3-17 16,1 2 19-16,0-1-20 16,2-4-2-16,5-3 0 0,3-6-6 15,2-2 15-15,0-3-9 16,14-3 28-16,9 0-28 16,2 0 38-16,8 0-38 15,-3 0 0-15,-5-2-3 16,-4-1 12-16,-8 1-9 15,-5 0 0-15,-5 2-34 16,-3-3-40-16,-2 3-204 16,-6-5-230-16</inkml:trace>
  <inkml:trace contextRef="#ctx0" brushRef="#br0" timeOffset="55889.33">10548 3159 641 0,'0'0'208'15,"0"0"319"-15,0 0-328 16,0 0-104-16,0 0-6 16,0 0-75-16,0 0-13 15,32 0 7-15,-19 0 11 16,5 0-19-16,2 0 0 15,0 0-6-15,-2-4-4 16,-6 1-65-16,-9-3-49 16,-3 2-86-16,0-1-781 0</inkml:trace>
  <inkml:trace contextRef="#ctx0" brushRef="#br0" timeOffset="56082.31">10508 3053 204 0,'0'0'1000'15,"0"0"-816"-15,0 0-17 16,0 0-36-16,81-16-66 16,-53 12-35-16,-1 3-30 15,4-4-19-15,-7 1-100 0,-9 1-217 16</inkml:trace>
  <inkml:trace contextRef="#ctx0" brushRef="#br0" timeOffset="56959">10836 2976 380 0,'0'0'559'0,"0"0"-256"16,0 0-124-16,0 0-66 0,0 0 6 15,0 0-52-15,0 0-24 16,1 0 17-16,-1 0-52 15,0 7 39-15,0 4 0 16,0 5-35-16,0 3 47 16,0 4-59-16,0 2 1 15,0 2 9-15,-2 0 10 16,-4-1-20-16,1-4 0 16,-2-3 9-16,3-5-18 15,1-7 9-15,1-3 0 16,0-4 8-16,2 0 8 0,0-2-1 15,0-9-15 1,0-7 16-16,0-5-25 0,4-4 9 16,2-2 0-1,1-2-7-15,2 1 4 0,0 3 3 16,1 3 0-16,5 5 6 16,0 3-14-16,3 2 8 15,2 4 0-15,0 1-9 16,1 2 20-16,-2 2-12 15,-3 5 1-15,-6 0 0 16,-3 0-22-16,-4 0 22 16,-3 0-1-16,0 4-8 15,0 4 18-15,-10 4-10 16,0 0 1-16,-4 2 0 16,-1 3-3-16,3-3 4 15,-1 3-1-15,2-4 0 16,4 0 20-16,1-1-18 0,0-5-2 15,5 0 0 1,1-1 0-16,0-1 10 0,3-3-10 16,11 3 65-16,3-3-44 15,7 3 35-15,-1-1-33 16,3 0-22-16,-7 0 22 16,1 1-17-16,-4 1-6 15,-4-2 0-15,-4 1 8 16,-2-1-14-16,-4 1 6 15,1-4 0-15,-3 2-8 0,0-2 17 16,1-1-9 0,-1 2 0-16,0-2 12 0,0 0-9 15,0 0-3-15,0 0 0 16,0 0-3 0,0 0 15-16,0 0-24 0,0 0-19 15,2-12-164-15,1 1-176 16,2 0-703-16</inkml:trace>
  <inkml:trace contextRef="#ctx0" brushRef="#br0" timeOffset="57338.83">11390 2946 221 0,'0'0'825'16,"0"0"-667"-16,0 0-13 15,0 0-93-15,0 0 32 16,0 0-4-16,0 0-12 16,15 2 56-16,0-2-49 0,1 0-24 15,5 0-27-15,1 0-5 16,-1 0-18-16,-4 0-1 16,-5 0-27-16,-4 0-2 15,-8 0-132-15,0 0-91 16,-4 0-241-16</inkml:trace>
  <inkml:trace contextRef="#ctx0" brushRef="#br0" timeOffset="57518.68">11396 3057 584 0,'0'0'302'0,"0"0"41"0,0 0-75 16,0 0-147-1,0 0-51-15,0 0-70 0,98 0 0 16,-75-3 0-16,2-3-172 16,-7-1-105-16,-2 1-767 0</inkml:trace>
  <inkml:trace contextRef="#ctx0" brushRef="#br0" timeOffset="57916.46">11813 2802 856 0,'0'0'539'16,"0"0"-357"-16,0 0-9 15,0 0 1-15,0 0-87 16,0 0 15-16,0 0-66 15,5-19-7-15,-5 19 11 16,0 0-28-16,0 4-3 16,-5 5-9-16,-3 4 1 15,-1 4 1-15,0 5-2 16,-1 1 0-16,0 1-6 16,4 0 22-16,2 1-16 0,-1-2 0 15,2 0 9-15,0-2-20 16,1-5 11-16,0-1 0 15,2-5-2-15,0-5 15 16,0 0-14 0,0-5 1-16,0 0-40 15,6 0 1-15,9-13-180 0,-1-4-258 16,0-1-706-16</inkml:trace>
  <inkml:trace contextRef="#ctx0" brushRef="#br0" timeOffset="58354">12017 2836 199 0,'0'0'782'0,"0"0"-562"0,0 0-58 16,0 0-28-16,0 0-22 15,0 0-76-15,0 0 30 16,-20-9-18-16,8 9-9 16,0 2 34-16,-3 8-64 15,2 3 9-15,-1 4-11 16,1 2 9-16,2 0-6 16,1 1-10-16,3 1 0 15,2 2-4-15,4 0 5 16,1-2-1-16,0-3 0 15,0-3 12-15,9-6-18 0,5-3 7 16,5-6-1-16,4 0 47 16,1-1-47-16,1-13 26 15,1-7 2-15,-5-1-22 16,-2-5 26-16,-5 0-32 16,-3-1 0-16,-8 6-9 15,-3 3 21-15,0 6-13 16,-11 7 1-16,-11 5-76 15,2 1-126-15,2 0-469 0</inkml:trace>
  <inkml:trace contextRef="#ctx0" brushRef="#br0" timeOffset="58842.55">12118 2696 332 0,'0'0'824'16,"0"0"-631"-16,0 0-9 15,0 0-79-15,0 0-48 16,0 0 33-16,0 0-52 15,-4 0 19-15,9 0 33 16,6-2-74-16,1 0 19 16,1-1-35-16,-2 1 1 15,-2 0-2-15,-2 0 1 16,-3 2 0-16,-1 0 0 16,-3-1-22-16,0 1-5 15,0 0-67-15,0-5-53 0,2 3-22 16,-2-2-214-16</inkml:trace>
  <inkml:trace contextRef="#ctx0" brushRef="#br0" timeOffset="59319.44">12452 2465 162 0,'0'0'228'16,"0"0"587"-16,0 0-658 15,0 0 72-15,0 0-118 16,0 0 3-16,0 0-28 15,0-7-49-15,0 7 42 16,0 0-35-16,0 0-12 16,0 0 6-16,0 0-26 15,0 1-6-15,0 6-6 16,-6 4 12-16,-1 6-9 16,-2 3 3-16,-2 4-6 0,1 2 15 15,-1 2 4 1,1 0-12-16,1 0-7 0,1-3 13 15,2-6-5 1,1-4-8-16,2-6 0 0,3-5 0 16,0-3 22-16,0-1-16 15,0 0 15-15,0-2-14 16,0-10 8-16,3-4-15 16,4-14-81-16,-1 7-251 15,-3-1-969-15</inkml:trace>
  <inkml:trace contextRef="#ctx0" brushRef="#br0" timeOffset="74499.32">12967 13439 139 0,'0'0'177'16,"0"0"161"-16,0 0-187 15,0 0-58-15,0 0-47 16,0 0 75-16,0 0 14 16,34-34-15-16,-32 31 63 15,-2 2-93-15,0 1-13 0,0 0 17 16,0 0-78 0,0 0 60-16,0 0-40 15,0 0-14-15,0 0 55 16,0 0-54-16,0 0 25 0,0 0 10 15,0 0-57-15,0 0 55 16,0 0-55-16,0 0 7 16,-5 0-4-16,-1 0 5 15,-1 1-9-15,-2 6 0 16,0 5 7-16,1 0-20 16,1 5 13-16,-2 2 0 15,5 1-9-15,-1 0 22 16,5 0-13-16,0-2 0 15,0-1 8-15,8-6-22 16,9-3 14-16,6-2 0 0,2-4-3 16,2 0 20-1,0-2-17-15,-5 0 0 16,-7 0 14-16,-5 0-27 0,-7 4 13 16,-3 3 0-16,0 4-20 15,-10 8 39-15,-9 4-19 16,-4 2 0-16,-3 3 10 15,-1-1-22-15,1-2 12 16,2-2 0-16,4-5-12 16,7-6 30-16,5-5-18 15,3-7 0-15,2 0 12 16,2 0-2-16,1-3-10 16,0-6 0-16,0 2-7 15,0 3 28-15,0 1-21 16,0 2 0-16,0 1 1 0,0 0-32 15,0 0 31 1,1 1-43-16,2 3-120 0,0-2-456 0</inkml:trace>
  <inkml:trace contextRef="#ctx0" brushRef="#br0" timeOffset="75077.58">13201 13490 222 0,'0'0'104'16,"0"0"-79"-16,0 0 164 15,0 0 111-15,0 0-135 16,0 0 26-16,0 0-29 16,67-38-75-16,-62 35 63 15,-4 1-59-15,1 2-29 16,-2 0 50-16,0 0-62 15,0 0 19-15,0 0-6 0,0 0-55 16,1 0 54 0,-1 0-40-16,2 0-5 0,-2 0 31 15,1 0-40-15,-1 0 9 16,0 0-17-16,0 0 23 16,0 0-34-16,0 5 11 15,0 5 0-15,0 5-3 16,0 5 17-16,0 2-14 15,0 5 0-15,0 0 13 16,0 0-28-16,0 0 15 16,0-4 0-16,-1-5-13 15,-2-4 25-15,1-6-24 16,-1-5 10-16,2-3-86 16,1 0 11-16,0-13-226 15,0-22-72-15,3 1-244 0,4 1-149 16</inkml:trace>
  <inkml:trace contextRef="#ctx0" brushRef="#br0" timeOffset="75427.2">13413 13401 329 0,'0'0'618'0,"0"0"-387"16,0 0-106-16,0 0-32 15,0 0 21-15,0 0-37 16,0 0 25-16,78-47-2 0,-78 47-10 15,1 0 31 1,-1 0-98-16,0 0-3 0,0 0 2 16,0 0-4-16,0 0 2 15,0 0-20-15,2 0 17 16,-2 10 5-16,0 2-15 16,0 5-2-16,0 2 11 15,0 4 10-15,0 2-21 16,0 2-5-16,0 1 1 15,0-2-10-15,0 1 9 16,0-6 0-16,0-2-1 16,0-9 15-16,0-1-23 15,0-6 9-15,0-3-75 0,0 0 7 16,0-19-171-16,0-3-160 16,-6-2-694-16</inkml:trace>
  <inkml:trace contextRef="#ctx0" brushRef="#br0" timeOffset="75975.14">13267 13435 196 0,'0'0'111'0,"0"0"-72"16,0 0-34-16,0 0 6 0,0 0-6 16,0 0 103-1,0 0 176-15,-9 0-53 0,9 0-102 16,0 0-3-16,0-2-29 16,0 2-67-16,0 0 30 15,0 0-53-15,0 0 0 16,0 0 56-16,0 0-27 15,4 0 47-15,4 0 3 16,-2 0-52-16,1 0 30 16,2 0-64-16,-3 7 0 15,2 3 9-15,-1 2 11 16,3 3-20-16,1 2 0 16,4 1 15-16,3 1 2 0,3 1-17 15,4-3 9 1,2-2 15-16,-5-2-7 0,-1-1-12 15,-6-6-5-15,-3-2 11 16,-6-2-15-16,-5-1 4 16,-1-1 0-16,0 0 31 15,0 0-19-15,0 0 10 16,0 0-22-16,0 0 10 16,0 0-24-16,0 0 14 15,0 0-11-15,0 0 10 16,-1 0-144-16,-5 0 28 15,1 0-120-15,-2 0-366 0</inkml:trace>
  <inkml:trace contextRef="#ctx0" brushRef="#br0" timeOffset="77202.82">13701 13334 124 0,'0'0'90'0,"0"0"-90"0,0 0-19 16,0 0-16-16,0 0-14 15</inkml:trace>
  <inkml:trace contextRef="#ctx0" brushRef="#br0" timeOffset="78098.78">13701 13334 80 0,'-11'-19'235'15,"11"18"-195"-15,2 1-40 16,-1-2 401-16,1-1-193 16,-1 2-80-16,1-2 19 15,-2 1-66-15,0 1-10 16,1 1 25-16,-1 0-46 16,0 0 30-16,2 0-21 15,-2 0-59-15,1 0 35 16,1 7-35-16,2 7 0 15,-1 4 32-15,0 7-19 0,2 7 4 16,-4 3-17-16,-1 0 14 16,0-1-17-16,0 0 3 15,0-2 0-15,0-7-8 16,0-4 23-16,0-7-15 16,-1-5 0-16,1-5 3 15,0-4-2-15,0 0 7 16,0 0-8-16,0-10 1 15,0-6 23-15,0-1-24 16,0-3 0-16,0-2 1 16,0 0-10-16,0-1 9 15,0-2 0-15,0-1 0 16,3-1 13-16,4 1-13 0,4-1 0 16,2 0 0-16,1 4-9 15,-1 2 9-15,0 3 0 16,4 1-1-1,-4 4 11-15,2 4-11 0,0 0 1 16,0 5 0-16,0 1-22 16,-3 1 22-16,0 2 0 15,-5 0-1-15,-1 0 8 16,-3 0-14-16,-3 7 7 16,0 0 0-16,-4 3-22 15,-10 2 23-15,-4 1-1 16,2-1 0-16,-4 0 18 15,3-1-19-15,2-2 1 0,0 0 0 16,1-2-11 0,1 0 19-16,3 1-8 15,2-2 0-15,2-1 10 0,1-2-20 16,3-1 10-16,2 0 0 16,0-2-2-16,0 0 18 15,0 0-16-15,4 0 0 16,-1 0 18-16,-3 0 5 15,0 0-2-15,0 0-7 16,0 0 14-16,0 0-10 16,0 0-18-16,1 0 6 15,-1 0 8-15,2 0 39 16,1 0-30-16,0 0-15 0,0 0 11 16,0 0-3-16,2 1-16 15,3 8 0-15,1 5 10 16,3 4-20-16,5 3 10 15,2 5 0-15,4 2-12 16,0 1 31-16,1 1-19 16,-6-4 0-16,-3-1 8 15,-6-6-26-15,-3-6 18 16,-3-5 0-16,-3-6-9 16,2-2 28-16,-2 0-19 15,0 0 0-15,0-6-84 16,0-6-97-16,0-1-304 0</inkml:trace>
  <inkml:trace contextRef="#ctx0" brushRef="#br0" timeOffset="78419.73">14078 13364 424 0,'0'0'381'0,"0"0"-3"15,0 0-138 1,0 0-150-16,0 0-29 0,0 0-2 15,93-10-58-15,-68 8 38 16,-4-1-39-16,-4 1 1 16,-4 2-13-16,-7 0 12 15,-6 0-119-15,0 0-111 16,-2 3-273-16</inkml:trace>
  <inkml:trace contextRef="#ctx0" brushRef="#br0" timeOffset="78574.28">14120 13486 544 0,'0'0'407'15,"0"0"-150"-15,0 0-96 0,0 0-84 16,98-10 3 0,-69 3-80-16,-4 3-5 0,2-6 4 15,-6 1-217-15,-6-1-582 0</inkml:trace>
  <inkml:trace contextRef="#ctx0" brushRef="#br0" timeOffset="78915.31">14505 13191 580 0,'0'0'639'15,"0"0"-493"-15,0 0 31 16,0 0-25 0,0 0-104-16,0 0 16 0,0 0-23 15,5-12-32-15,-4 24 58 16,1 2-20-16,1 6-3 16,1 3 10-16,-1 6-45 15,1 1 13-15,-1-1-22 16,-1 1 12-16,1-3-21 15,-2-5 9-15,-1-4 0 16,2-4-3-16,-1-3 16 16,1-5-13-16,-2-2 0 0,1-3-71 15,-1-1-77 1,0-7-219-16,0-6-707 0</inkml:trace>
  <inkml:trace contextRef="#ctx0" brushRef="#br0" timeOffset="79470.2">14860 13205 208 0,'0'0'615'16,"0"0"-381"-16,0 0-188 15,0 0-16-15,0 0 34 0,0 0-34 16,0 0 65-16,-33 34-45 16,18-21-29-16,0-1 41 15,-2 1-52-15,-3 1 22 16,1-2 2-16,-2-1-26 16,4-4 26-16,4-1-23 15,2-6-10-15,7 0 53 16,-2 0-37-16,6-8 20 15,0-9-31-15,0-4 11 16,0-2 1-16,12-2-18 0,2 1 0 16,2 4-3-1,2 5 14-15,3 3-11 0,1 8 2 16,-1 4 12-16,1 0 26 16,-1 7-33-16,-7 12-7 15,0 8 35 1,-7 5-24-16,-6 6 8 0,-1 3 29 15,0 3-47-15,-14-1 53 16,-2 0-54-16,-3-2 0 16,-1-6-8-16,3-4 27 15,0-7-19-15,5-5 0 16,5-7 12-16,4-6-27 16,1-4 15-16,2-2 0 15,0 0-10-15,0 0-51 16,5-11-128-16,2 2-211 0,0-2-703 15</inkml:trace>
  <inkml:trace contextRef="#ctx0" brushRef="#br0" timeOffset="85041.0399">13292 14235 188 0,'0'0'157'0,"0"0"-96"16,0 0 588-16,0 0-417 15,0 0-68-15,0 0-20 16,3-16 32-16,-3 13-65 16,0-1 12-16,0 3-29 15,0-2-60-15,0 2 49 16,0 1-63-16,0 0-5 15,0 0 3-15,0 0 1 16,0 0-19-16,0 2 0 0,0 10 6 16,-6 3-24-16,-1 5 18 15,-1 2 0-15,2 2-12 16,0 1 32-16,2-1-20 16,-2-3 0-16,3-2 10 15,1-2-31-15,-1-4 21 16,2-1 0-16,-1-2-15 15,1-1-5-15,-1-2 18 16,1-1-13-16,1-3-47 16,-2-2 62-16,2-1-66 15,-3 0 4-15,-1-14-103 16,1-2-205-16,-3-5-217 0</inkml:trace>
  <inkml:trace contextRef="#ctx0" brushRef="#br0" timeOffset="85636.37">13262 14207 320 0,'0'0'80'16,"0"0"-57"-16,0 0 219 15,0 0-138-15,0 0 23 16,0 0-7-16,0 0-49 15,84-30 49-15,-66 19-23 16,4 3-39-16,-1-3 32 0,0 4-40 16,-3 3 12-1,-5 3-5-15,-4 1-56 0,-2 0 31 16,-2 10-32-16,-5 4 0 16,0 3-3-16,0 1 4 15,-6 2-1-15,-7-3 0 16,1-3 16-16,0-1-17 15,1-5 1-15,5-2 0 16,2-1-16-16,2-4 10 16,2-1-24-16,0 0 3 15,2 0-8-15,8 0 27 16,5 0 0-16,0-2 8 0,3 0-10 16,0 2 22-1,-2 0-12-15,-3 0 0 16,0 0 1-16,-7 2-21 0,-3 6 20 15,-3 4-6-15,0 3-10 16,-2 1 15-16,-13 2 1 16,0-1 0-16,-4 0 6 15,1 0-20-15,-3-3 14 16,-1-2 0-16,2-1-5 16,-1-4 29-16,2-4-24 15,1 1 8-15,3-4 5 16,3 0 11-16,5 0-24 15,1 0 0-15,5 0-1 16,1-7 1-16,3-7-34 16,8-1-45-16,1 1-209 0</inkml:trace>
  <inkml:trace contextRef="#ctx0" brushRef="#br0" timeOffset="86033.1">13711 14233 401 0,'0'0'668'0,"0"0"-413"0,0 0-149 16,0 0 1-16,0 0-31 15,0 0-76-15,0 0 37 16,17 3-28-16,-17 7-7 16,-3 3 56-16,-3 4-57 15,-2 1 9-15,3 2-10 16,3 1 22-16,2 1-21 16,0-5-1-16,0 0 2 15,10-2-1-15,7-5 10 16,2-2-11-16,1-4 1 15,0-2 18-15,1-2-12 16,-4 0-7-16,-3 0 0 16,-3 0-10-16,-3 0 4 15,-5 0-55-15,-3 0-101 0,0-3-197 0</inkml:trace>
  <inkml:trace contextRef="#ctx0" brushRef="#br0" timeOffset="86266.05">13713 14366 378 0,'0'0'9'0,"0"0"655"16,0 0-500-16,0 0-70 16,0 0-39-16,0 0 19 0,0 0-42 15,71-8 20 1,-45 5-47-16,1-3 15 0,3 0-21 15,-2 0 1 1,-2-1-13-16,-6-2-69 0,-9 3-137 16,-10-1-382-16</inkml:trace>
  <inkml:trace contextRef="#ctx0" brushRef="#br0" timeOffset="86450.66">13643 14272 80 0,'0'0'1096'0,"0"0"-915"15,0 0-69-15,0 0-44 0,0 0-68 16,95-36-41-16,-56 31-4 16,10-2-53-16,-8 1-5 15,-10 0-133-15</inkml:trace>
  <inkml:trace contextRef="#ctx0" brushRef="#br0" timeOffset="87156.78">14052 14145 451 0,'0'0'904'0,"0"0"-750"15,0 0-52 1,0 0-101-16,0 0 58 0,0 0-6 16,0 0-6-16,14 86 27 15,-14-61-61-15,0 2 12 16,-4 0-25-16,-2-2 19 16,0-1-20-16,2-1 1 15,-1-3 0-15,2-4-13 16,0-1 13-16,0-5 0 15,0-2-1-15,-1-4-9 16,2-2 1-16,2-2 9 16,-1 0 0-16,-1-5 0 15,2-8-7-15,0-8 7 16,0-4 0-16,0-4 2 16,2-7-23-16,8-2 21 15,4-1-4-15,3 2-18 0,0 6 23 16,4 8-1-16,-2 8 0 15,-2 7 6-15,-1 6-25 16,-1 2 19-16,-2 0 0 16,-4 0-16-16,-1 1 23 15,-5 4-7-15,-2 3 0 16,-1 1-13-16,0 2-5 16,-7 2 18-16,-5 2 0 15,-3 2-1-15,0-2 21 16,-1 1-20-16,3-2 0 15,2-1 8-15,3-3-17 16,5-3 9-16,3-3 0 16,0-1 9-16,0-2 7 0,9 2 19 15,6-1 10-15,0 4-45 16,2 0 26-16,2 1-26 16,-1 3 0-16,1 0-2 15,-2 2 16-15,0-1-14 16,-3-1 0-16,-1-1 2 15,-4-2-11-15,-3-1 9 16,-1-2-10-16,-2-1-11 16,-2 0-96-16,5-3-42 15,-3 0-115-15,1 0-521 0</inkml:trace>
  <inkml:trace contextRef="#ctx0" brushRef="#br0" timeOffset="87450.7899">14462 14198 354 0,'0'0'656'16,"0"0"-406"-16,0 0-80 15,0 0-61-15,0 0-52 16,0 0-14-16,0 0-42 0,79-5 62 16,-60 2-50-16,-1 0-12 15,0 2 7 1,-6-1-7-16,-3 2-2 0,-6 0-84 16,-3 0-141-16,-3 7-46 15,-9 0-311-15</inkml:trace>
  <inkml:trace contextRef="#ctx0" brushRef="#br0" timeOffset="87595.55">14490 14322 380 0,'0'0'397'16,"0"0"-114"-16,0 0-19 16,0 0-109-16,0 0-40 15,81-2-96-15,-56-4-18 0,2 0-2 16,-8 0-169-16,-5 0-243 0</inkml:trace>
  <inkml:trace contextRef="#ctx0" brushRef="#br0" timeOffset="88734.0399">14969 14064 189 0,'0'0'827'0,"0"0"-609"16,0 0-87-16,0 0 18 16,0 0-99-16,0 0-8 15,0 0 19-15,0-6-26 16,0 6 72-16,0 0-33 0,0 0-40 16,0 0 16-16,0 0-43 15,0 8-7-15,2 6 2 16,-2 5 20-16,0 4-14 15,0 2-8-15,0 2 0 16,0 1-4-16,0 1 14 16,0-4-10-16,-3-4 0 15,-2-2 11-15,2-5-22 16,0-4 11-16,1-6 0 16,1-1-4-16,1-2 14 15,0-1-10-15,0 0 0 16,0 0-35-16,0 0-22 15,0 0-96-15,6-4-93 16,2-5-116-16</inkml:trace>
  <inkml:trace contextRef="#ctx0" brushRef="#br0" timeOffset="89333.03">15227 14101 107 0,'0'0'917'0,"0"0"-692"0,0 0-70 15,0 0-62-15,0 0 14 16,0 0-91-16,0 0 5 15,0-23 34-15,-7 22-54 16,4 1 60-16,0 0-16 16,-2 0-33-16,1 0 49 15,-2 0-55-15,-3 0 10 16,0 0-4-16,-3 7 13 16,0 3-16-16,2 1-9 15,-1 0 0-15,-1 3 0 16,5 1 0-16,-1 0 0 0,2 1-1 15,0-1 14 1,3 1-13-16,2-1 0 16,-1 2 1-16,2-4-11 0,0 1 10 15,0 0 0-15,0-1 0 16,5-2 19-16,4 0-20 16,0 1 1-16,-2-4 0 15,2 0-8-15,0-4 17 16,-1 0-9-16,-1-3 24 15,2-1-24-15,1 0 73 16,1 0-44-16,2-5-17 16,-2-5 51-16,1-6-54 15,1-3 37-15,-4-3-15 16,-1-3-18-16,-4-2 24 16,-4 1-37-16,0-2 2 0,-9 4-17 15,-12-5-4-15,3 5-142 16,2 3-607-16</inkml:trace>
  <inkml:trace contextRef="#ctx0" brushRef="#br0" timeOffset="89834.01">15279 13915 230 0,'0'0'173'16,"0"0"313"-16,0 0-241 0,0 0-61 16,0 0-87-1,0 0 17-15,0 0-39 0,-1 3-25 16,1-3 52-1,0 0-63-15,0 0 20 0,0 0 10 16,1 0-60-16,11 0 30 16,-1 0-39-16,6 0 2 15,-1 0-8-15,-3 0 6 16,-1 0 0-16,-5-2 0 16,-4 1-14-16,-3 1 6 15,0-3-131-15,-4 0-171 16,-5 0-680-16</inkml:trace>
  <inkml:trace contextRef="#ctx0" brushRef="#br0" timeOffset="90598.2399">15443 13668 335 0,'0'0'48'0,"0"0"0"16,0 0 256-16,0 0-125 16,0 0-68-16,0 0-66 15,0 0 12-15,12-13-8 16,-6 8-16-16,2 2 32 16,4-1-64-16,-2 2 11 15,3 1 5-15,1 1-1 16,0 0-7-16,2 0-9 15,-2 0 9-15,-1 0-7 16,-1 0-2-16,-1 0 0 0,-3-1 45 16,-2-1-11-1,-1 0 49-15,-2 1-1 16,0 1-31-16,-3 0 30 0,1 0-70 16,-1 0 4-16,0 0-11 15,0 0 20-15,0 0-24 16,0 0 0-16,0 0 10 15,0 0 24-15,0 0-33 16,0 0 18-16,0 5 46 16,0 0-49-16,-1 1 40 15,-2 1-27-15,-2 0-29 16,-1 2 54-16,-2 2-53 16,-2 4 13-16,1 2-3 15,-1 3 9-15,-2 3-10 16,1 4-10-16,1 2 1 15,3 2-3-15,-1 0 3 16,2 0-1-16,3-3 0 0,-2-2 25 16,4-1-26-16,-2-4 1 15,1-2 0-15,0-5-16 16,0-2 23-16,2-5-7 16,-1-3 0-16,1-4-49 15,-2 0 14-15,-1 0-108 16,-4-3-78-16,4-8-175 15,-3-2-809-15</inkml:trace>
  <inkml:trace contextRef="#ctx0" brushRef="#br0" timeOffset="90969.68">15471 13810 307 0,'0'0'118'16,"0"0"390"-1,0 0-274-15,0 0-70 0,0 0-86 16,0 0 21-16,0 0-53 16,10 0 7-16,-4 0 6 15,0 4-59-15,1 2 47 16,2 2-38-16,0 3 3 16,2-1-1-16,2 3-11 15,0 0-10-15,11 3 3 16,-5-5-216-16,0-2-287 0</inkml:trace>
  <inkml:trace contextRef="#ctx0" brushRef="#br0" timeOffset="96160.15">18348 8672 235 0,'0'0'182'16,"0"0"-137"-16,0 0 277 15,0 0-207-15,0 0-24 0,0 0-20 16,12-46-68 0,-9 38 61-16,0 0-54 0,1 1 0 15,-2 3 4-15,-1 1-14 16,1 1 0-16,-2 2 0 15,0 0-15-15,0 0 14 16,0 0 1-16,0 0 0 16,0-1 18-16,0 1 5 15,0 0 35-15,0 0 26 16,0-2-54-16,0 2 43 16,2 0-21-16,-2 0-11 15,0-2 40-15,0 2-53 16,0 0 29-16,0-1 23 15,0 1-55-15,0 0 63 0,0 0-41 16,0 0-27 0,1 0 36-16,-1 0-50 15,0 0 9-15,0 0-15 0,0 0 17 16,0 0-29-16,0 0 12 16,0 0 0-16,0 3-13 15,0 3 26-15,0 6-13 16,0 1 0-16,0 2 16 15,0 4-28-15,0 0 12 16,-3 2 0-16,0 4-7 16,0-2 19-16,0 4-12 15,3-1 0-15,0-1 13 16,0-1-18-16,0-4 5 16,3-6 0-16,1-3-14 0,0-3 34 15,-3-6-20 1,1-2 2-16,-2 0 14 0,1 0 37 15,-1 0-29-15,1 0-5 16,1-4-9-16,0-3 6 16,-2-1-32-16,0 4-12 15,0 0-154-15,0 0-153 16,0 0-604-16</inkml:trace>
  <inkml:trace contextRef="#ctx0" brushRef="#br0" timeOffset="96634.4">17999 9112 224 0,'0'0'551'15,"0"0"-408"-15,0 0-72 16,0 0 77-16,0 0-44 0,0 0 13 15,0 0 50-15,15 2-71 16,-3-2 15-16,6 2-54 16,9 0-22-16,9-2 54 15,26 0-64-15,32 0 28 16,33-2 3-16,15-7-48 16,-23 1 72-16,-33 2-49 15,-42 3-30-15,-20 1 25 16,-8 0-11-16,-4 1-15 15,-9 1 0-15,-3 0-49 16,-15 0 16-16,-16 8-99 0,3 5-145 16,1-3-205-16</inkml:trace>
  <inkml:trace contextRef="#ctx0" brushRef="#br0" timeOffset="97034.65">18342 9282 314 0,'0'0'938'0,"0"0"-736"15,0 0 23-15,0 0-139 16,0 0-54-16,0 0-5 16,0 0-5-16,12 21 17 15,-6 0 18-15,-1 6-42 16,0 7 56-16,-2 3-71 16,2 3 2-16,-3-3 8 15,0-1 20-15,0-3-30 16,-2-7 0-16,2-3 1 15,-2-5-10-15,0-6 9 16,0-3 0-16,1-3 0 16,2-5-18-16,2-1 8 15,8 0-110-15,0-7-124 0,0-5-392 16</inkml:trace>
  <inkml:trace contextRef="#ctx0" brushRef="#br0" timeOffset="97467.28">18709 9457 766 0,'0'0'328'0,"0"0"-86"16,0 0-49-16,0 0-33 16,0 0-27-16,0 0-73 15,0 0 41-15,6-51-67 16,-6 51-18-16,0 0 0 0,0 0-15 15,-4 0-1 1,-8 7 0-16,1 5 6 0,-3 5-22 16,5 3 16-16,0 2 0 15,2 0-15-15,3 1 28 16,4-3-13-16,0-1 0 16,0-3 13-16,0-1-27 15,4-3 14-15,4-1 0 16,0-4-9-16,1-3 32 15,1 0-23-15,3-4 0 16,4 0 20-16,1 0 13 16,4-8-32-16,0-3 17 15,2-3 42-15,-4-3-60 16,-4-2 41-16,-5-3-20 16,-10 1-5-16,-1 0 9 0,-14 1-25 15,-14 3 0-15,-18-6-18 16,7 7-121-16,3-2-365 0</inkml:trace>
  <inkml:trace contextRef="#ctx0" brushRef="#br0" timeOffset="99069.12">18497 10404 443 0,'0'0'802'0,"0"0"-636"16,0 0 63-16,0 0-81 15,0 0-61-15,0 0 42 0,0 0-84 16,18-24 4-16,-18 24-30 15,0 11 12-15,0 10-26 16,-3 7-4-16,-4 8 8 16,-1 6 9-16,-2 1-11 15,1-4-7-15,2-4 0 16,0-7-27-16,0-7-2 16,1-5-165-16,2-6-126 15,-2-6-274-15</inkml:trace>
  <inkml:trace contextRef="#ctx0" brushRef="#br0" timeOffset="99367.17">17917 10883 162 0,'0'0'1055'0,"0"0"-907"16,0 0-76-16,0 0 72 16,0 0-83-16,0 0 14 15,0 0 6-15,121 18-59 16,-24-18 56-16,39 0-53 16,18 0 20-16,-5 0 49 15,-35 0-69-15,-43 0 32 0,-28 0-57 16,-18 0-13-16,-5 0-12 15,-10 0-218-15,-4 0-104 16,-6 0-406-16</inkml:trace>
  <inkml:trace contextRef="#ctx0" brushRef="#br0" timeOffset="99817.5">18177 11301 947 0,'0'0'600'0,"0"0"-371"16,0 0-131-16,0 0-6 15,0 0-92-15,0 0 13 16,0 0-23-16,-2 43 31 15,-5-12-21-15,-4 8 0 16,0 0 23-16,-2 2-30 0,1 1 7 16,2-5 0-16,3-2-10 15,5-7 10-15,2-6 0 16,0-5-75-16,11-8-102 16,5-6-42-16,-3-3-303 0</inkml:trace>
  <inkml:trace contextRef="#ctx0" brushRef="#br0" timeOffset="100194.42">18433 11440 421 0,'0'0'843'0,"0"0"-661"0,0 0-4 15,0 0-9-15,0 0-67 16,0 0 7-16,0 0-29 15,0-26-68-15,-3 26 19 16,-9 1-31-16,-4 12 0 16,-4 6-9-16,1 5 22 15,3 5-13-15,1 4 0 16,9-2-21-16,4 0 10 16,2-4-48-16,0-6 11 15,11-7 42-15,7-6-7 16,1-5 13-16,4-3 0 15,0-4 1-15,1-12 50 16,-2-4-35-16,-5-3 30 16,-4-7 7-16,-7-1-43 15,-3-3 20-15,-3 0-30 0,0 3 1 16,-4 4-23-16,-9 6-2 16,-13 10-90-16,0 7-128 15,0 4-314-15</inkml:trace>
  <inkml:trace contextRef="#ctx0" brushRef="#br0" timeOffset="100845.61">18652 11118 324 0,'0'0'73'0,"0"0"329"0,0 0-255 16,0 0-99-16,0 0-31 15,0 0 35-15,80-11-22 16,-46 5 90-16,2 0 15 16,-7 2-29-16,-6 0 35 15,-7 1-77-15,-8 1-29 16,-5 2 35-16,-3 0-68 15,0 0 49-15,0 0-44 16,0 0 12-16,0 0-12 16,0 0-6-16,0 0-1 15,0 0 33-15,0 0-16 16,0 0-2-16,0 0-15 16,-5 3 1-16,1 5 30 15,-1-1-19-15,-2 2-12 0,1 4 22 16,2 2-2-16,-2 1-2 15,-2 3-18-15,2 6 11 16,-4 0 1-16,1 3-11 16,-3 2-1-16,-2 2 0 15,2-1 20-15,-1-3-21 16,4-2 1-16,0-5-29 16,4-4 20-16,1-5-95 15,3-6 15-15,1-2-21 16,0-4-75-16,0 0 33 15,7-4-200-15</inkml:trace>
  <inkml:trace contextRef="#ctx0" brushRef="#br0" timeOffset="101073.17">18781 11243 715 0,'0'0'607'16,"0"0"-415"-16,0 0-2 16,0 0-71-16,0 0-118 15,0 0 50-15,0 0-50 16,49 22 0-16,-28-7 26 16,3 2-20-16,9 4-14 0,-6-5-113 15,-5-6-392-15</inkml:trace>
  <inkml:trace contextRef="#ctx0" brushRef="#br0" timeOffset="104993.33">18415 8365 36 0,'0'0'68'15,"0"0"-61"-15,0 0-1 0,0 0-12 16,0 0 6-16,0 0 0 15,0 0 5-15,-12 1 2 16,12-1-1-16,0 0 15 16,0 0-20-16,0 0 62 15,0 0-9-15,0 0-8 16,0 0-23-16,0 0-15 16,0 0-8-16,0 0 25 15,0 0-25-15,0 0 26 0,0 0-25 16,0 0 103-1,0 0 121-15,0 0-136 0,-3 0-25 16,-4 0-64-16,-2 0 23 16,-2 0-27-16,-3 3 4 15,-1 0 0-15,-2 0 14 16,1 0-4-16,-2 1 18 16,3-1 5-16,-3 0-32 15,3 2 54-15,-1 1-54 16,1-1 17-16,-2 4 28 15,-2 0-40-15,3-1 28 16,-5 3-22-16,3-1 0 16,-1 2 6-16,-2 0-10 15,2 0-8-15,-1 0 20 0,1 1-4 16,0-1 0-16,2 0-16 16,0-1 13-16,1-1 1 15,2 1-12-15,0-1-2 16,-2 1 17-16,2 1 2 15,2 1-10-15,-3 2-9 16,3 0 7-16,0 1 0 16,-1 0-6-16,0 3-1 15,0-1 0-15,2 1 24 16,1 0-24-16,-2 1 0 16,-1 2 1-16,0 0 15 0,-2 1-6 15,0 1-10 1,4-2 6-16,2 1 18 0,5-1-12 15,2 0-5 1,2 1-5-16,0 2 40 0,3-2-35 16,3 5 8-16,-1 2 1 15,-1 2 11-15,-1 3-17 16,2 0-10-16,0 1 1 16,5 0 22-16,1-1-10 15,7 0 3-15,6 2 26 16,4 1-42-16,1-2 67 15,-2 0-67-15,-2-1 3 16,-4-1 4-16,-6 0 11 16,-2-7-18-16,-4 3 0 15,2-7 16-15,2-1-26 16,4 1 10-16,4-7 0 16,5 1 39-16,4-2-24 0,3 0 7 15,-2-1-11-15,-1 2 14 16,-3-1-22-16,-2 2-3 15,-2-2 0-15,1 1-4 16,-2 0 29-16,2-4-25 16,0-2 0-16,1 0 20 15,2-1 1-15,0-1-21 16,-2-2 0-16,-1 0 3 16,-3 0 29-16,0-3-32 15,1 1 0-15,1 0 14 16,2-2-16-16,2 4 2 0,0-2 0 15,0 0-7 1,1 2 33-16,0-1-26 0,-1 0 0 16,-1-2 2-16,1 0-7 15,-2 0 5-15,-1-1 0 16,1-2-1-16,0 0 26 16,-1 0-25-16,5 0 0 15,0 0 1-15,1 0 11 16,0 0-11-16,-3 0-1 15,-2 0 0-15,-3 0 25 16,-3-3-25-16,1-5 0 16,-1-2 1-16,-2-2 12 0,-2-2-7 15,3-1-6 1,0-3 3-16,0-2 31 0,0-1-35 16,-2-1 1-16,2-5 0 15,-4 2 0-15,0-3 12 16,-2-2-12-16,0-1 0 15,-3-1 31-15,-1-1-32 16,-2-3 1-16,-5-3 0 16,-1-3-2-16,0-5 8 15,-1-2-6-15,-10 0 0 16,-1-1 15-16,-4 6-23 16,1 1 8-16,2 3 0 15,0 5-7-15,5 4 26 16,0 5-19-16,2 0 0 15,0 5 16-15,0-1-35 0,-2 4 19 16,-2 0 0 0,-3-1-20-16,-3 1 31 0,-5-1-11 15,1 1 0-15,-2 0 11 16,0 0-33-16,3-3 22 16,-1 3 0-16,1-2-12 15,2 3 35-15,-2-3-23 16,2 1 0-16,-2 0 12 15,1-1-34-15,-5 1 22 16,0-4 0-16,-3 3-12 16,-2-1 30-16,-3 3-18 15,-2 0 0-15,-2 4 7 16,1 4-39-16,3 4 32 16,-1 6 0-16,4 0-16 15,0 2-15-15,1 8 0 16,2 2-73-16,0-4-45 15,3-4 44-15,0-4-108 0,7 0-9 16,5-4-303-16</inkml:trace>
  <inkml:trace contextRef="#ctx0" brushRef="#br0" timeOffset="105754.06">19424 9008 611 0,'0'0'344'16,"0"0"-152"-16,0 0-66 15,0 0-113-15,0 0 20 16,0 0-33-16,98-15 19 16,-56 19-6-16,6 2-13 15,1-1 19-15,-3 3 48 16,-2-5-59-16,-6 3 39 15,-6-2-28-15,-9-1-6 16,-3 0 36-16,-4-1-33 16,-4-1 21-16,1 0 14 15,-3 3-38-15,-3-2 13 0,-1 2-26 16,-1-3 13-16,0 5-22 16,-3 0 9-16,-1 0 0 15,-1 2-1-15,0 2 24 16,0 0-23-16,0 2 0 15,-7 2 9-15,0 5 13 16,-4 2-12-16,-3 5-10 16,-5 10 37-16,-1 3-18 15,-7 7 10-15,-1 6-26 16,-4 5 10-16,2-3 9 16,2-2-21-16,7-8-1 15,2-7 0-15,5-5 35 0,4-7-35 16,5-6 0-16,4-3 1 15,1-5-28-15,16-9-53 16,7-2-168-16,1 0-506 0</inkml:trace>
  <inkml:trace contextRef="#ctx0" brushRef="#br0" timeOffset="106447.25">20905 8066 887 0,'0'0'46'16,"0"0"41"-16,0 0 75 16,0 0-58-16,0 0-4 15,0 0-11-15,0 0-75 16,41-65 38-16,-41 65-52 0,1 2-3 16,1 11-22-1,-2 6 50-15,0 4-15 0,0 9 51 16,-2 6-51-16,-10 8 71 15,-4 6-35 1,-2 4-21-16,-1 3 31 0,0-3-43 16,0-4-2-16,5-7-11 15,3-5 27-15,5-7-20 16,1-7-7-16,4-7 0 16,1-5-20-16,0-8-20 15,0-4-119-15,0-2-172 0</inkml:trace>
  <inkml:trace contextRef="#ctx0" brushRef="#br0" timeOffset="106734.33">20465 8732 788 0,'0'0'212'16,"0"0"21"-16,0 0-40 16,0 0-24-16,0 0-127 15,0 0 44-15,135 6-79 16,-41-2 12-16,39 1 22 16,17 1-25-16,1 1 21 0,-32-3-21 15,-44 0-3-15,-28-4 2 16,-21 0-15-16,-11-2-52 15,-2-8-133-15,-11 1-296 0</inkml:trace>
  <inkml:trace contextRef="#ctx0" brushRef="#br0" timeOffset="107121.08">20587 9101 575 0,'0'0'369'16,"0"0"-163"0,0 0-24-16,0 0-8 0,0 0-19 15,0 0 18-15,0 0-91 16,33-11 18-16,-33 11-19 15,0 0-81-15,0 0 66 16,0 4-66-16,0 10 0 16,0 7 2-16,0 7 17 15,0 11-19-15,-6 9 0 16,-11 8 22-16,-7 7-35 0,-4 2 13 16,-4-2 0-16,2-8-13 15,5-10 30-15,7-8-17 16,5-12 0-16,8-8-93 15,5-7 9-15,5-10-158 16,9 0-73-16,3-12-644 16</inkml:trace>
  <inkml:trace contextRef="#ctx0" brushRef="#br0" timeOffset="107498.33">20808 9482 614 0,'0'0'631'16,"0"0"-415"-16,0 0-66 16,0 0 18-16,0 0-39 15,0 0-80-15,0 0 66 16,20-62-98-16,-20 62-6 16,-9 4-11-16,-11 12 5 15,0 9-5-15,-3 6 0 16,1 4 0-16,5-1-17 15,6-2 17-15,8-4 0 16,3-6-2-16,0-6-1 16,17-8 3-16,7-5 0 15,4-3 0-15,8-4 0 16,2-13 1-16,1-5-1 16,-3-8 0-16,-5-7 31 15,-7-3-29-15,-16-5-2 0,-8 4 1 16,-7 3-16-16,-24 12 15 15,-10 10-10-15,-17 16-7 16,9 0-278-16,12 11-372 0</inkml:trace>
  <inkml:trace contextRef="#ctx0" brushRef="#br0" timeOffset="108136.98">21285 8957 631 0,'0'0'196'16,"0"0"-44"-16,0 0-35 15,94-11-66-15,-65 8 30 16,1-1-81-16,-3-2 20 16,-5 1 61-16,-7-1-43 15,-3 2 51-15,-6-1 9 16,-3 3-55-16,-3 1 38 16,0 1-81-16,0 0 0 15,0 0 0-15,0 0-9 16,0 0 7-16,-7 3 2 15,-4 6 0-15,-1 4-10 16,0 1 19-16,-4 5-9 16,1 1 0-16,-1 5 28 0,-4 3-24 15,2 1-4 1,-2 4 0-16,-3 3 9 16,1 1 4-16,-4 1-13 0,2 1 0 15,2-5 28 1,4-3-34-16,2-6 6 0,7-7 0 15,3-7-5-15,3-5 5 16,3-6 0-16,0-4-34 16,7-12-172-16,4-4-105 0</inkml:trace>
  <inkml:trace contextRef="#ctx0" brushRef="#br0" timeOffset="108324.59">21320 9101 783 0,'0'0'308'15,"0"0"-172"-15,0 0-87 16,0 0-34-16,0 0-5 16,0 0-10-16,94 67 10 15,-68-47-36-15,-6-4-340 0</inkml:trace>
  <inkml:trace contextRef="#ctx0" brushRef="#br0" timeOffset="109724.65">20688 7928 322 0,'0'0'179'0,"0"0"-9"0,-88 48 42 16,47-23-95-16,0-1 34 15,0 0-35-15,2-1-51 16,1 0 32-1,2 1-64-15,2 0-2 0,2 1 44 16,1 3-74-16,0 1 53 16,1 1-40-16,0 2 2 15,0 3 12-15,-1 0-27 16,0 2-1-16,-1 0 48 16,1 1-38-16,1 0 27 15,5 1-18-15,3 2-10 16,3 1 52-16,4 1-48 15,-1 6 18-15,-1-1 23 0,-3 5-36 16,-4 1 7-16,-1 5-19 16,2 0 11-16,1 2 5 15,7-2-21-15,4 2-1 16,7-1 25-16,4 1-6 16,0 0 18-16,0-3-31 15,4-1 6-15,4-1 29 16,-1-3-32-16,2-1-9 15,-1-1 3-15,-1 0 29 16,6 0-32-16,1-2 0 16,4-2 2-16,1-1 4 15,2-5 7-15,1-3-13 16,5-4 9-16,3-6 23 16,6-2-5-16,4-2-27 0,6-3 6 15,1-3 9-15,0 0-1 16,-2-3-14-16,-4-3 0 15,-3-3 29-15,-5 0-35 16,-3-5 6-16,1 2 0 16,2-3-11-16,4 1 29 15,4 1-18-15,-1-2 0 16,0 0 21-16,-4-1-42 16,-2 0 21-16,-3-2 0 15,0 0-9-15,-2 0 31 16,0 0-22-16,1 0 0 15,1 0 21-15,3 0-9 16,4 0-12-16,2 0 0 0,2 0 6 16,0-7 30-16,2-2-36 15,0 0 0-15,-3-1 22 16,-1-1-4-16,1 0-18 16,3-3 0-16,1-1-3 15,6-3 36-15,4-5-33 16,2-2 0-16,1-4 19 15,2-5-25-15,-2-4 6 16,0-3 0-16,-3-3-6 16,0 0 34-16,-2-5-28 15,-3-3 0-15,9-14 12 16,5-25-31-16,0-27 19 16,-9-12 0-16,-18 6-11 15,-17 12 17-15,-17 24-6 16,-3 16 0-16,0 13 8 0,0 12-35 15,-2 5 27-15,-8-8 0 16,-2-8-6-16,-7-5 15 16,-13 2-25-16,-26-8 16 15,-39-8 0-15,-46-3-36 16,-32 10 36-16,-17 18 0 16,2 28-7-16,22 24 26 15,17 11-28-15,39 23 9 16,35 5-82-16,14 15-16 15,26-15-289-15,8-9-965 0</inkml:trace>
  <inkml:trace contextRef="#ctx0" brushRef="#br0" timeOffset="118828.93">22326 7209 1003 0,'0'0'235'15,"0"0"53"-15,0 0-114 16,0 0-55-16,0 0 37 16,0 0-104-16,0-31-26 15,-2 31 17-15,-4 0-22 16,-7 0-11-16,-7 8-10 0,-5 9 10 15,-5 4-29 1,3 4 19-16,4 0 0 0,11 0-10 16,4-7 14-16,8 0-4 15,0-6 0-15,8-3-12 16,11-4-12-16,4-2 24 16,-1-1 0-16,0-2-5 15,-5 0 28-15,-6 0-23 16,-6 1 0-16,-4 2 0 15,-1 2-28-15,0 4 28 16,-9 4 0-16,-7 1-20 16,-3 3 40-16,-2-1-20 15,-2 3 0-15,3 0 0 16,3 0-25-16,2-2 23 16,6-3-78-16,6-1-46 0,3-5-140 15,0-6 78 1,3-2-360-16</inkml:trace>
  <inkml:trace contextRef="#ctx0" brushRef="#br0" timeOffset="119138.17">22445 7269 1020 0,'0'0'180'16,"0"0"7"-16,0 0-134 16,0 0 53-16,0 0-73 15,0 0-33-15,0 0 1 16,25 13 12-16,-25 9-13 0,-4 2 0 16,-9 2 15-16,1 2-17 15,-2 0 2-15,5-5 0 16,2-2-16-16,2-6 13 15,4-5-13-15,1-7-19 16,0-3-8-16,4-2 28 16,8-14-136-16,5-1-205 0</inkml:trace>
  <inkml:trace contextRef="#ctx0" brushRef="#br0" timeOffset="119375.7">22645 7167 876 0,'0'0'205'0,"0"0"28"15,0 0-55-15,0 0-45 16,0 0 18-16,0 0-99 16,0 0-38-16,10-17-9 15,-7 34 24-15,-1 5-29 16,-1 6 0-16,-1 5 20 16,0 2-21-16,0 1 1 15,-1-4 0-15,-10-3-1 16,0-4-15-16,-1-4-49 15,-2-6-54-15,1-9-57 16,1-3 49-16,2-3-241 0</inkml:trace>
  <inkml:trace contextRef="#ctx0" brushRef="#br0" timeOffset="119563.51">22442 7288 1075 0,'0'0'257'0,"0"0"-78"16,0 0-79-16,0 0-78 15,0 0 32-15,91 31-54 16,-70-12 13-16,-2 3-29 16,7 4-39-16,-7-2-140 15,-2-9-391-15</inkml:trace>
  <inkml:trace contextRef="#ctx0" brushRef="#br0" timeOffset="120428.59">22936 7093 644 0,'0'0'277'16,"0"0"-51"-16,0 0-26 0,0 0-75 15,0 0-2-15,0 0-104 16,0 0 4-16,0 18-30 16,0 7 8-16,-3 7-1 15,-7 9 0-15,-4 0 22 16,0 3-22-16,-3-3 0 16,1-2 0-16,2-9-18 15,3-6 18-15,3-8-7 16,3-4-6-16,2-9 26 15,3-3-13-15,0 0 12 16,0-12 1-16,0-7-15 16,0-6 2-16,3-8 0 15,7-8-1-15,4-9-78 16,8-3 46-16,5-1-5 16,3 6 38-16,1 8-20 0,0 10 30 15,-1 11-10 1,0 9 0-16,-4 7 17 0,-2 3-2 15,-5 0-15-15,-7 6 0 16,-4 4 16-16,-8 6-5 16,0 1-11-16,-6 3 11 15,-13 0 4-15,-3 3 18 16,0 2-33-16,-2-2 0 16,6 1 12-16,2 0 5 15,4 0-17-15,4-3 0 16,2-1 16-16,3-4-20 15,3-1 4-15,0-3 0 16,7 0 7-16,9-1 14 0,7 2-14 16,6-2-7-1,2 1 16-15,-1-2-29 0,-3 0 13 16,-11 0-131-16,-4-5-51 16,-9-4-486-16</inkml:trace>
  <inkml:trace contextRef="#ctx0" brushRef="#br0" timeOffset="120637.18">23364 7171 1107 0,'0'0'160'0,"0"0"-87"15,0 0-44-15,96-8-11 16,-56 8-36-16,-7 0-3 16,-11 0-317-16</inkml:trace>
  <inkml:trace contextRef="#ctx0" brushRef="#br0" timeOffset="120779.19">23397 7325 1008 0,'0'0'123'16,"0"0"-62"-1,0 0-61-15,86 0-2 0,-54-3-332 0</inkml:trace>
  <inkml:trace contextRef="#ctx0" brushRef="#br0" timeOffset="121030.05">23842 7055 1109 0,'0'0'304'0,"0"0"-109"16,0 0-119-1,0 0-31-15,0 0-24 0,0 0-13 16,0 0 16-16,-11 81-15 15,-1-43 15-15,0-1-24 16,0 4 0-16,1-4-13 16,3-4-31-16,2-5-97 15,1-8-123-15,5-10-643 0</inkml:trace>
  <inkml:trace contextRef="#ctx0" brushRef="#br0" timeOffset="121512.51">24243 7028 719 0,'0'0'79'0,"0"0"-5"16,0 0-8-16,0 0-57 16,0 0 54-16,-102 85-21 15,80-70 2-15,3-5 47 16,-1-2-48-16,5-5 34 16,2-3 6-16,5 0-69 15,3-5 43-15,5-10-19 0,0-5-14 16,4-4 5-16,11-4-20 15,6-1-9-15,4 3 0 16,2 3 15-16,3 5-2 16,1 10 13-16,0 3 6 15,0 5 76-15,-6 0-42 16,-6 17 1-16,-12 9-52 16,-7 8 11-16,-5 12-4 15,-18 7-12-15,-6 5-8 16,-4 2 5-16,-2 1 3 15,0-7-10-15,0-4 0 16,1-5-29-16,-11 4-21 0,9-11-162 16,7-10-141-16</inkml:trace>
  <inkml:trace contextRef="#ctx0" brushRef="#br0" timeOffset="123193.75">18016 7714 804 0,'0'0'213'16,"0"0"-5"-16,0 0-111 16,0 0 41-16,0 0-16 15,0 0-43-15,0 0 86 16,17-42-73-16,-17 42-3 15,0 0-11-15,-10 0-65 16,-7 3 5-16,-3 10-18 16,-4 5 0-16,4 6-25 15,4 1 25-15,7 1-31 16,8-3-2-16,1-1-42 16,9-7 64-16,14-5-12 15,7-4 23-15,3-3-15 16,1-3 15-16,-2 0 0 0,-7 0 0 15,-8 3 6-15,-7 2-24 16,-9 4 18-16,-1 2 0 16,0 4-30-16,-11 4 40 15,-3-1-10-15,2 0 0 16,-1-4-32-16,2-1 0 16,2-1-94-16,2-6-111 15,2-2-332-15</inkml:trace>
  <inkml:trace contextRef="#ctx0" brushRef="#br0" timeOffset="123462.09">18348 7567 730 0,'0'0'302'16,"0"0"-120"-16,0 0-102 15,0 0 29-15,0 0-64 16,0 0-15-16,0 0 15 16,5-7-21-16,-5 22-17 15,0 6 34-15,0 7-33 16,-3 4 17-16,-2 0-25 0,2 0-7 16,0-3-8-1,2-7-95-15,1-10-56 16,0-4-143-16,0-7-549 0</inkml:trace>
  <inkml:trace contextRef="#ctx0" brushRef="#br0" timeOffset="123691.03">18509 7494 611 0,'0'0'279'15,"0"0"-51"-15,0 0-93 16,0 0-51-16,0 0 42 15,0 0-67-15,0 0 1 16,41-30-18-16,-37 40-26 16,-1 8-3-16,-3 8-13 0,0 5 13 15,0 5-11-15,0-2-2 16,0 2-12-16,0-5-63 16,0-1-104-16,0-11-63 15,0-5-296-15</inkml:trace>
  <inkml:trace contextRef="#ctx0" brushRef="#br0" timeOffset="123937.26">18663 7436 963 0,'0'0'169'0,"0"0"-28"0,0 0-37 16,0 0-82-1,0 0 19-15,0 0-12 0,0 0-22 16,8 30 44-16,-8-10-50 16,0 4-1-16,-2-1 0 15,-5-3 0-15,-1-3-17 16,2-5-72-16,-1-4-92 16,2-6-121-16,4-2-485 15</inkml:trace>
  <inkml:trace contextRef="#ctx0" brushRef="#br0" timeOffset="125128.29">18464 7522 502 0,'0'0'121'0,"0"0"71"15,0 0-36-15,0 0 14 16,0 0 16-16,0 0-74 16,0 0 6-16,38-9-39 15,-38 9-78-15,0 0 30 16,1 0-31-16,1 0 0 16,2 0 41-16,1 0 7 15,0 0 24-15,2 0-41 16,0 0-9-16,1 0-18 15,1 6-4-15,3 3 0 0,-2 1-12 16,3 5 26 0,-2 2-14-16,0 3 0 0,-1 1 11 15,0 3-22-15,-1-2 11 16,1 2 0-16,-2-5-17 16,1-1 7-16,-1-6-12 15,-1-6-8-15,0-1-62 16,1-3 51-16,-1-2-89 15,2 0 14-15,0-5-20 16,-4-3-100-16,-2 0-120 0</inkml:trace>
  <inkml:trace contextRef="#ctx0" brushRef="#br0" timeOffset="128340.4">18897 7399 502 0,'0'0'225'0,"0"0"-53"16,0 0 55-16,0 0-115 15,0 0-2-15,0 0 4 16,0 0-79-16,12-13 19 0,-12 13-53 16,2 14-1-16,-2 1 68 15,0 6-67-15,0 4 5 16,0 4-2-16,0-1 16 15,0 3-20-15,-2-4 0 16,-2-3 1-16,-1-2-8 16,2-6 7-16,2-5 0 15,1-4-7-15,0-4 21 16,0-1-14-16,0-2 0 16,-2 0 2-16,2 0 30 15,-1 0-25-15,-1 0-7 16,0 0 0-16,-2-4 16 15,3 1-22-15,-1-2 6 16,1 1 0-16,1 0-19 0,0-1 9 16,0 0 10-16,0 2 0 15,0 0-16-15,0 0 5 16,-2 3 11-16,2 0-6 16,0-3-10-16,-1 3-22 15,-1-1-4-15,1-1 14 16,-2-3-2-16,0-2 15 15,0-3 15-15,1-2 0 16,1-4 22-16,1-3-16 16,0-4 37-16,0-2-27 15,3 0 2-15,3-2 14 16,1 5-31-16,1 2 6 16,2 3 14-16,1 3-7 15,-1 1-14-15,5 2 0 16,0 3 15-16,1 2-33 0,-2 3 18 15,1 2 0-15,-3 1-13 16,-1 0 24-16,-3 0-11 16,-2 0 0-16,-3 4 10 15,-1 3-34-15,-2 2 24 16,0 0 0-16,0 4 0 16,-12-1 19-16,-6 5-7 15,0-3 1-15,-5 4-3 16,4-4 11-16,2-2-20 15,3-1-1-15,3-3 3 16,5-2 18-16,3-1-21 0,2-4 0 16,1 1 8-16,0-2 0 15,0 0 6 1,0 0-14-16,0 0 21 0,0 0 4 16,0 0-8-16,0 0 4 15,0 0-20-15,0 0 71 16,0 0-71-16,0 0 21 15,0 0-3-15,0 0 3 16,0 0-17-16,0 0-5 16,0 0 1-16,0 0-9 15,0 0 16-15,0 0-8 16,0 0 0-16,0 0 19 16,0 0-20-16,0 0 1 15,0 0 0-15,0 0 20 0,0 0-11 16,0 0-1-1,0 0-8-15,0 0 28 0,0 0-25 16,0 0-3-16,0 0 0 16,0 0-10-16,0 0 26 15,0 0-16-15,0 0 0 16,0 0 15-16,0 0-26 16,0 0 11-16,0 0 0 15,0 0-16-15,0 0 34 16,0 0-18-16,0 0 0 15,0 0 10-15,0 0-23 16,0 0 13-16,0 0 0 16,0 0-15-16,0 0 31 0,0 0-16 15,0 0 0 1,0 0 12-16,0 0-25 0,0 0 13 16,0 0 0-16,0 0-16 15,0 0 24-15,0 0-8 16,0 0 0-16,0 0 1 15,0 0-20-15,0 0 19 16,0 0 0-16,0 0-6 16,0 0 30-16,0 0-24 15,0 0 0-15,0 0 12 16,0 0-30-16,0 0 18 16,0 0 0-16,0 0-6 0,0 0 25 15,0 0-19 1,0 0 0-16,0 0 1 0,0 0-5 15,0 0 4-15,0 0 0 16,0 0 0-16,0 0 9 16,0 0-10-16,0 0 1 15,0 0 0-15,7 0-16 16,4 0 17-16,3 0-1 16,2 0 0-16,6 3 16 15,0 0-22-15,1 3 6 16,1 1 0-16,-4 4-6 15,0 0 12-15,-4 3-6 16,-4-6 0-16,-2 2 11 0,-2-2-19 16,0-3 8-1,-2 0 0-15,1-4 0 0,0 1 9 16,1 0-9-16,-2-2 0 16,-1 0 15-16,-1 2-49 15,-1-2 3-15,-3 0-137 16,0 0-28-16,0 0-175 0</inkml:trace>
  <inkml:trace contextRef="#ctx0" brushRef="#br0" timeOffset="130226.35">19482 7186 335 0,'0'0'140'16,"0"0"-88"-16,0 0 13 16,0 0-24-16,0 0 18 15,0 0 91-15,0 0 0 16,0 0 50-16,0 0-51 15,0 0-88-15,0 0 32 16,0 0-77-16,0 0-16 16,0 0 7-16,0 0 18 15,0 0-25-15,3 0 0 16,8 0 17-16,5 0-7 16,0-1-10-16,1-2 0 0,-4 0-7 15,-4 2-71 1,-3 1-60-16,-5 0-201 15,-1 0-416-15</inkml:trace>
  <inkml:trace contextRef="#ctx0" brushRef="#br0" timeOffset="131146.6">19487 7331 100 0,'0'0'362'0,"0"0"-244"0,0 0-63 15,0 0 19 1,0 0-48-16,0 0 63 0,0 0-5 15,0 0-25 1,0 0 38-16,0 0-61 0,0 0 15 16,0 0-12-16,0 0-38 15,0 0 41-15,0 0-32 16,0 0-4-16,4 0 38 16,1 0-36-16,2-5-3 15,6 1-5-15,-1-1 17 16,3-1-7-16,-3 1-10 15,-3 2 0-15,0-1 3 16,-6 2-3-16,-3 2-14 16,0 0-81-16,-3 0-223 15,-6 0-288-15</inkml:trace>
  <inkml:trace contextRef="#ctx0" brushRef="#br0" timeOffset="132296.99">19979 6861 212 0,'0'0'243'16,"0"0"-73"-16,0 0-37 15,0 0-19-15,0 0 11 16,0 0-23-16,0 0-24 16,7-11 7-16,-7 10-78 15,0 0 38-15,0 0-21 0,0-3-22 16,0 2 62-1,0 0-63-15,0-1 26 0,0 2-13 16,0-2 8-16,0 0-22 16,0 1 0-16,2-3 1 15,-2-1-20-15,1-1 19 16,1 0 0-16,0-1-6 16,-1 2 25-16,1 2-19 15,-2 0 1-15,1 3 0 16,-1-2 71-16,0 1-50 15,0 1 23-15,0 1 15 0,0-1-58 16,0-1 58-16,0 2-25 16,0 0-22-1,0 0 52-15,0 0-58 0,0 0 3 16,0 0-10-16,0 8-10 16,-1 8-2-16,-7 8 12 15,-1 7 0-15,-3 6-7 16,3 5 19-16,-1 1-12 15,3-1 0-15,0-1 13 16,3-6-29-16,-1-5 16 16,2-7 0-16,2-6-19 15,1-8-24-15,-2-3-24 16,2-6-91-16,0 0-112 16,0 0-128-16</inkml:trace>
  <inkml:trace contextRef="#ctx0" brushRef="#br0" timeOffset="132713.87">20171 6792 879 0,'0'0'142'0,"0"0"-18"15,0 0-27 1,0 0-94-16,0 0 4 16,0 0-4-16,0 0 11 15,-15 2 17-15,4 10 7 0,-1 4-36 16,-2 5 60-16,4 5-61 16,1 3-1-16,3 1 6 15,4-1 17-15,2-5-23 16,0-5 0-16,0-3 0 15,3-8 9-15,9-8-2 16,6 0 79-16,5-4 18 16,3-13-85-16,4-7 51 15,-3-6-27-15,-3-5-10 16,-10 0 61-16,-10 3-81 16,-4 3 21-16,-12 11-34 15,-15 10-21-15,-18 8-11 16,4 10-205-16,6 1-420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05:34:57.606"/>
    </inkml:context>
    <inkml:brush xml:id="br0">
      <inkml:brushProperty name="width" value="0.05292" units="cm"/>
      <inkml:brushProperty name="height" value="0.05292" units="cm"/>
      <inkml:brushProperty name="color" value="#FF0000"/>
    </inkml:brush>
  </inkml:definitions>
  <inkml:trace contextRef="#ctx0" brushRef="#br0">6853 3848 377 0,'0'0'231'15,"0"0"-67"-15,0 0-27 16,0 0-27-16,0 0 12 0,0 0-27 15,3-13-22 1,-3 12-8-16,0 1-6 0,0-2 10 16,0 2-11-16,0-1-7 15,0 1-16-15,0-2 0 16,-3 2-12 0,-4 0-16-16,-4 0-7 0,0 0-8 15,-2 3 8-15,1 4-3 16,-1 2 2-16,5 0 0 15,-1 1-5-15,5 1 5 16,-1-1-6-16,4 0-2 16,1 1 8-16,0-2 0 15,0 1-8-15,4-1 8 16,7-3-1-16,5-1 1 16,1 0 0-16,0-5 0 0,-3 0 1 15,-1 0 0-15,-4 0-1 16,-4 0 1-16,-4 4 0 15,-1 0-1-15,0 2-5 16,0 6-1-16,0 1 6 16,-4-2 0-16,-4 2 1 15,-3-3 0-15,-2-2-1 16,0 2 1-16,0-3 1 16,-1 1-1-16,2-3 0 15,3-2 1-15,3 1 0 16,5-4-1-16,-1 0 2 15,2 0-1-15,0 0-1 0,0 0-18 16,0 0-113-16,0 0-50 16,0 0-194-16</inkml:trace>
  <inkml:trace contextRef="#ctx0" brushRef="#br0" timeOffset="463.18">6968 3752 527 0,'0'0'161'0,"0"0"4"15,0 0-42-15,0 0-13 16,0 0-19-16,0 0-25 16,0 0-15-16,0-1-15 15,0 1-7-15,0 0-4 16,0 0-8-16,0 0-9 15,0 3-8-15,0 9 1 16,1 4 0-16,1 3 1 16,-2 1-1-16,4 1 0 0,-1 0 0 15,-3 1 0 1,0-1 0-16,0-3 0 0,0 0 0 16,0-5 1-16,0-2-2 15,0-4 0-15,0-2-40 16,0-5-59-16,0 0-94 15,5 0-119-15</inkml:trace>
  <inkml:trace contextRef="#ctx0" brushRef="#br0" timeOffset="830.14">7120 3660 588 0,'0'0'112'0,"0"0"28"16,0 0-28-16,0 0-27 15,0 0-24-15,0 0-6 16,0 0 1-16,33-26 5 16,-32 26-13-16,-1 0-15 15,0 0-2-15,0 0-11 16,0 2-7-16,0 10-6 15,0 3 5-15,0 4-5 16,0 3 2-16,0 1-8 16,0 2 1-16,0-1-1 15,-1 0 6-15,-2-1-5 16,1-3-1-16,0 0-1 0,2-5 1 16,0-3-1-1,0-4-9-15,-1-2-33 0,-2-4-91 16,0-2-98-16,-1 0-272 15</inkml:trace>
  <inkml:trace contextRef="#ctx0" brushRef="#br0" timeOffset="1214.58">6971 3721 515 0,'0'0'134'16,"0"0"19"-16,0 0-27 16,0 0-2-16,0 0-48 15,0 0-36-15,0 0-11 16,27-7 12-16,-16 7-15 15,0 7 0-15,5 6 1 16,-4 2-4-16,2 2-11 16,1 1-2-16,-2 1-8 15,0-1-1-15,-2-1 6 0,4-2-7 16,-6-5 1 0,1-2-1-16,-2-3 1 0,2-2 0 15,-2-3-1-15,-2 0 0 16,-2-6-133-16,-2-4-394 0</inkml:trace>
  <inkml:trace contextRef="#ctx0" brushRef="#br0" timeOffset="2046.36">7287 3589 568 0,'0'0'222'0,"0"0"-90"15,0 0 27-15,0 0-38 16,0 0-45-16,0 0-50 16,0 0-12-16,7 27 1 15,-5-8-1-15,-2 3-5 16,3 5 1-16,-3 2-1 15,0 0-8-15,0 0-1 16,0-4 1-16,0-1-1 16,0-7 0-16,3-5 1 0,0-4 0 15,-1-2 0 1,-1-4 0-16,-1-2 2 0,0 0 6 16,0 0 7-16,0-6-8 15,0-8 0-15,0-4-8 16,0-5 1-16,0-2 2 15,0-5-2-15,0 1-1 16,0-3 0-16,0 4 0 16,9 3 0-16,0 4 0 15,1 3 1-15,4 4-1 16,-2 5 1-16,-1 0-1 16,1 4 0-16,-2 2 0 15,-3-1 1-15,2 4-1 16,-5 0 0-16,-1 0 0 15,0 0 0-15,-3 0-1 0,2 7-1 16,-2 1 1 0,0 2-6-16,0 1 7 15,-6 2 2-15,-5 1-1 16,1 0-1-16,-1-1 3 0,2 1-2 16,2-3 0-16,3-1-1 15,1-3 1-15,1-3 1 16,2-1-1-16,0-3 5 15,0 1 1-15,0-1-1 16,0 3-5-16,0 0 17 16,8 3 8-16,2 1-13 15,2 3 1-15,0 1-1 16,4 2 0-16,-1 1-7 0,3-2 2 16,-2 3-6-1,-2-5 0-15,1 1-1 0,-6-2 0 16,-2-4 0-16,-1 0 0 15,-4-3 0-15,-1 1-1 16,1-2 1-16,-2-1 0 16,0 0 0-16,0 0 9 15,0 0-1-15,0 0-9 16,0 0-73-16,-2-5-65 16,-1-2-189-16</inkml:trace>
  <inkml:trace contextRef="#ctx0" brushRef="#br0" timeOffset="2378.46">7609 3627 494 0,'0'0'159'16,"0"0"-47"-16,0 0 4 16,0 0-3-16,0 0-19 15,0 0-13-15,0 0-6 0,5 0 0 16,2 0-17 0,2-2-11-16,3-2-1 0,1 0-14 15,-2 2-13-15,4 0-6 16,-5-2-1-16,-2 2-5 15,-4-1-7 1,-2 1 1-16,-2 2-1 0,0 0-95 16,0 0-181-16,-8 0-464 0</inkml:trace>
  <inkml:trace contextRef="#ctx0" brushRef="#br0" timeOffset="2570.51">7609 3627 485 0,'8'94'230'0,"5"-94"-94"16,-1 0-66-16,4-1-21 16,0-2-31-16,4-1-18 15,-2 0-78-15,-4-1-565 16</inkml:trace>
  <inkml:trace contextRef="#ctx0" brushRef="#br0" timeOffset="3086.65">7948 3463 656 0,'0'0'249'0,"0"0"-162"16,0 0-13-16,0 0-3 16,0 0-2-16,0 0-20 15,0 0-21-15,-25-11-12 16,20 11 4-16,-1 0-1 16,0 5-7-16,0 2-11 15,-4 2 9-15,2 0-9 16,-1 2 1-16,-1 3-2 15,1 2 7-15,3 0-7 16,0 2 1-16,3 1-1 16,0-1-1-16,-1 2 1 0,4-2 1 15,0-2-1 1,0 0 1-16,0-2 0 0,0-1-1 16,7-3 1-16,2-2-1 15,2-3 0-15,0-2 6 16,3-3-5-16,-1 0 9 15,2 0 26-15,0 0 39 16,-2-4-19-16,-2-5-9 16,-1-4 15-16,-5-2 0 15,-3-4-14-15,-2-3-12 16,0-2-12-16,0-2-4 16,-2 0-5-16,-10 2-4 15,-2 2-11-15,2 2 0 16,-2 0-9-16,5 6-162 15,1 1-384-15</inkml:trace>
  <inkml:trace contextRef="#ctx0" brushRef="#br0" timeOffset="13600.31">9510 14597 469 0,'0'0'253'0,"0"0"-170"0,0 0-58 15,0 0 14-15,0 0 36 16,0 0 26-16,0 0 8 15,0 0-4-15,0 0-13 16,0 0-27-16,0 0-22 16,0 0-18-16,-6 0-6 15,-3 0-17-15,2 2 0 16,-4 0-1-16,-1 2 0 16,2 0 0-16,-1 1-1 15,-3 2 1-15,3-1-1 16,-1 4-1-16,-1 0 1 15,2 1-1-15,3-1-9 16,1 1 9-16,6-3-8 0,1-2 9 16,0 0-3-1,1 0 3-15,13-2 0 0,-2 1 0 16,4-3 0-16,-1 3 0 16,1 1 1-16,-1 0-1 15,-3 1 0-15,0 0 0 16,-4 2 0-16,-4 1 0 15,-1 0 0-15,-3 3 2 16,0-1-2-16,0 2 0 16,-9 0 0-16,-1 1 1 15,-5 1-1-15,1 0 2 16,-3-4-2-16,6-1 0 16,2-2 8-16,3-4-8 0,3-2 0 15,3-3-1 1,0 0 0-16,0 0-5 0,2-4-133 15,3-4-640-15</inkml:trace>
  <inkml:trace contextRef="#ctx0" brushRef="#br0" timeOffset="14069.71">9720 14559 464 0,'0'0'143'15,"0"0"43"-15,0 0 28 16,0 0-32-16,0 0-34 0,0 0-38 16,0 0-34-1,2-1-40-15,-2 2-24 0,0 9-12 16,0 4 6-16,-2 2 1 15,-1 3-5-15,2 4 10 16,-1 1-5-16,0 2-1 16,0-1-5-16,1-2 0 15,1-4 1-15,0-1 0 16,0-5-1-16,0-5 0 16,0-3-1-16,0-5-12 15,7 0-65-15,2-11-95 16,0-4-497-16</inkml:trace>
  <inkml:trace contextRef="#ctx0" brushRef="#br0" timeOffset="14400.98">9895 14530 849 0,'0'0'171'16,"0"0"-57"-16,0 0 15 15,0 0-19-15,0 0-6 16,0 0-16-16,0 0-29 16,28-14-15-16,-28 14-13 15,0 0-8-15,0 6-13 16,0 9 0-16,0 3 5 16,-6 6-6-16,2 2-8 0,-2 2 0 15,0 1 1 1,0 0 6-16,2-4-8 15,-1-1 1-15,1-4-1 0,3-3-1 16,0-1 1-16,1-4 0 16,-2 1-5-16,2-4-43 15,-3-3-83-15,0-2-87 16,-1-4-288-16</inkml:trace>
  <inkml:trace contextRef="#ctx0" brushRef="#br0" timeOffset="14836.64">9722 14583 195 0,'0'0'316'0,"0"0"-209"16,0 0-42-16,0 0-9 15,0 0 49-15,0 0 2 16,0 0 2-16,-2-2-20 16,2 2-25-16,0 0-29 15,0 0-3-15,5 0 7 0,1 5-12 16,1 4 1-16,4 2-17 15,1 4 1-15,2 1 7 16,1 2-10-16,-1 1-1 16,2-2 0-16,-1-3-6 15,0-1 0-15,-1-4-2 16,-1-3 1-16,-2-2 5 16,-1 0-6-16,-4-1 0 15,0 1 0-15,-3 2 0 16,-2 0-34-16,-1-2-111 15,0-2-169-15</inkml:trace>
  <inkml:trace contextRef="#ctx0" brushRef="#br0" timeOffset="15754.74">10071 14486 563 0,'0'0'298'0,"0"0"-184"16,0 0-29-1,0 0-7-15,0 0-21 16,0 0-17-16,0 0-11 15,0 14 2-15,0-4 9 0,3 2 1 16,0 6-2-16,0 0-6 16,0 5 2-16,-3 1-6 15,0 1-16-15,0 0-7 16,0 1-5-16,0 0-1 16,0-4 1-16,0-1-1 15,0-3 1-15,0-2-1 16,0-4 0-16,0-6 3 15,0-1-2-15,0-4 0 16,0-1 7-16,0 0 8 16,0-3 14-16,0-9-15 15,0-4-14-15,0-5 1 16,0-3 6-16,0-6-8 16,0-2 0-16,4-4 0 0,2-2 0 15,2 1 0-15,1 2 0 16,1 6 0-16,-2 3 0 15,1 8-1-15,1 4 1 16,-3 4 0-16,1 4-1 16,-2 1 1-16,0 5-2 15,1-2 0-15,-2 2 1 16,-1 0 0-16,-1 0 1 16,0 7-6-16,0 5 6 15,-3 2 0-15,0 3 0 0,0-2 0 16,-1 2 0-16,-7-3 1 15,-2-2-1 1,-2 0 1-16,1-3 0 0,-1 0 0 16,-2-3 0-16,2 1 1 15,-2 1-1-15,5 0-1 16,2-3 2-16,1 0-2 16,3-1 0-16,3-2 0 15,0 0-1-15,0 0 1 16,6 1 12-16,4-1 7 15,1 1-3-15,4 3-9 16,-2 0-6-16,3 2 1 16,0 2 4-16,0 1-5 0,-1 1 8 15,1 1-8-15,-2 1 5 16,-1-1 0-16,-3 0-4 16,-2-1 0-16,-2-2-1 15,1-1 0 1,-4-1 0-16,0-4 0 0,-1 2 0 15,-1-6-1-15,-1 0 0 16,1 0-9-16,4 0-72 16,-2 0-151-16,0-10-438 0</inkml:trace>
  <inkml:trace contextRef="#ctx0" brushRef="#br0" timeOffset="16034.16">10453 14526 392 0,'0'0'581'0,"0"0"-410"16,0 0-36-16,0 0-24 15,0 0 20-15,0 0-44 16,0 0-34-16,24-11-14 15,-12 8 5-15,0 1-12 16,1 1-17-16,-1 0-1 16,0 1-12-16,0 0-2 15,-3 0 0-15,0 0-81 16,-3 0-171-16,-2 0-446 0</inkml:trace>
  <inkml:trace contextRef="#ctx0" brushRef="#br0" timeOffset="16171.25">10480 14650 707 0,'0'0'228'0,"0"0"-86"16,0 0-41-16,91-16-63 16,-57 6-38-16,-7 1-171 0</inkml:trace>
  <inkml:trace contextRef="#ctx0" brushRef="#br0" timeOffset="16881.74">10976 14406 756 0,'0'0'168'15,"0"0"-27"-15,0 0-31 16,0 0-23-16,0 0-43 16,0 0-27-16,0 0 3 15,-26 12-1-15,12 0 0 16,-1-1-12-16,-2 3-6 16,0-1 5-16,-1-2-6 15,0-1 1-15,2-2-1 16,-2 0 1-16,3-4 1 15,2-1-1-15,1-1-1 0,3-2 1 16,-2 0 5-16,7 0 1 16,2-9-1-16,2-5-5 15,0-2 15-15,8-2-7 16,7 0 1-16,1-1 10 16,4 3-1-16,0 5 2 15,-2 4 3-15,0 4 4 16,-3 3 7-16,0 0 1 15,-4 0-8-15,0 10-11 16,-3 5-3-16,-1 1-1 16,-2 3 6-16,-2 2 1 15,-2 2 11-15,-1 4-2 16,0 0 13-16,-1 5-5 16,-16 6-2-16,-5 1-13 15,-6 0-3-15,-4 1-4 16,3-3-3-16,1-6-6 15,8-7-5-15,3-8-1 0,8-6 0 16,8-8 0-16,1-4-115 16,10-12-168-16,7-4-524 0</inkml:trace>
  <inkml:trace contextRef="#ctx0" brushRef="#br0" timeOffset="24472.86">7427 4401 390 0,'0'0'157'0,"0"0"-88"16,0 0-24-16,0 0-6 15,0 0-12-15,0 0 40 16,6-16 35-16,-6 13-5 15,3 3-3-15,-3-4-1 16,0 4-31-16,0-2 0 0,0 0-24 16,0 2-9-1,0-1-13-15,0-1-6 0,0 1-7 16,0-1 3 0,0 0-5-16,0 0 6 0,0-1 2 15,0 1 8-15,0-1-4 16,-3 1 13-16,3 0 18 15,-1 1-12-15,1-2 0 16,0 3-2-16,0 0-5 16,0 0 4-16,0 0 12 15,0 0 9-15,-2 0-15 16,2 0-9-16,0 0-13 16,0 0-11-16,-1 0-2 15,-1 0-6-15,1 12 5 16,-2 2 1-16,0 3 0 0,0 3 0 15,-1 1 0 1,3 0 0-16,0-1 0 0,1-1 1 16,0-1-2-16,0-3 1 15,0-1 0-15,0 0 0 16,0-6 0-16,0 0 0 16,0-4 0-16,0 1 0 15,0-3 0-15,0 0-10 16,0-2-41-16,-6 0-57 15,-1-2-114-15,-1-6-485 0</inkml:trace>
  <inkml:trace contextRef="#ctx0" brushRef="#br0" timeOffset="25109.38">7406 4291 743 0,'0'0'104'0,"0"0"10"16,0 0 19-16,0 0-53 15,0 0-45-15,0 0-5 16,0 0 11-16,48-49 25 15,-32 41-22-15,1 4-14 16,-2 0-5-16,-3 2 0 0,-5 2-12 16,-1 0-7-16,-3 0-6 15,-3 4-7-15,0 7 7 16,0 4 0-16,-6 2 2 16,-1 0 5-16,1-2-7 15,1-3-1-15,4-6-12 16,1 1-6-16,0-6 2 15,0-1 11-15,9 0 6 16,1 0 0-16,2-1 0 16,0-4 0-16,1 3 0 15,-4-2 1-15,1 4-1 16,0 0 0-16,-4 0 0 0,0 0 0 16,-3 0 0-1,-2 4-1-15,-1 6 0 16,0 1-5-16,0 7 6 0,-10 1 0 15,-6 1 0-15,0 2 0 16,-3-4 0-16,1 0 0 16,0-3 1-16,2-3-1 15,1-2 0-15,2-1 0 16,1-3 1-16,1-2-1 16,1-2 0-16,4 0 0 15,1-2 0-15,2 0 0 16,2 0 2-16,1-2-2 0,0-3-16 15,0-1-38 1,0 0-94-16,0 2-396 0</inkml:trace>
  <inkml:trace contextRef="#ctx0" brushRef="#br0" timeOffset="25540.21">7739 4178 1008 0,'0'0'162'0,"0"0"15"0,0 0-70 15,0 0-18-15,0 0-60 16,0 0-29-16,0 0-16 15,0 13 15-15,-3 3 0 16,-2 1 1-16,3 3 1 16,-1 3-1-16,1-1 1 15,2 0 0-15,0-1 5 16,0-2-5-16,0-6 0 16,6-3-1-16,2-2 7 15,3-5-1-15,0-2 4 16,4-1-2-16,0 0 3 15,-1 0 8-15,0-1-9 16,-3-2-8-16,0-3 4 16,-3 1-5-16,-2 1 0 15,-1 0-1-15,-4 0-16 0,-1-1-77 16,0 2-94-16,-9-3-399 16</inkml:trace>
  <inkml:trace contextRef="#ctx0" brushRef="#br0" timeOffset="25777.06">7694 4291 224 0,'0'0'717'0,"0"0"-613"15,0 0-30 1,0 0-5-16,0 0-2 15,0 0 13-15,88-35-6 16,-68 25 10-16,-2 0-35 0,-5 4-31 16,-1 2-18-16,-8 1 0 15,-4 3-92-15,0 0-117 16,0 0-177-16</inkml:trace>
  <inkml:trace contextRef="#ctx0" brushRef="#br0" timeOffset="25996.86">7684 4167 500 0,'0'0'348'0,"0"0"-234"15,0 0-56-15,0 0-41 16,0 0-17-16,85-33-8 15,-64 31-28-15,-2-2-51 16,-7 0-94-16,-6 1-468 0</inkml:trace>
  <inkml:trace contextRef="#ctx0" brushRef="#br0" timeOffset="26792.8298">7945 4093 322 0,'0'0'105'0,"0"0"87"16,0 0-100-16,0 0 18 16,0 0-20-16,0 0-43 15,0 0-8-15,31 85-15 16,-26-67-6-16,-4 1-3 15,2 0-8-15,-1 0 6 16,-2-1 0-16,2 0-1 16,-2-2-12-16,0-2 1 15,0-4-1-15,0-1 1 16,2-6-1-16,-2-2 3 0,0-1 19 16,0 0 80-16,0-6-54 15,0-7-32-15,-4-3-7 16,-2-5-9-16,1-2 0 15,2-4 0-15,2-4 1 16,1-1-1-16,0-1 0 16,0 2 1-16,9 4-1 15,4 6 2-15,1 5 5 16,2 5-6-16,-4 3 0 16,4 5-1-16,-5 0 0 15,-4 3 0-15,-2 0-1 16,2 0 1-16,-4 0 0 15,0 8 1-15,-3-2-1 0,0 4 0 16,0 0 1 0,0 1 7-16,-3 2-7 0,-7 0 2 15,1-1 3-15,0 1-5 16,-3-1 7-16,3-2-7 16,3 0 1-16,0-1-1 15,0-3 5-15,3-2-5 16,0 2 1-16,3 0 6 15,0 0-8-15,0 1 0 16,0-1 0-16,0 1 1 16,5-1-1-16,5 0 2 15,2 1 12-15,4 1 1 0,1 0 1 16,2 4 1 0,-2-1-1-16,0 3-9 0,-1 1-5 15,-5 0 6 1,-2-3-7-16,-3 1 1 0,-1-3-1 15,-1-4-1-15,-1 0 1 16,-1-3 0-16,-2-1-1 16,1-2 1-16,-1 0 1 15,0 0 9-15,0 0-11 16,0-6-55-16,0-5-165 16,0-3-522-16</inkml:trace>
  <inkml:trace contextRef="#ctx0" brushRef="#br0" timeOffset="27132.55">8243 4130 508 0,'0'0'42'16,"0"0"326"-16,0 0-180 16,0 0-32-16,0 0-66 15,0 0-45-15,0 0-13 16,3-7-16-16,3 4-3 16,5 0 0-16,4-1 6 0,0-2-7 15,2 1 14-15,3-1 6 16,-4-1-10-16,-5 3-8 15,0 0-5-15,-7 2-9 16,-4 2-21-16,0 0-166 16,-8 0-207-16</inkml:trace>
  <inkml:trace contextRef="#ctx0" brushRef="#br0" timeOffset="27279.35">8243 4130 309 0</inkml:trace>
  <inkml:trace contextRef="#ctx0" brushRef="#br0" timeOffset="27439.55">8243 4130 309 0,'-14'73'56'0,"14"-71"8"0,1-2 242 15,2 0-126-15,1 0-22 16,1 0-27-16,2 0-34 15,4-2-36-15,5-2-19 16,1-2-5-16,0 1 12 16,1 1-16-16,-4-1-11 15,-2 4-13-15,-5 0-9 16,-4 1 0-16,-1 0-7 16,-2 0-47-16,0 0-57 15,-5 0-94-15,-5 0-390 0</inkml:trace>
  <inkml:trace contextRef="#ctx0" brushRef="#br0" timeOffset="51170.3">8572 3517 113 0,'0'0'184'16,"0"0"72"-16,0 0-7 0,0 0-127 16,10 0-28-1,-7 0-6-15,-2 0 13 0,-1 0-23 16,2 0-14-16,-2 0-12 15,0 0-24-15,0 0-6 16,0 0-6-16,0 0 8 16,0 0 23-16,0 0-5 15,0 0-8-15,0 0-4 16,0 0-11-16,0 0-3 16,0 0-15-16,0 0 0 0,0 0 0 15,0 0-1-15,1 4-1 16,1 7-1-1,4-1 1-15,-1 5 1 0,0 2-1 16,0 1 1-16,-1 3 0 16,1-3 0-16,-2 2 0 15,1-4 0-15,-1-1 0 16,0-2 1-16,0-3-1 16,-3-2 0-16,0-4 0 15,0 0 0-15,0-2 0 16,0 2 0-16,0-4 0 15,0 2 0-15,0-2 0 16,0 2 0-16,0-2 1 16,0 0 0-16,0 0 0 15,0 0 2-15,0 0-3 0,0 0-35 16,0 0-91-16,0 0-86 16,0 0-332-16</inkml:trace>
  <inkml:trace contextRef="#ctx0" brushRef="#br0" timeOffset="51673.21">8436 3945 110 0,'0'0'213'0,"0"0"-139"15,0 0 98-15,0 0 131 16,0 0-212-16,0 0-48 16,0 0-18-16,21 3-15 15,-9-6-9-15,5-5 0 16,8-2 12-16,7-5 23 16,10-5 33-16,10-3 15 0,11-4 12 15,5-1-12 1,3 2 28-16,-6 1-39 0,-8 5-40 15,-11 6-21-15,-12 5-6 16,-12 4-5-16,-8 3-1 16,-6 0 0-16,-7 2-10 15,-1 0-38-15,0 0-58 16,-12 6 32-16,-7 4-61 16,-2-2-363-16</inkml:trace>
  <inkml:trace contextRef="#ctx0" brushRef="#br0" timeOffset="52100.7">8722 4013 398 0,'0'0'374'16,"0"0"-120"-16,0 0-163 15,0 0-22-15,0 0-48 16,0 0-20-16,0 0 0 16,14 0 6-16,-14 0 14 0,1 4 8 15,2 3-5-15,-1 3 8 16,1 2 6-16,-2 3-19 15,-1 3-2-15,2 1-8 16,-1 0-3-16,2 2-4 16,2 1 0-16,0-4 4 15,0 0-5-15,1-3 0 16,-3-2 1-16,2-1 5 16,-2 0-7-16,-3-1 1 15,0-3 0-15,0 1-1 16,0-3 0-16,0 0-5 15,0-5-61-15,0 1-127 16,0-2-163-16</inkml:trace>
  <inkml:trace contextRef="#ctx0" brushRef="#br0" timeOffset="52604.28">8988 4121 320 0,'0'0'55'0,"0"0"232"15,0 0-69-15,0 0-38 16,0 0-57-16,0 0-13 16,0 0-26-16,-3-48-32 0,-3 46-17 15,3 1-18 1,-3 1 1-16,0 0-18 0,-2 0 1 15,-1 0 0-15,-1 3-1 16,-2 6 0-16,0 2 0 16,-1 3 0-16,1 3 0 15,-1 0 0-15,3 3 0 16,3-2 0-16,4 1 0 16,1-1-1-16,2-2 1 15,0-4 0-15,5 0-1 16,7-5 1-16,4-2-1 15,2-3 1-15,3-2 1 16,3 0 9-16,-3 0-3 0,0-10 15 16,-2-4 13-16,-7 2 35 15,-4-6-9-15,-4 0-4 16,-4-2-2-16,0 1-33 16,-9-2-10-16,-9 4-5 15,0 3-6 1,-2 0-1-16,1 6-29 0,-4 0-94 15,9 2-138-15,2 2-569 0</inkml:trace>
  <inkml:trace contextRef="#ctx0" brushRef="#br0" timeOffset="59888.6">9546 13497 327 0,'0'0'127'15,"0"0"-46"-15,0 0 108 16,0 0-89-16,0 0-31 15,0 0-4-15,3 0 23 16,-3 0 10-16,0 0-18 16,0 1-12-16,0 9-19 15,-2 3-5-15,-1 2-22 16,0 5-11-16,2 2-9 16,1 3-1-16,0-1 0 0,0-1 0 15,0-1-1-15,0-3-1 16,0-1-5-16,-2-5-17 15,-1-2-4-15,2-7-2 16,1-2 0-16,-2-2 18 16,1 0-2-16,-1-11-11 15,0-6 8-15,2-7 15 16,0-5 0-16,0-5 0 16,0-4 1-16,0 1 1 15,5 4 13-15,3 7 23 16,1 6-17-16,0 9-11 15,0 4-3-15,-2 4-6 16,-1 3-2-16,0 0 0 16,1 0-4-16,-1 10 5 15,-1 1 1-15,-2 2-1 0,2 0 0 16,-2-1-6-16,0-1-10 16,-2-1-2-16,-1-3-9 15,4-2 1 1,-1 0-15-16,2-5-2 15,1 0 23-15,1 0 12 0,2 0 9 16,2-5 0-16,-4-1 0 16,2 2 7-16,-2 2 2 15,-1 2-3-15,-2 0-6 16,2 0 2-16,-3 0 6 16,1 4 1-16,0 4-2 15,-2 4-1-15,-1 3-5 16,-1 1 1-16,0 4-1 15,-7 0 0-15,-7 3-1 0,-5-2-35 16,-2-2-8-16,-1-2-60 16,1-5 22-16,6-4-34 15,5-5-28-15</inkml:trace>
  <inkml:trace contextRef="#ctx0" brushRef="#br0" timeOffset="60351.53">9861 13278 540 0,'0'0'12'0,"0"0"372"15,0 0-283-15,0 0-74 16,0 0-19-16,0 0 3 16,0 0 33-16,7 12 6 15,-6 0-2-15,-1 5-12 16,2 3-17-16,-2 5-2 15,1-2-11-15,2 4-4 0,0-2-1 16,0-2 6-16,-2-3-7 16,5-4-1-16,-2-5 0 15,3-5-2-15,1-3 2 16,4-3 1-16,1 0 2 16,4 0 0-16,2-9-1 15,1 2-1-15,0-5 1 16,0 2-1-16,-5 2-1 15,-5-2-55-15,-4 1-129 16,-5 2-641-16</inkml:trace>
  <inkml:trace contextRef="#ctx0" brushRef="#br0" timeOffset="60601.84">9849 13397 454 0,'0'0'400'0,"0"0"-286"16,0 0-21-16,0 0-21 16,0 0-11-16,0 0-2 15,0 0-21-15,94-43-17 16,-75 36-21-16,-4 1-5 15,-4 4-150-15,-6-1-511 0</inkml:trace>
  <inkml:trace contextRef="#ctx0" brushRef="#br0" timeOffset="60805.94">9828 13240 753 0,'0'0'142'0,"0"0"-74"15,0 0-41-15,85-29 9 16,-61 25-17-16,-3-1-19 16,-4 4-58-16,-4-1-438 0</inkml:trace>
  <inkml:trace contextRef="#ctx0" brushRef="#br0" timeOffset="61494.67">10110 13141 1031 0,'0'0'138'0,"0"0"-105"16,0 0-26-1,0 0 15-15,0 0 2 16,0 0-5-16,0 0-4 0,46 80-4 16,-42-55-10-1,0 3 1-15,-1 0 3 16,-2 0-5-16,-1-2-6 0,2-4-10 16,-2-4-7-16,1-5-23 15,1-4-31-15,-1-5-21 16,2-3 18-16,-3-1 51 15,0 0 28-15,0-1 1 16,0-10 0-16,0-2 1 16,0-5 5-16,-6-3-5 15,3-8-1-15,3-4 1 16,0-4 8-16,0-4 7 0,3 1 24 16,10 5 28-1,1 6 16-15,5 7-20 0,-1 7-21 16,3 3-14-16,-2 7 7 15,-4 1-10-15,-1 2-7 16,-8 2-9-16,-3 0-2 16,-2 0-7-16,-1 9 8 15,0 2 1-15,0 3-4 16,-9 0-5-16,-1 1 1 16,1-1-1-16,1-2 0 15,1 2 8-15,0-3-9 16,2 1 1-16,-1-2-1 15,4 4 0-15,-1-3 0 0,2 0 0 16,1-2 0-16,0-1-1 16,0 0 0-16,0-2 0 15,0-4 1-15,6 2-1 16,9-3 1-16,-1 2 11 16,3 1 15-16,3 1-12 15,-1 2-12-15,-4 2 6 16,0-2-7-16,-3 1 0 15,-3-1-1-15,-2-3-18 16,-1 0-39-16,-3 0-89 16,-1-4-226-16</inkml:trace>
  <inkml:trace contextRef="#ctx0" brushRef="#br0" timeOffset="61809.33">10501 13095 393 0,'0'0'519'16,"0"0"-426"-16,0 0-46 15,0 0 14-15,0 0 0 16,0 0 29-16,0 0-12 16,40-6-11-16,-25 0-12 15,-3 2-26-15,0 0-20 16,-3 1-9-16,-3 3 0 16,-3 0-44-16,-2 0-92 0,-1 0-216 0</inkml:trace>
  <inkml:trace contextRef="#ctx0" brushRef="#br0" timeOffset="61989.51">10501 13095 512 0,'28'94'401'0,"-17"-94"-242"16,6-6-39-16,2-5-63 15,9 0-54 1,-6 2-3-16,-3 1-272 0</inkml:trace>
  <inkml:trace contextRef="#ctx0" brushRef="#br0" timeOffset="66741.13">10781 12173 339 0,'0'0'241'0,"0"0"-71"15,0 0-31-15,0 0-31 16,0 0-14 0,0 0-29-16,0-7-13 0,0 7 2 15,0-1 14-15,0 1 13 16,0-1-1-16,0 1-9 15,0 0-21-15,0 0-8 16,0 0-17-16,0 0-11 16,0 0-8-16,0 0-5 15,0 0-1-15,0 0-1 16,0 0 0-16,0 0-13 16,0 1-3-16,0 9 16 15,0 2-1-15,0 5 1 0,0 3 1 16,0 3-1-16,0 2-9 15,0 0-16-15,0 4-11 16,0-2-24-16,0-1 13 16,-1 0 12-16,-2-3 10 15,0-4-5-15,1-5 15 16,1-5 15-16,1-4-8 16,0-3 9-16,0-2 0 15,0 0 0-15,0 0 10 16,0 0 0-16,0 0-7 15,0 0-3-15,-2 0-24 16,-2 0-160-16,-2 0-347 0</inkml:trace>
  <inkml:trace contextRef="#ctx0" brushRef="#br0" timeOffset="67211.2">10551 12597 188 0,'0'0'138'0,"0"0"-47"16,0 0 69-16,0 0-18 16,0 0-4-16,0 0-45 15,0 0 1-15,81-4 11 16,-51-6-16-16,10-3-10 15,6-4 4-15,23-8 3 16,25-12 24-16,21-4-25 16,-6 2-8-16,-26 11-23 15,-27 10-28-15,-28 10-17 0,-3 3-8 16,-8 0-1-16,0 4-1 16,-12 1-66-16,-5 0-54 15,-9 8-51-15,-12 4-22 16,0 0-375-16</inkml:trace>
  <inkml:trace contextRef="#ctx0" brushRef="#br0" timeOffset="67624.73">10944 12616 860 0,'0'0'121'16,"0"0"-47"-16,0 0 13 16,0 0 15-16,0 0-16 15,0 0-8-15,0 0 43 16,19-2-33-16,-19 2-37 15,2 0-26-15,-2 0-12 16,0 0-13-16,1 11-1 16,1 9 0-16,0 5 1 15,2 7 0-15,-2 2 0 16,0 2 0-16,-1-2-1 16,-1-3 1-16,0-4-1 0,2-5-6 15,-1-4-6-15,1-4-12 16,-1-2-12-16,1-5-19 15,-1-3 6-15,1-4-15 16,4 0-38-16,0 0-96 16,0-8-461-16</inkml:trace>
  <inkml:trace contextRef="#ctx0" brushRef="#br0" timeOffset="68063.75">11214 12721 390 0,'0'0'246'0,"0"0"97"0,0 0-147 16,0 0-57-16,0 0-12 16,0 0-21-16,0 0-39 15,1-31-22-15,-5 31-23 16,-2 0-15-16,-2 0-7 15,-2 1 0-15,-2 11-1 16,0 3 1-16,-3 3-7 16,2 7 6-16,-1-2 1 0,2 2-2 15,3 1 2 1,2-3-2-16,3-3 1 16,2-4-5-16,2-2 5 0,0-6-6 15,0-3 6-15,8-4 1 16,6-1 0-16,1 0 2 15,5-1 5-15,0-10 0 16,1-3-1-16,-1-4 13 16,-4-2 9-16,-2-3 13 15,-7-1-2-15,-5 0-8 16,-2 2-15-16,0 3-9 16,-14 4-7-16,-10 2-33 15,5 3-109-15,2 0-213 0</inkml:trace>
  <inkml:trace contextRef="#ctx0" brushRef="#br0" timeOffset="68768.86">11303 12415 388 0,'0'0'61'0,"0"0"-60"15,0 0 14-15,0 0 67 16,0 0 259-16,0 0-195 16,0 0-39-16,2 6-28 15,2-6-11-15,5 0-24 16,2-5-15-16,-1 1-5 15,3 0-8-15,1-1 5 16,1 1 5-16,-3 1 13 16,0-2 3-16,-3 3-8 15,-2 2-5-15,-2-4-13 0,-2 2 13 16,-2 2-3-16,-1 0 8 16,0 0 4-16,0 0-6 15,0 0-3-15,0 0-13 16,0 0-9-16,0 0-7 15,0 0-16-15,-1 4 15 16,-6 4 1-16,2 3-1 16,-6 4 0-16,1 0 1 15,2 3 0-15,-2 3-1 16,-2 4 1-16,0 0 1 16,0 2-1-16,2-1 0 15,1 2-1-15,1-5 0 16,-1-3-6-16,5-5 5 0,1-2-7 15,1-3-1 1,1-1 1-16,1-3-14 0,0-2-21 16,0-2-56-16,0-2-17 15,0 0-58-15,4 0-191 0</inkml:trace>
  <inkml:trace contextRef="#ctx0" brushRef="#br0" timeOffset="69025.37">11296 12558 173 0,'0'0'713'15,"0"0"-504"-15,0 0-3 16,0 0-39-16,0 0-28 15,0 0-70-15,0 0-49 16,9-19-20-16,1 19 0 16,5 5-8-16,4 5-14 15,7 2-97-15,-5-1-122 16,-2-4-915-16</inkml:trace>
  <inkml:trace contextRef="#ctx0" brushRef="#br0" timeOffset="155672.16">11169 8465 443 0,'0'0'148'16,"0"0"-11"-16,0 0-62 16,0 0-50-16,0 0-5 15,0-24 195-15,1 21-112 16,2 0-19-16,-1 0-36 16,-1 1-16-16,-1 0 1 15,2 2-8-15,-2 0-11 0,0 0-2 16,0 0-6-16,0-2-5 15,0 2-1-15,0 0 0 16,0 0-1-16,-3 0 0 16,-3 0 0-16,-2 0 0 15,0 0-1-15,-1 0 2 16,0 0-1-16,1 0 1 16,2 0 1-16,3 0-1 15,3 0 0-15,0 0 2 16,0 0-1-16,0 0 5 15,0 0-6-15,0 0 0 16,6 0 0-16,12 4 0 16,6-2 1-16,9 3 9 0,9-3-1 15,10 2-8-15,9 0 10 16,6-2 2-16,3 0 13 16,-2 2 32-16,-13 0-25 15,-11 0-15-15,-14 1-9 16,-12-1-8-16,-10-2 0 15,-1 0-1-15,-6 0-2 16,-1 1-7-16,0-1-5 16,0 3-24-16,0-1 9 15,-4 1-18-15,-5-1 4 16,0 2-41-16,-6 0-61 16,0-3-97-16,3-1-373 0</inkml:trace>
  <inkml:trace contextRef="#ctx0" brushRef="#br0" timeOffset="156302.29">11070 8649 235 0,'0'0'347'0,"0"0"-233"16,0 0-38-16,0 0-20 16,0 0-40-16,0 0-14 15,0 0-1-15,8 9 0 16,6-5 9-16,5-3 0 16,6 2 15-16,9-1 17 0,13 1 20 15,20-2 33-15,0 2 7 16,4 0 9-16,4 1-6 15,-12 2-31 1,1 2-9-16,-10 1-27 0,-13 1-22 16,-9-3-15-16,-11 0 5 15,-8-4-5-15,-7 1-1 16,-3-2 1-16,-3-2-1 16,0 0 0-16,0 0-1 15,0 0-8-15,0 0 9 16,0 0-1-16,-4 0 1 15,-5 0 1-15,-2 0-1 16,1 0-1-16,-1 0-41 16,0 2-3-16,1 0-13 15,1-1 18-15,1 0 4 0,3-1-22 16,4 2-26 0,1-2-30-16,0 1-32 0,0-1-130 0</inkml:trace>
  <inkml:trace contextRef="#ctx0" brushRef="#br0" timeOffset="183213.23">3829 8176 95 0,'0'0'734'16,"0"0"-623"-16,0 0 5 0,0 0-48 16,0 0-32-16,0 0-29 15,-53 15 0-15,40-5-6 16,-2 2 17-16,0 3 16 16,-3 0 8-16,-1 4-11 15,-3 1 7-15,-1 2-20 16,4 2-3-16,-5 3-5 15,7 0 2-15,0 1-11 16,0 0 9-16,2-1-1 16,3 0 1-16,2 1 2 15,4 1 1-15,-1 1-7 16,6 4-5-16,1 4 7 16,0 4-7-16,0 8 0 15,0 2 0-15,0 4 9 16,8 4-9-16,1 1 0 0,1-2-1 15,4 0 1-15,2 0-1 16,2 0-1-16,3 1 0 16,1 2 1-16,2 3 0 15,-1 2 1-15,-2 0 1 16,5-2-1-16,-5-6 0 16,0-5 8-16,1-8-9 15,5-3 0-15,0-5 1 16,6-4 18-16,3-3 10 15,0-4-11-15,-2-2 8 16,5-1 29-16,-1-3-34 16,0 1-20-16,-1-4 8 0,2-3-8 15,1-1 0-15,2-3 6 16,0 0-6-16,2-5 1 16,0-4 0-16,0-1-2 15,0-1 1-15,0 0 0 16,0 0 1-16,-4-3-1 15,-1-3 5-15,-5-2-5 16,0-3 15-16,-1-3 12 16,0-4-8-16,0-6 15 15,0-5 3-15,-4-3 14 16,-3-7-14-16,-1 1 7 0,-5-7 2 16,-2 1-9-1,-5-4-13-15,-1 1 1 0,-5-3-5 16,-2-2 0-16,-5-12-2 15,-5-20 0 1,-20-18 0-16,-11-6-3 0,-7 4-4 16,-3 11-1-16,5 24-5 15,4 15 5-15,5 10-2 16,-3 6 0-16,-5-5 1 16,-5-4 5-16,-6-6-6 15,2 4-3-15,4 4 4 16,-1 4-2-16,1 3-8 15,-1 4 1-15,-2 3-1 16,-2 6-5-16,-5 2 5 16,-7 3 7-16,-12 3-6 15,-19 2-1-15,7 3 0 16,7 5 0-16,14 5 0 0,15 2 0 16,-4 3 0-16,-1 17-7 15,10 5 5-15,9 9-30 16,26 25-85-16,8-8-116 15,2-9-130-15</inkml:trace>
  <inkml:trace contextRef="#ctx0" brushRef="#br0" timeOffset="186412.94">10999 16243 1119 0,'0'0'166'0,"0"0"-103"15,0 0-23-15,0 0 17 16,0 0 27-16,0 0-5 16,0 0-28-16,-55-39-28 15,55 39-11-15,0-2-12 16,0 2 0-16,0 0 0 16,7 0 1-16,8 0 15 15,9-1 3-15,6-1 6 16,4 0 9-16,7-3 2 15,3 0-7-15,1 3-2 16,6-2-7-16,2 3-4 0,3-2-5 16,6 0-10-16,5 0 14 15,0 0-9-15,4 0-5 16,-4 0 6-16,-1 2-6 16,-7 1 0-16,-2 0-1 15,-7 0 1-15,-2 0-1 16,1 0 0-16,1 0 1 15,1 7-1-15,2 0 0 16,2 2-1-16,2 0 1 0,-3 3 0 16,0-2 0-1,-2 1 0-15,-3-1 0 0,3-2 0 16,3-1 0 0,0 1-1-16,-1-1 1 0,-1 0 1 15,2 0-1-15,-5 0 0 16,0 2 0-16,-1-3 0 15,0 1 0-15,3-1 0 16,0 0 0-16,1-2 0 16,-1 0 0-16,-4 2 0 15,-6 1 0-15,-7 1 0 16,-3 2 0-16,-7 0 0 0,-3-1 0 16,1 0 0-1,-2 0 0-15,6-1 0 0,2 1 0 16,4 2 0-16,3-1 0 15,3 3 1-15,-2 1-1 16,-3 3-1-16,-2 0 0 16,-4 1-7-16,-1 2 7 15,0-2-6-15,-2 3 6 16,5 0 1-16,0 1-2 16,1-1 2-16,-1 3-24 15,-3-2-9-15,-2 1 0 16,-4 2-3-16,-7-1-9 15,-4 0 20-15,-1 2 4 16,-5 0 7-16,-1-2 12 16,-1 0-15-16,-2 1-2 0,0-3-3 15,-8 0 7-15,-9-2 7 16,-6-1 0-16,-2 0 8 16,-5-2 0-16,-2-4 0 15,1 1 2-15,0-2 7 16,-1 3-9-16,3-2 0 15,-1 1 0-15,-2 0 0 16,0-1 0-16,-5-1 1 16,-1-1 1-16,-4-6 0 15,-2-4 5-15,-4-1 5 16,-4 0 4-16,-3-6 6 16,-4-6 17-16,2-4-1 15,-4 2 9-15,2-3-15 16,-3 2-4-16,3 1-9 15,1 0-4-15,-1-1 4 0,3 2-11 16,-1 1-2-16,1 1 9 16,3-3 16-16,1 6 8 15,1-3-23-15,3 1 8 16,-1 2-4-16,1-2-2 16,-2 0-6-16,-1 0 2 15,0 2-5-15,1 0-3 16,-2-1 4-16,4 1-4 15,0 0 2-15,6 2-1 16,2 0-5-16,3 0 4 0,4 1-4 16,3 3-1-1,0-1 0-15,3 0 1 0,-1 0-1 16,-1 2-1 0,3 1 0-16,0 0 1 0,4-1-1 15,1 1 0-15,0-1 0 16,2-4 1-16,2 2 0 15,0 0-1-15,0-2 0 16,1 2 0-16,2-2 1 16,2 2-1-16,2-1 2 15,1-2-1-15,0 0-1 16,2-1 2-16,0-4-1 16,1 1 5-16,2-6-5 15,-2-1 3-15,6-5-4 16,0-2-1-16,2-5 1 0,15 0 0 15,4-1 0-15,2 3 0 16,4 5 0-16,0 4 0 16,-1 5-1-1,1 4 0-15,4 2-1 0,2 1 1 16,6 2-11-16,4 2 11 16,7-2 1-16,8 0-1 15,5 2 2-15,2 0-2 16,-1 1 1-16,-5 1 0 15,-9 0 0-15,-11 0 0 16,-9 0 0-16,-9 7-10 16,-5-1 4-16,-4 2-15 15,-3 0-5-15,-1 1-12 0,2 0-56 16,-4-4-98-16,-5-5-89 16</inkml:trace>
  <inkml:trace contextRef="#ctx0" brushRef="#br0" timeOffset="-142993.8589">12197 15204 224 0,'0'0'176'0,"0"0"-67"16,0 0-34-16,0 0-23 15,0 0 19-15,0 0-20 16,9-11-11-16,-9 11-2 16,3 0-5-16,-3 0-10 15,0 0 3-15,0 0 7 16,0 0 0-16,0 0-11 16,0 0-9-16,0 0-6 15,0 0-7-15,0 0-11 16,0 0 1-16,0 0 10 0,1 0-6 15,2 1-9-15,-1 3-12 16,-1-3-32-16,1-1-60 16,-1 1 4-16,1-1-148 0</inkml:trace>
  <inkml:trace contextRef="#ctx0" brushRef="#br0" timeOffset="-142322.03">12282 15184 95 0,'0'0'88'16,"0"0"-37"-16,0 0-19 15,0 0-6-15,0 0-26 16,0 0-54-16,0 0-24 16,12-4 48-16,-12 4 22 0,0 0 8 15,0 0 6 1,2 0 17-16,-2 0 15 0,0 0-20 16,0 0-18-16,0 0-24 15,0 0-9-15,0 0 17 16,0 0-5-16,0 0-1 15,0 0 5-15,0 0 10 16,0 0 7-16,0 0 19 16,0 0 15-16,0 0 53 15,0 0-34-15,0 0-40 16,0 0-13-16,0 0-78 16,0 0-37-16</inkml:trace>
  <inkml:trace contextRef="#ctx0" brushRef="#br0" timeOffset="-141671.72">12333 15161 61 0,'0'0'186'15,"0"0"-74"-15,0 0-50 16,0 0-34-16,0 0-28 16,0 0-20-16,0 0-76 0,1-7-61 15,-1 7 7 1,0-2 124-16</inkml:trace>
  <inkml:trace contextRef="#ctx0" brushRef="#br0" timeOffset="-141628.02">12333 15161 29 0,'-6'-10'39'16,"4"10"-39"-16,2 0-32 16,0 0-4-16</inkml:trace>
  <inkml:trace contextRef="#ctx0" brushRef="#br0" timeOffset="-141302.3889">12325 15151 5 0,'0'0'80'0,"0"0"-64"16,0 0-7-1,0 0-9-15,0 0 1 16,0 0 0-16,0 0 0 0,0 0 22 16,0 0 51-1,0 0-29-15,-1 0-18 0,-4 1-18 16,2 1-8-16,0 1 0 16,0-2-1-16,0 0 2 15,2-1-2-15,1 2 1 16,0-2 0-16,0 0 44 15,0 0 29-15,0 0-22 16,0 0-35-16,0 0-8 16,0 0 15-16,0 0-2 15,0 0-21-15,0 0 0 16,0 0-1-16,0 0-31 0,0 0-41 16,0 0 13-16,0 0 18 15,0 0-50-15,0 0-56 0</inkml:trace>
  <inkml:trace contextRef="#ctx0" brushRef="#br0" timeOffset="-141227.46">12325 15151 16 0</inkml:trace>
  <inkml:trace contextRef="#ctx0" brushRef="#br0" timeOffset="-141007.03">12325 15151 16 0,'-31'12'51'0,"31"-12"-25"0,0 0-16 0,0 0 3 15,0 0 57-15,0 0 34 16,0 0-35-16,0 0-5 15,0 0 1-15,0 0-10 0,0 0-22 16,0 0-10-16,0 0-12 16,0 0-5-16,0 0 1 15,0 0-5-15,0 0 4 16,0 0-6-16,0 0 0 16,0 0 0-16,0 0 0 15,0 0 0-15,0 0 0 16,0 0 0-16,0 0-41 15,0 0-96-15,0 0-1 16,0 0-100-16</inkml:trace>
  <inkml:trace contextRef="#ctx0" brushRef="#br0" timeOffset="-140020.6">12294 15163 68 0,'0'0'94'16,"0"0"-28"-16,0 0-17 15,0 0-34-15,0 0-4 0,0 0-4 16,0 0-7-16,0 0 1 15,-6 0-1-15,5 2 1 16,1-1-1-16,0-1 0 16,0 0 0-16,0 0 2 15,0 0 9-15,0 2 9 16,0-2 19-16,0 0 38 16,0 0-12-16,0 0-22 15,0 0-18-15,0 0-14 16,0 0 1-16,0 0-12 15,0 0 1-15,0 0 7 16,0 0 8-16,0 0 0 0,0 0 6 16,0 0-2-1,0 0-14-15,0 0-6 0,0 0 7 16,0 0-6-16,0 0 5 16,0 0-6-16,0 0 0 15,0 0 1-15,0 0-1 16,0 0-6-16,0 0-10 15,-2 0 8-15,-1 0 1 16,0 0-1-16,0 0 7 16,1 0-8-16,2 1 8 15,0-1-21-15,0 2 15 16,0-2 4-16,0 0 3 16,0 0 0-16,0 0 3 15,0 0-2-15,0 0 1 0,0 0-2 16,0 0 0-16,0 0-1 15,0 0-5 1,0 0-3-16,0 0 8 0,0 0 1 16,0 0 0-16,0 0-2 15,0 0 2-15,0 0-10 16,0 0-10-16,0 0 2 16,0 1 0-16,0-1 16 15,0 0-4-15,0 0 4 16,0 0 2-16,0 0 0 15,0 0 0-15,0 0 9 16,0 0-8-16,0 0-1 0,0 0 0 16,0 0-6-1,0 0 6-15,0 0 0 0,0 0 0 16,0 0 13-16,0 0 10 16,0 0-7-16,0 0-9 15,0 0-6-15,0 0-1 16,0 0 0-16,0 0 0 15,0 0 0-15,3 0-1 16,-1 0 1-16,1 0 1 16,-2 0-1-16,1 0 0 15,-2 0 9-15,0 0 2 16,0 0 2-16,0 0-13 16,0 0-1-16,0 0-13 15,0 0-5-15,0 0-11 16,0 0 7-16,0 1 11 0,0-1 12 15,0 0 1 1,0 0 9-16,0 0 3 0,0 0-12 16,0 0 0-16,0 0-1 15,0 0-2-15,0 0-5 16,0 1-3-16,0-1 0 16,0 0 8-16,0 0 1 15,0 0 1-15,0 0 7 16,0 0-7-16,0 0-1 15,0 0-5-15,0 0-72 16,0 0-254-16</inkml:trace>
  <inkml:trace contextRef="#ctx0" brushRef="#br0" timeOffset="-137177.43">12315 15165 38 0,'0'0'62'0,"0"0"-28"15,0 0-34-15,0 0-99 0</inkml:trace>
  <inkml:trace contextRef="#ctx0" brushRef="#br0" timeOffset="-135566.25">14228 13734 157 0,'0'0'109'16,"0"0"-49"-16,0 0-18 16,0 0-23-16,0 0-9 15,0 0 4-15,0 0-8 16,-16 25 1-16,15-23-5 16,-2 1 18-16,2-2 17 15,-1 2-6-15,2-2-18 16,0 1-2-16,0-2-1 15,0 0 41-15,0 0 28 16,0 0-24-16,3 0-27 16,3 0 15-16,-2 0-7 0,3 0-20 15,2-2-15 1,4 1 9-16,2-1-2 0,7 0 9 16,5-1-7-16,3 0-1 15,4-3-1-15,2 2 5 16,1-1 5-16,-1 1-1 15,0-1-1-15,-6 4-7 16,-5 1-8-16,-2 0-1 16,-6 0 1-16,-6 0-1 15,-7 3 0-15,-4 0-6 16,0 1-18-16,-4 0-24 16,-18 2-50-16,2 0-23 15,2-1-136-15</inkml:trace>
  <inkml:trace contextRef="#ctx0" brushRef="#br0" timeOffset="-135185.22">14129 13802 368 0,'0'0'134'16,"0"0"-44"-16,0 0-18 0,0 0-3 16,0 0 8-1,0 0-25-15,0 0-25 16,33-13-14-16,-8 7 13 0,6-4 4 16,5 2 2-16,5 1 32 15,3 0-31-15,-2 0-11 16,1 3-9-16,-1 0-6 15,-3 2-5-15,-3 1 0 16,-6 1-1-16,-8 0 5 16,-7 0-6-16,-3 0 0 15,-8 0 0-15,-1 0 0 16,-3 0-6-16,0 0-20 16,0 3-52-16,-6 2-65 15,-7 0-29-15,1-3-233 0</inkml:trace>
  <inkml:trace contextRef="#ctx0" brushRef="#br0" timeOffset="-134752.87">14137 13805 232 0,'0'0'171'0,"0"0"-4"15,0 0-46-15,83-12-15 16,-50 5-20-16,3 0-29 15,3 1-23-15,2 1 0 16,1-1 0-16,3 1-12 16,-2-3-2-16,-1 3 6 15,-1 0 9-15,-5 0-5 16,-6 4-14-16,-10 1-15 16,-7 0 0-16,-7 0-1 15,-4 0-6-15,-2 4-14 16,0 0-8-16,-2 2-31 15,-9-2-35-15,-17 2-20 16,4-2-70-16,-2-1-149 0</inkml:trace>
  <inkml:trace contextRef="#ctx0" brushRef="#br0" timeOffset="-134353.87">14157 13791 211 0,'0'0'163'0,"0"0"-10"15,0 0-44-15,0 0-41 16,0 0-17-16,88-29-2 16,-65 25-6-16,2 1-21 15,5 0-21-15,6 2 1 16,4-1 5-16,2 1-6 16,1 0 0-16,-3 0 6 15,-6 1 0-15,-8 0-6 16,-8 0 0-16,-8 0-1 15,-5 0 0-15,-5 0-9 0,0 0-17 16,0 0-27-16,-2 1-25 16,-12 3-9-1,0-2-98-15</inkml:trace>
  <inkml:trace contextRef="#ctx0" brushRef="#br0" timeOffset="-131737.29">12331 15193 22 0,'0'0'104'16,"0"0"-16"-16,0 0-29 16,0 0-23-16,0 0-19 15,0 0-7-15,0 0-8 16,0 0 6-16,0 0-2 16,0 0 3-16,0 0-3 15,0 0 5-15,0 0 2 16,0 0-11-16,0 0 0 0,0 0 4 15,0 0 1-15,0 0-7 16,0 0 2-16,0 0-1 16,0-2 5-16,0 2 12 15,0-1 5-15,0 1-4 16,0-1 19-16,0 1 12 16,-3-2-18-16,3 2-15 15,-1 0-4-15,1 0-3 16,0 0-8-16,-2 0 8 15,1 0-4-15,-1 0-5 16,1 0 0-16,-1 0-1 16,2 0 0-16,0 0 1 0,-1 0-1 15,1 0 0 1,-2 0 0-16,1 0 0 0,-1 0 0 16,1 0 0-16,-2 0-1 15,1 0 1-15,1 0-2 16,-1 0-5-16,-3 0-3 15,5 0-6-15,-2 0-63 16,1 0-48-16,-2 0 63 16,1 0 25-16,-1 0-235 15</inkml:trace>
  <inkml:trace contextRef="#ctx0" brushRef="#br0" timeOffset="-130904.81">12318 15174 13 0,'0'0'0'0,"0"0"-13"15</inkml:trace>
  <inkml:trace contextRef="#ctx0" brushRef="#br0" timeOffset="-130384.65">12318 15174 22 0,'0'0'94'0,"0"0"35"16,0 0-46 0,0 0-39-16,1 0-18 0,-1 0-26 15,0 0 0-15,0 0-20 16,0 0 13-16,0 0 6 15,0 0-1-15,0 0 1 16,0 0 1-16,0 0 0 16,0 0 3-16,0 0 3 15,0 0-5-15,0 0 0 16,0 0-1-16,0 0 1 16,0 0 0-16,0 0-1 15,0 0 1-15,0 0 2 16,0 0 3-16,0 0 4 15,0 0 1-15,0 0-9 0,0 0-1 16,0 0 6-16,0 0-6 16,0 0-1-16,0 0-1 15,0 0 0-15,0 0-1 16,0 0-6-16,0 0 7 16,0 0-11-1,0 0-2-15,0 0-12 0,0 0 10 16,0 0 10-16,0 0-1 15,0 0-26-15,-1 0-10 16,-1 0-32-16,1 0-15 0</inkml:trace>
  <inkml:trace contextRef="#ctx0" brushRef="#br0" timeOffset="-122450.4">12299 15088 77 0,'0'0'298'16,"0"0"-207"-16,0 0-16 0,0 0-29 15,0 0-15-15,0 0-11 16,0-4-3-16,0 4-4 15,0 0-6-15,0 0-6 16,0 0 0-16,-2 0-1 16,1 0-1-16,-1 0 1 15,-1 0 0-15,0 0-2 16,-2 0-18-16,1 0-98 0,1 2-192 16</inkml:trace>
  <inkml:trace contextRef="#ctx0" brushRef="#br0" timeOffset="-111003.89">5024 14500 408 0,'0'0'98'0,"0"0"-68"16,0 0-9-16,0 0 13 16,0 0-8-16,0 0-3 15,-64 30 12-15,50-27 24 0,1 1 5 16,1-1-2-16,-3 0-25 16,1 1-2-16,1 1-9 15,-2 1-13-15,0 2-7 16,2 3-5-16,1-2 8 15,2 2-9-15,-1 0 0 16,6-1 1-16,-1-1 0 16,0 3-1-16,-2 1 1 15,0 0-1-15,-1 3 2 16,-1 4-1-16,-1 3 6 16,2 1-6-16,-2 4 0 15,3-3 0-15,2-1 6 16,1-3-7-16,2-1 1 15,0 0 0-15,2-1-1 16,-2 1 2-16,0 1 5 0,2 1-4 16,1 1 3-16,0-2-5 15,0 1 8-15,0-2-9 16,0-2 10-16,7 1-2 16,-1 0 3-16,3 1-2 15,0-1 8-15,1 3-5 16,-1-2-6-16,2 5 4 15,2 0-4-15,-1 2 2 16,1 0-7-16,1-2 6 16,0-2 1-16,2-4-7 15,-3-2 0-15,4-3 20 0,-1 0-3 16,2 0-17-16,2-1 11 16,2 3 1-16,5-1-12 15,-2 3 8-15,3-2-9 16,-1 1 6-16,-3 0-6 15,-3-6 1-15,-2 1 1 16,-1-2 5-16,-4-3-1 16,1-3 1-16,-1 0 3 15,6-1 6-15,-2-1 4 16,7 0 5-16,0 1-9 16,4-1-9-16,-4 2-5 15,-1-2 4-15,-3 1-5 0,0-1 9 16,-5-2-8-16,2 0-1 15,-1 0 12-15,5 0 3 16,2-5 0-16,1-1-5 16,2 0-11-16,0-1 0 15,-2 0 1-15,-2 0-1 16,-1 1-1-16,-1 0 1 16,0-2 1-16,1-2-1 15,2 1 0-15,-3-3 0 16,6 1 0-16,-2 0 0 15,-1 1 0-15,-1-2 0 16,-1 1 0-16,-1-1 0 16,-2 0 0-16,2-3 1 0,-2-1-1 15,-1-4 2 1,2-1 6-16,-5-2-8 0,1-2 1 16,-4-1-1-16,0 2 1 15,-5-1-1-15,-2 2 0 16,-2 3 0-16,-3-1 0 15,0-1 0-15,0 1 0 16,-5-1 2-16,-2 0-1 16,-1-3 1-16,1-3-1 15,1-4-1-15,0-1 1 16,4 2-1-16,-1-3 0 16,0 3 0-16,-1-1 0 15,0 3 0-15,-2 0 0 16,-2-3 0-16,-1 1 0 15,-1-1-1-15,-2 1-11 16,-4-2 3-16,0-3-5 16,-1 2-18-16,-3-3 6 0,-4 2 0 15,-1-1-5-15,-2 3 5 16,-1 1 3-16,0 5 13 16,2 1 9-1,-1 3-1-15,2 2 1 0,1 2-5 16,3 0-1-16,0 3 6 15,0-2-14-15,-1 2-2 16,-1 3 8-16,0-1-1 16,-4 2 1-16,0 2 8 15,-1 3-9-15,-1 1 9 16,3 4-5-16,-3 0 5 16,-1 2 0-16,0 0-1 0,-4 0 1 15,0 7 0-15,-2 3 1 16,0 0-1-16,0 0 0 15,5 2 1-15,3-3 0 16,2 2-1-16,4-2 0 16,5 1 1-16,-2 2-1 15,1-1-1-15,-3 3 1 16,-4 0 1-16,3 1 0 16,-4 3 0-16,2 2 0 15,2 2 0-15,0 5-1 16,-1 5 1-16,4 2-2 0,-2 3 1 15,1 4 0 1,-11 27-62-16,4-10-126 16,2-5-173-16</inkml:trace>
  <inkml:trace contextRef="#ctx0" brushRef="#br0" timeOffset="-84328.08">9512 2707 48 0,'0'0'50'16,"0"0"-12"-16,0 0-17 0,0 0-15 16,-24 0-5-16,24 0 9 15,0 0 16-15,0 0 39 16,0 0 3-16,0-3 7 15,0 3 0-15,0-1-19 16,-3 1-34-16,-2 0-22 16,1 0-20-16,-1 0-6 15,-1 0-36-15,3 0 20 16,-1 1 9-16,2 2-43 16,-1 0-92-16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11:51:55.272"/>
    </inkml:context>
    <inkml:brush xml:id="br0">
      <inkml:brushProperty name="width" value="0.05292" units="cm"/>
      <inkml:brushProperty name="height" value="0.05292" units="cm"/>
      <inkml:brushProperty name="color" value="#FF0000"/>
    </inkml:brush>
  </inkml:definitions>
  <inkml:trace contextRef="#ctx0" brushRef="#br0">9106 3973 107 0,'0'0'138'0,"0"0"-65"0,0 0-33 15,0 0-23-15,0 0 3 16,0 0-2-16,-5 11 22 15,5-11 55-15,-3 1-46 16,3-1-24-16,-3 0-6 16,2 1-5-16,-2-1 21 15,0 0 50-15,1 0-26 16,-1 0-23-16,2 0-8 16,-1 0-8-16,1 0 22 15,1 0-5-15,0 0-19 16,0 0-1-16,0 0-1 0,0 0-3 15,0 0 3 1,0 0-15-16,0 0 15 0,0 0 2 16,0 0 8-16,0 0-3 15,0 0-6-15,0 0-1 16,0 0-7-16,0 0 1 16,0 0 4-16,0 0 2 15,0 0-4-15,0 0-5 16,0 0-5-16,0 0 5 15,0 0 0-15,0 0-7 16,0 0 0-16,0 0 1 16,0 0-1-16,0 0 0 15,0 0 1-15,0 0 6 16,0 0 9-16,0 0 3 16,0 0 5-16,0 0 7 15,0 0-4-15,0 0 2 0,0 0 9 16,0 0-7-16,0-1-15 15,0-2-7-15,3-1-9 16,1-1 0-16,1 1 0 16,-1 0 0-16,4 2 0 15,-4-2 0-15,-1 4 0 16,2 0 0-16,-2 0 0 16,0 0-1-16,0 0 0 15,0 0-6-15,2 0 6 16,-2 2-5-16,2 4 0 15,-2 3 4-15,0 0 2 16,2-2-1-16,-1 3-7 16,0-2 8-16,-1-1 0 15,-1-1 0-15,2-1 1 0,-2 1-1 16,1-2 0-16,0-2 0 16,-2-1 0-16,1 0 1 15,-1-1 1-15,2 0 9 16,2 0 2-16,2 0 9 15,1-7 6-15,2-5-6 16,3-4-2-16,1-3-10 16,2-4 0-16,-1 0-1 15,3 2-8-15,-3 3 0 16,0 4 9-16,-3 1-5 16,-3 4-4-16,1 2-2 15,-1 2 1-15,-1 3 0 16,-4-2-1-16,2 1 1 0,-4 3-1 15,2 0 1 1,-4 0-2-16,0 0 1 0,0 0-8 16,0 0-8-16,0 0-15 15,0 0-35-15,0 0 3 16,0 0-9-16,0 0-137 16,0 0-348-16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2-11T10:51:37.290"/>
    </inkml:context>
    <inkml:brush xml:id="br0">
      <inkml:brushProperty name="width" value="0.05292" units="cm"/>
      <inkml:brushProperty name="height" value="0.05292" units="cm"/>
      <inkml:brushProperty name="color" value="#FF0000"/>
    </inkml:brush>
  </inkml:definitions>
  <inkml:trace contextRef="#ctx0" brushRef="#br0">7012 8366 431 0,'0'0'20'0,"0"0"12"16,0 0 166-16,-16-86-103 16,16 72-56-16,0 3-10 15,3 1-12-15,4 2-10 16,-2-1-6-16,1 3 11 15,-3 2-6-15,0 2-6 16,-3 2 0-16,0 0-81 16,0 2-131-16</inkml:trace>
  <inkml:trace contextRef="#ctx0" brushRef="#br0" timeOffset="1859.34">3727 9208 555 0,'0'0'1321'16,"0"0"-1198"-16,0 0-35 16,0 0-28-16,0 0-50 15,0 0-4-15,0 0-5 16,0 0 0-16,-37 57 14 15,28-21 6-15,-3 7 4 16,2 3 6-16,-4 6-21 16,5 1-1-16,2-1-1 15,1-2-6-15,4-5-1 16,1-8 0-16,1-8 0 16,0-9-1-16,0-8 0 15,0-6 0-15,0-6 0 16,0 0 12-16,-3-13 0 0,-6-10-11 15,3-13-1-15,0-7-12 16,-1-8 2-16,3-4 4 16,4 2-1-16,0 6 6 15,0 9 0-15,0 12 0 16,0 11 1-16,2 9-1 16,-1 6-10-16,2 0 1 15,3 0-3-15,2 9 11 16,10 0-10-16,1 0 1 15,7-4-1-15,2-1 3 16,0-4 7-16,-4 0-6 0,-4 0 7 16,-4 0 0-1,-4 0 1-15,0 0 1 16,-2-2-1-16,5-3 2 0,-1-1-2 16,-2 1 2-16,-1 3-2 15,-3 0 0-15,-5 2 0 16,-3 0 0-16,0 3 0 15,0 8 18-15,-5 6 3 16,-2 3-5-16,-2 3-3 16,3 5 1-16,3 4-5 15,3 5 1-15,0 2-9 16,2 4 0-16,17-4-1 0,9-3 0 16,8-7 0-1,3-11-8-15,4-9 7 0,-4-9 1 16,-8 0 7-16,-10-10-5 15,-9-3-2-15,-12 8-25 16,-18 2-163 0,-4 3-545-16</inkml:trace>
  <inkml:trace contextRef="#ctx0" brushRef="#br0" timeOffset="3663.34">4291 9438 398 0,'0'0'291'16,"0"0"226"-16,0 0-418 16,0 0 40-16,0 0-40 15,0 0-44-15,0 0 16 16,91-73-17-16,-77 68-11 16,-2 1-1-16,-1 2 2 15,-3 2-16-15,1 0-15 16,-1 6 2-16,0 8 2 0,-3 7-5 15,-4 3-11-15,-1 3 0 16,0-2 0-16,-1-2 1 16,-8-6 4-16,-3-6-5 15,6-4 6-15,3-5 0 16,3-2 8-16,0-6-6 16,3-14-9-16,11-9-13 15,3 0 5-15,4 0 8 16,-1 4-1-16,2 10 0 15,-2 5-7-15,0 9 7 16,-2 1-11-16,-1 4 5 16,-3 12-6-16,-3 3 7 0,1 3 4 15,-5-1 1 1,-4-2-9-16,0 0 9 0,-3-7 0 16,0-2 1-16,0-6-1 15,0-2 1-15,0-2 8 16,3-6 9-16,5-12-17 15,7-9-1-15,7-5 0 16,4 0-5-16,3 3 6 16,3 7 0-16,-2 7 1 15,-5 10 11-15,-6 5-2 16,-4 2-1-16,-3 18 2 0,-6 5 0 16,-3 5-4-1,0 2-7-15,3-3 2 0,1-3 4 16,2-6-5-16,3-5 8 15,6-6 2-15,2-3-2 16,5-5 5-16,-1-1-12 16,-2 0-1-16,-2-1 0 15,-3-5-1-15,-6 4 0 16,-11 2-15-16,0 0-97 16,0 0-365-16</inkml:trace>
  <inkml:trace contextRef="#ctx0" brushRef="#br0" timeOffset="4421.22">5306 9267 684 0,'0'0'563'16,"0"0"-409"-16,0 0 68 16,0 0-80-16,0 0-47 15,0 0-40-15,0 0-25 16,-33-10-5-16,15 27 11 15,-5 5-4-15,0 8-8 16,0 5-15-16,2 4-9 16,5 1 1-16,7-2-1 15,8-5-9-15,1-7-14 16,6-7-11-16,16-7 11 16,8-9 11-16,1-3 12 0,3 0-1 15,-2-14 1 1,-5-6 1-16,-8-6 1 15,-6-6 11-15,-8-4 12 16,-5-2 8-16,0-2-3 0,-12 5 0 16,-4 5-7-1,-1 8-6-15,2 5-17 0,5 6 0 16,8 1-81-16,2 4-207 16,0 0-487-16</inkml:trace>
  <inkml:trace contextRef="#ctx0" brushRef="#br0" timeOffset="5014.17">5701 9304 1121 0,'0'0'176'0,"0"0"76"16,0 0-51-16,0 0-76 15,0 0-40-15,0 0-29 16,0 0-17-16,-69-36-9 16,46 42-5-16,-4 10-5 15,-1 8-9-15,-1 5-4 16,2 6-6-16,6 2-1 15,5 1 0-15,4-3-15 0,12-4-29 16,0-6-9 0,3-6 11-16,16-8 7 0,5-11 22 15,2 0 13-15,5-10 1 16,-1-12 6-16,0-9 2 16,-5-11 9-16,-4-7-5 15,-3-21-1-15,-3-23-5 16,-8 2 12-16,-2 11-10 15,-5 15 19-15,0 26 10 16,0 3 5-16,-5 8-12 16,1 13-14-16,2 9-5 15,1 6-12-15,1 2-5 16,-2 16 4-16,2 8 1 16,0 10 1-16,0 7 5 15,0 10-5-15,0 4 1 0,0 7-1 16,-1 0 1-16,-4-3-1 15,2-3-1-15,-1-7-3 16,2-9-13-16,2-8-62 16,0-9-53-16,6-13-58 15,6-5-51-15,0-7-101 0</inkml:trace>
  <inkml:trace contextRef="#ctx0" brushRef="#br0" timeOffset="5789.81">6299 8921 633 0,'0'0'96'0,"0"0"286"15,0 0-214-15,0 0 13 16,0 0-49-16,0 0-21 15,0 0 6-15,11-58 4 16,-11 58-10-16,0 0-28 16,0 0-29-16,-5 7-36 15,-9 14-3-15,-5 13-6 16,-3 11-3-16,-6 22 7 16,1 21-12-16,6 18-1 15,8-7 2-15,11-23-2 16,2-26 0-16,9-19 0 0,12-3-1 15,9-1-1-15,3-4 2 16,1-8 0-16,-4-7-2 16,-5-5 2-16,-7-3-21 15,-8 0-29-15,-8 0-67 16,-2 0-104-16,-9 0-129 16,-7 0-515-16</inkml:trace>
  <inkml:trace contextRef="#ctx0" brushRef="#br0" timeOffset="6635.9">6769 8994 743 0,'0'0'703'15,"0"0"-502"-15,0 0 62 0,0 0-84 16,0 0-82-16,0 0-45 16,0 0-36-16,0-2-16 15,0 27 24-15,-3 7 14 16,-3 11 2-16,-2 8-16 16,-3 2-3-16,-3 2-20 15,0 0 7-15,0-4-8 16,2-9 1-16,5-6-1 15,1-11 0-15,4-10-9 16,1-6 8-16,1-6-26 16,0-3-28-16,0-13-63 15,0-7-232-15,4-2-467 0</inkml:trace>
  <inkml:trace contextRef="#ctx0" brushRef="#br0" timeOffset="7021.54">7106 9082 1356 0,'0'0'284'0,"0"0"-147"15,0 0 14-15,0 0-96 16,0 0-1-16,0 0 1 15,0 0-21-15,-86 92-2 16,62-58-7-16,-1 8-6 0,4 2-10 16,3 3-7-1,7 0-2-15,10-3-14 0,1-8-36 16,9-8-31-16,13-11-4 16,7-8 28-16,0-9 44 15,3-3 13-15,-7-17 0 16,-4-10 61-16,-9-1 50 15,-12 0 1-15,-6 3-13 16,-21 9-41-16,-8 8-35 16,-4 9-21-16,0 2-2 15,0 20-65-15,9 2-169 16,9-1-484-16</inkml:trace>
  <inkml:trace contextRef="#ctx0" brushRef="#br0" timeOffset="7423.81">7333 8828 1348 0,'0'0'332'0,"0"0"-162"15,0 0 41-15,0 0-125 16,0 0-54-16,0 0-5 16,0 0 24-16,52 98-6 15,-17-48 1-15,4 19 1 16,-5 17-11-16,-18 17-17 15,-16 7-7-15,-25-8-7 16,-29-11-5-16,-19-15 0 16,-15-3 0-16,-6-9 11 15,12-13-10-15,18-14 1 16,19-13-2-16,11-5-10 16,-8-1-83-16,9-5-148 15,5-3-590-15</inkml:trace>
  <inkml:trace contextRef="#ctx0" brushRef="#br0" timeOffset="23338.37">3753 10565 1037 0,'0'0'198'0,"0"0"-53"16,0 0 31-16,0 0-83 15,0 0-4-15,0 0 41 16,1-3-4-16,1 2-9 16,-2 1-28-16,0 0-27 15,0 0-12-15,0 0-8 16,0 0-4-16,0 0-4 16,0 1-12-16,0 8-11 0,-5 2-10 15,-4 7 7-15,-3 3-7 16,-1 5 0-16,-5-1 0 15,3 3 0-15,-1-2 1 16,-1-1-1-16,5-4-1 16,5-3 0-16,2-5 0 15,2-4-1-15,3-3 0 16,0-5 0-16,0-1 0 16,0 0 0-16,0 0 0 15,6-1-6-15,0-8-29 16,0 0-45-16,-4-9-45 15,-1 1-226-15,-1 2-556 0</inkml:trace>
  <inkml:trace contextRef="#ctx0" brushRef="#br0" timeOffset="23909.8">4097 10610 74 0,'0'0'1040'0,"0"0"-797"16,0 0-62-16,0 0-41 15,0 0-86-15,0 0-38 16,0 0 5-16,-43 5 12 15,24 6 33-15,-2 4-23 16,1 3 3-16,-2 4-18 16,0 4-20-16,2 3-1 15,7 3-5-15,3 0-1 0,9 0-1 16,1-2 1-16,5-5-1 16,11-6-1-16,7-6 1 15,-1-8 1-15,2-5 5 16,-6-2 0-16,-2-13 12 15,-5-3 75-15,-10-3 0 16,-1 2-10-16,-9 2-12 16,-16 4-22-16,-5 8-34 15,-3 5-15-15,3 0-1 16,9 8-64-16,8 6-183 16,10-3-677-16</inkml:trace>
  <inkml:trace contextRef="#ctx0" brushRef="#br0" timeOffset="24447.38">4333 10432 755 0,'0'0'533'15,"0"0"-347"-15,0 0 25 16,0 0 27-16,0 0-127 16,0 0-61-16,0 0-16 15,12 38 7-15,0-5 14 0,-2 5-11 16,-1 7 8-1,-4 6-18-15,-5 4-9 0,-2 4-4 16,-20 4-10-16,-14-1-4 16,-9 4-7-16,-7-7 0 15,-2-2-1-15,-1-10 0 16,9-9-7-16,9-12 8 16,8-8-1-16,9-8 1 15,6-6-6-15,9-4-77 16,5-1-160-16,0-9-446 0</inkml:trace>
  <inkml:trace contextRef="#ctx0" brushRef="#br0" timeOffset="25408.71">4995 10784 679 0,'0'0'632'0,"0"0"-491"15,0 0 37-15,0 0 49 0,0 0-90 16,0 0-17 0,0 0-41-16,35-25-15 0,-35 25-18 15,0 0-21-15,0 10-16 16,-6 8 1-16,-6 9 1 15,-6 5 2-15,-3 5 0 16,-3 4-11-16,0-3-1 16,2-1 1-16,2-8-2 15,6-7-9-15,3-8 7 16,5-5 1-16,3-9 1 16,3 0 0-16,0-3 7 15,0-14-7-15,6-5-10 16,6-8-9-16,1-2-7 15,-1-1 4-15,1 0 4 16,0 5 11-16,0 3 6 0,-1 3 0 16,2 8 0-16,-2 4-7 15,1 7-5-15,-1 3-9 16,0 0 7-16,-2 11 5 16,2 3 4-16,2 2-5 15,1-2-5-15,1-1-12 16,6-1-6-16,-1-4 21 15,2-2 10-15,-8-2 3 16,1-4 0-16,-10 0 12 16,-3 0 20-16,-3 0 5 15,0 0 9-15,-3 2-3 16,-9 0-9-16,-4 5-11 16,-4 3-5-16,-1 2 1 0,-1 5-10 15,5 2 5-15,1 0-5 16,7 1 1-16,3 1-10 15,6-1 1-15,5 0 0 16,14-4-1-16,8-2 1 16,4-5-1-16,1-2-5 15,-7-6-22-15,-3-1-36 16,-11-4-73-16,-5-9-205 16,-6 0-524-16</inkml:trace>
  <inkml:trace contextRef="#ctx0" brushRef="#br0" timeOffset="25924.77">5980 10837 1388 0,'0'0'215'15,"0"0"98"-15,0 0-103 16,0 0-85-1,0 0-51-15,0 0-15 0,0 0-17 16,-1 19-2-16,-22 3 27 16,-14 9 1-16,-23 14-10 15,-1 2-9-15,-9 5-19 16,4 4-13-16,14-5-10 16,6 7-7-16,16-4 0 15,21 0-15-15,9-5-3 16,21-4 10-16,13-4 4 15,8-8 4-15,-2-5 1 16,-1-7 0-16,-6-7-1 16,-9-7 8-16,-12-4-2 0,-5-3-5 15,-4 0-1-15,-3 0 0 16,0-3-52-16,-6-3-45 16,-12-5-50-16,5 1-63 15,-5-1-399-15</inkml:trace>
  <inkml:trace contextRef="#ctx0" brushRef="#br0" timeOffset="31356.85">4126 11618 1304 0,'0'0'185'16,"0"0"3"-16,0 0 5 16,0 0-107-16,0 0 2 15,0 0 8-15,10-25-15 16,-10 22 2-16,0 2-15 15,0 1-12-15,0 0-11 16,0 0-30-16,0 0-12 16,0 7-3-16,-12 12-1 15,-6 6 0-15,-3 6 1 16,-3 6 0-16,-1 2 1 0,3-2 1 16,2-3-2-16,4-6-1 15,7-8-15-15,6-3-10 16,1-10-9-16,2-4 1 15,0-3-12-15,3-12-31 16,5-5-100-16,2-4-371 16</inkml:trace>
  <inkml:trace contextRef="#ctx0" brushRef="#br0" timeOffset="31780.1">4381 11728 758 0,'0'0'562'15,"0"0"-494"-15,0 0 95 16,0 0-48-16,0 0-49 16,0 0 30-16,0 0 36 15,58-39-39-15,-58 39-29 16,0 0-30-16,-3 6-17 15,-9 8-9-15,-6 8 9 16,-4 5-6-16,-1 6-10 16,-1 5 1-16,2-1-1 15,7 3-1-15,5-9-13 0,7-4-28 16,3-9-1-16,7-9 25 16,16-6 17-1,5-3 0-15,3-4 2 0,2-11-1 16,-6-4 6-1,-6 0 2-15,-14-2 6 0,-7 6 6 16,-12 5-2-16,-19 5-19 16,-11 5 0-16,-3 0-1 15,5 7-7-15,3 9-93 16,14-2-237-16,13-2-592 0</inkml:trace>
  <inkml:trace contextRef="#ctx0" brushRef="#br0" timeOffset="32163.86">4655 11626 1242 0,'0'0'373'0,"0"0"-189"16,0 0 48-16,0 0-123 15,0 0-70-15,0 0-25 0,0 0-8 16,96 105-4 0,-80-58-1-16,-7 6 0 0,-7 0 7 15,-2 0-8-15,-17-1 1 16,-11-7-1-16,-7-7 1 15,-2-7 1-15,0-9 6 16,3-6-7-16,1-6 11 16,0-3-3-16,6-1-9 15,3-2-7-15,8-1-126 16,7-3-172-16,5 0-206 16,4 0-471-16</inkml:trace>
  <inkml:trace contextRef="#ctx0" brushRef="#br0" timeOffset="32797.06">5270 11970 1230 0,'0'0'189'0,"0"0"6"16,0 0-58-16,0 0-31 15,0 0 12-15,0 0-40 16,0 0-28-16,21-44-13 15,-21 44-12-15,0 0-17 16,-3 0-1-16,-15 5-6 16,-2 10 0-16,-8 5-1 0,3 10 7 15,-2 0-6-15,9 3-1 16,8-2-7-16,7-3 6 16,3-6-1-1,12-7-8-15,10-5 9 0,11-7 1 16,4-3 2-16,0-2 4 15,-4-12 0-15,-2-5 4 16,-11-6 11-16,-10-1 13 16,-10-1 10-16,0 3-10 15,-21 2-13-15,-4 7-11 16,0 5-10-16,4 6-11 16,6 4-54-16,10 0-255 15,5 0-642-15</inkml:trace>
  <inkml:trace contextRef="#ctx0" brushRef="#br0" timeOffset="33242.18">6004 12015 1466 0,'0'0'218'16,"0"0"77"-16,0 0-104 16,0 0-90-16,0 0-48 15,0 0-28-15,0 0-9 16,-48-6-8-16,8 28 4 15,-8 8 4-15,-1 7 0 16,0 9-4-16,10 6-10 16,12 3-1-16,14 0-1 15,13-2 0-15,7-6-1 16,23-6-7-16,12-10 8 16,7-7 1-16,0-11 5 0,-7-7 0 15,-8-6-6 1,-10 0 6-16,-10 0 3 0,-6 0-9 15,-8-5 0-15,0 3-70 16,-7-7-75-16,-6 1-199 16,-1 2-262-16</inkml:trace>
  <inkml:trace contextRef="#ctx0" brushRef="#br0" timeOffset="38638.98">6514 12325 378 0,'0'0'136'16,"0"0"-64"-16,0 0 504 16,0 0-459-16,0 0-10 15,0 0-4-15,0 0-36 16,0 0-1-16,0-3 5 16,0 3-1-16,0-3 11 15,0 0 4-15,-7 1-21 16,1-3-23-16,-2 1-6 15,-1-1 2-15,-1 1-14 16,1-1-6-16,0 3 0 16,0 0-5-16,0 2-6 15,-1-2-6-15,0 2 1 16,0 0 9-16,0 0-10 16,-3 0 0-16,2 5 0 15,-1 5-1-15,-1 4 1 16,1-1 1-16,-1 6 0 0,6 0-1 15,1 5-7-15,5-2 6 16,1-1 1-16,0-1-1 16,4-4 1-16,11-1 9 15,3-7-9-15,6 2 7 16,1-8-6-16,2 0 12 16,4-2 3-16,-1 0 5 15,0-4-2-15,0-7-1 16,-6-2 3-16,-5-2 8 0,-7 1 11 15,-8 0-1-15,-4 2-8 16,-11-2-31-16,-16-1 0 16,-6 1-7-16,-10-3-72 15,7 1-209-15,6 2-637 16</inkml:trace>
  <inkml:trace contextRef="#ctx0" brushRef="#br0" timeOffset="40583.87">5380 12414 230 0,'0'0'85'16,"0"0"275"-16,0 0 13 16,0 0-228-16,0 0 2 15,0 0-38-15,0 0-36 16,5-23 0-16,-5 19-1 16,0 0-16-16,0-2 4 0,0 1-6 15,-5 1-9-15,-1 0-8 16,-1-1-5-16,-2 2-10 15,1-1-7-15,-2-1-1 16,3 2-2-16,-2 0 2 16,-2 1 1-16,4-1 4 15,-2 0-3-15,3 2-2 16,0 1 0-16,0 0 1 16,2 0-3-16,-1 0-11 15,-1 0 6-15,0 0 1 16,-2 0 0-16,-3 0 3 0,-1 1-5 15,-3 5 0 1,1 2-5-16,0 1 8 0,0-1 0 16,2 3-8-16,-1 3 0 15,-1-2-1-15,4 2 1 16,1-1-1-16,1 2-1 16,2-2 1-16,3-3 0 15,2 2 0-15,1-1 2 16,0 0-2-16,12-2 0 15,7 1 9-15,5-2-8 16,3-3 1-16,3-3-1 16,1-2 1-16,-1 0 4 15,0 0-5-15,-3-6 0 16,-5-8 8-16,-4-5 0 0,-5-5 17 16,-7-3-2-16,-6-2-15 15,0-1-9-15,-12 1-20 16,-12-5-81-16,4 11-386 15,0 7-1123-15</inkml:trace>
  <inkml:trace contextRef="#ctx0" brushRef="#br0" timeOffset="41329.11">4579 12478 157 0,'0'0'1200'0,"0"0"-1057"15,0 0 1-15,0 0 34 0,0 0-99 16,0 0-43-16,0 0 5 16,-33-24 15-16,33 24 10 15,0 0-4 1,0 0-16-16,0 7-18 0,8 7-5 16,7 6 8-16,17 7 3 15,12 4-16-15,26 12 6 16,39 7-15-16,36 7-8 15,20-1 5-15,-8-9-5 16,-36-16 8-16,-45-15-3 16,-29-7-5-16,-15-5 0 15,-7-1 0-15,-4-1-1 16,-3-1 1-16,-15-1 9 16,-3 0-10-16,0 0-5 0,-11 0-2 15,-8 0-32 1,-14 0-61-16,5 0-118 0,3 0-377 15</inkml:trace>
  <inkml:trace contextRef="#ctx0" brushRef="#br0" timeOffset="42064.96">5173 12751 248 0,'0'0'93'16,"0"0"-70"-16,0 0-15 15,0 0 323-15,0 0-161 16,0 0-38-16,0 0 5 16,-15 5-41-16,15-5-18 15,-4 2-1-15,4-2 23 16,-2 0 3-16,-1 0-8 15,0 0-15-15,-3 0 21 0,0 0 9 16,0 0-28-16,-3 0-16 16,2 0-23-16,-1 0-15 15,-1 0-9-15,-1 0-13 16,-2-2 0-16,0 1-6 16,-3 1 1-16,-1 0-1 15,-1 0 1-15,-1 0 0 16,3 0-1-16,1 0 1 15,2 4-1-15,1 3 0 0,1 2 0 16,2 2 0 0,1 3 0-16,-1 2 0 0,-2 5 0 15,4-1 0-15,3 0 0 16,0-1 0-16,3-1-1 16,0-1-1-16,17-1 1 15,6-4 0-15,9 0 0 16,2-4 0-16,4-1 1 15,1-3 1-15,-3-3-1 16,-4-1 6-16,-4 0 2 16,-4 0 9-16,-9-8 14 15,1-6 6-15,-7-4 8 16,-8-5-10-16,-1-2-15 0,-5-3-19 16,-16 0-1-1,-12-4-41-15,3 8-127 0,5 8-562 0</inkml:trace>
  <inkml:trace contextRef="#ctx0" brushRef="#br0" timeOffset="52474.36">7881 11557 179 0,'0'0'144'0,"0"0"629"16,0 0-598-16,0 0 15 16,0 0-32-16,0 0-54 15,-24-11 1 1,18 11-1-16,1-2-19 0,-1 1-15 15,2 1 1-15,0 0-22 16,2 0-20-16,2 0 4 16,0 0-8-16,16 0-4 15,13-3-10-15,10 2-2 16,8-2-7-16,3 0-2 16,0 0 0-16,-5-1 0 15,-6 2 0-15,-12-1 0 16,-8 1-10-16,-10 2-30 15,-6 0-70-15,-3 0-182 16,-10 0-66-16,-4 0-263 0</inkml:trace>
  <inkml:trace contextRef="#ctx0" brushRef="#br0" timeOffset="52842.64">7982 11572 183 0,'0'0'1301'0,"0"0"-1087"16,0 0 37-16,0 0-82 15,0 0-84-15,0 0-18 16,0 0-13-16,0-19-11 16,0 19 0-16,0 0-4 15,0 0-14-15,0 0-11 0,0 0-13 16,0 14-1-16,0 4 0 15,-1 9 0-15,-7 7 2 16,-2 4-1-16,-3 3 0 16,-1-1 0-16,-2-2 6 15,1-4-7-15,-2-7 0 16,5-4-2-16,3-7-4 16,4-7-6-16,2-5-7 15,3-4-11-15,0 0 8 16,0 0 4-16,4-10-32 15,11-12-63-15,-3 4-141 0,-2-1-307 16</inkml:trace>
  <inkml:trace contextRef="#ctx0" brushRef="#br0" timeOffset="53484.7288">8600 11685 1187 0,'0'0'409'16,"0"0"-186"-16,0 0 28 16,0 0-129-16,0 0-84 15,0 0-29-15,0 0-8 16,-69 36 0-16,44-4 0 16,2 4-1-16,1 3 0 15,6 3 1-15,5-1-1 16,7-2-1-16,2-3 1 0,2-7-30 15,0-5-33-15,6-10-54 16,5-5-111-16,2-9-171 0</inkml:trace>
  <inkml:trace contextRef="#ctx0" brushRef="#br0" timeOffset="53995.9">8648 11789 780 0,'0'0'413'16,"0"0"-178"-16,0 0-96 16,0 0-6-16,0 0-51 15,0 0-5-15,0 0-17 16,83-29 8-16,-74 29-25 15,-4 7-28-15,-5 10-2 16,0 6-7-16,-5 4 2 16,-11 5 0-16,-4 2-6 15,-2-5-1-15,3-5 0 16,2-7 1-16,4-4-1 16,4-7 5-16,6-5-5 15,3-1 12-15,0 0 10 16,9-8-8-16,10-8-13 15,3-3-1-15,7 0-1 0,-4 0 0 16,2 6-1-16,-5 4 1 16,-5 3-1-16,-5 6 1 15,-5 0-2-15,-4 3-7 16,-3 13 8-16,0 3 1 16,-7 3 7-16,-5 3-6 15,-1 2-1-15,2-4 1 16,3 0 0-16,3-6-1 15,2-2-21-15,3-5-23 16,0-5-85-16,5-5-74 16,7 0-55-16,-1-2-414 0</inkml:trace>
  <inkml:trace contextRef="#ctx0" brushRef="#br0" timeOffset="54351.75">9030 11694 750 0,'0'0'680'15,"0"0"-532"-15,0 0-47 16,0 0 62-16,0 0-66 16,0 0-30-16,0 0-7 15,62-11-4-15,-47 24 12 16,-1 7-16-16,-3 6-14 15,-6 4-16-15,-5 9 0 0,-2 8-4 16,-18 4-6-16,-7 6-10 16,-4 1 5-16,-4-1-6 15,1-4-1-15,2-6-8 16,6-10-3-16,5-8 5 16,6-10 6-16,6-7 0 15,3-7-1-15,5-3 1 16,1-2 0-16,0 0-62 15,0-7-154-15,7-7-328 16,5-3-694-16</inkml:trace>
  <inkml:trace contextRef="#ctx0" brushRef="#br0" timeOffset="54637.98">9304 11955 355 0,'0'0'720'15,"0"0"-384"-15,0 0-142 16,0 0 3-16,0 0-42 16,0 0-60-16,0 0-47 15,73-14-31-15,-36 13-9 16,5 0-8-16,4 1 1 15,-4 0-1-15,-7 0 0 16,-13 0-8-16,-16 0-45 16,-6 0-107-16,-19 1-46 0,-9 2-185 15,0-1-887-15</inkml:trace>
  <inkml:trace contextRef="#ctx0" brushRef="#br0" timeOffset="54790.21">9320 12081 1513 0,'0'0'264'0,"0"0"-116"15,0 0-12-15,110 0-98 16,-72 0-32-16,5 0-6 16,-11 0-160-16,-11 0-339 0</inkml:trace>
  <inkml:trace contextRef="#ctx0" brushRef="#br0" timeOffset="67001.85">10362 11237 182 0,'0'0'312'0,"0"0"-312"16,0 0-48 0,0 0 48-16,0 0 481 0,0 0-322 15,0 13 11-15,0-13-52 16,0 0-62-16,0 0-27 16,0 0-13-16,0 0-15 15,0 0-1-15,0 0 1 16,0 0-1-16,0 0 0 15,0 0 0-15,0 0 0 16,0 0 2-16,0 0 4 16,0 0-5-16,0 0 0 15,0 0 2-15,0 0 3 16,0 0-5-16,0 0 8 16,0 0-8-16,0 0 5 15,0 0 1-15,0 0 0 0,0 0 11 16,0 0 5-1,0 0-1-15,0 0-11 0,0 0-11 16,0 0 2-16,0 0-1 16,0 0 0-16,0 0-1 15,0 0 6-15,0 0 1 16,0 0 5-16,0 0 4 16,0 0 5-16,0 0-7 15,0 0 0-15,0 0-1 16,0 0-4-16,0 0 13 15,0 0 3-15,0 0 7 16,0 0-1-16,0 0 1 16,0 0-4-16,0 0-14 0,0 0-1 15,1 0-2 1,5 0-10-16,2 0 0 0,0 0 0 16,6 0-1-1,-2 0 0-15,3 0 0 0,-3 3 0 16,3 0 1-16,-5-2-1 15,-2 1 1-15,-2-2 0 16,-2 1 2-16,2 1-2 16,-3 1 0-16,2 0 0 15,-2-1 0-15,1 3-1 16,1-2 0-16,-1 3 0 16,3 0 0-16,-1 1 0 15,-1 2 0-15,1-3 0 16,-1 3 0-16,-2-1 0 15,1 0 0-15,-1-1 0 16,-2 0-1-16,1-2 1 16,-2 3 0-16,1-3-1 0,-1 1 1 15,0 1-1-15,0-3 0 16,0 2-1-16,-3-1 1 16,-5-1 1-16,-1 3 1 15,-1-3 1-15,0-1-1 16,-2 2 0-16,0-1 0 15,-1-2 0-15,-2 0 7 16,-1 0-7-16,-1-2 0 16,-2 0 11-16,0 0-6 15,2 0-5-15,1 0 6 0,2 0 3 16,2-4 2-16,3-2 17 16,2-4 11-16,1-3 17 15,1-2-11-15,4-3-15 16,1-1-16-16,0-1-5 15,0 2-9-15,0 4-1 16,0 5-9-16,0 5-72 16,0 4-177-16,-2 0-126 15,-5 0-453-15</inkml:trace>
  <inkml:trace contextRef="#ctx0" brushRef="#br0" timeOffset="68557.61">10238 11341 384 0,'0'0'42'16,"0"0"113"-16,0 0 161 16,0 0-209-16,0 0 36 15,0 0-24-15,0 0-54 16,15 0-6-16,-15 0 18 16,0 0 13-16,0 0-26 15,0 0-11-15,3 0-20 16,-1 0-12-16,-1-2-11 0,1 2-3 15,-1 0-6 1,1-2 1-16,-1 0-1 0,3 1-1 16,-2 1 1-1,1-2 0-15,-2 1 13 0,1-1 18 16,-2 1 12-16,1-1 13 16,-1 2 2-16,0-1-18 15,0 1-6-15,0 0-6 16,0 0-8-16,0 0-6 15,0 0-4-15,0 0-11 16,-9 0-7-16,-7 12 4 16,-5 2 3-16,-5 10 0 15,-6 2-1-15,-2 4 1 16,-1 4 0-16,1 1 1 16,1-1-1-16,5 0 0 0,6-5 0 15,5-4 1-15,6-1 1 16,4-8 0-16,3-4-1 15,4-5 8 1,0-3-1-16,0-2 2 0,0-2 6 16,0 0 14-16,0 0 1 15,0 0-3-15,3-8-18 16,3-2-9-16,2-1-1 16,-2 0-46-16,1 1-62 15,-3 3-147-15,-1-1-265 0</inkml:trace>
  <inkml:trace contextRef="#ctx0" brushRef="#br0" timeOffset="71244.97">8703 12802 367 0,'0'0'84'16,"0"0"323"-16,0 0-102 15,0 0-184-15,0 0-39 16,0 0 5-16,0 0-10 16,0 1-12-16,0-1 24 15,0 0 16-15,0 0 5 16,0 0-12-16,0 0-35 15,0 0-10-15,0 0-22 16,0 0-12-16,0 0-7 16,0 0-2-16,0 0-3 15,0 0-7-15,6 0 1 0,7 0 0 16,7 0-1 0,3 0 0-16,9 0 0 0,2 0 0 15,2 0 1 1,-2 1-1-16,-4 3 0 0,-6 0-20 15,-9 2-32-15,-3-2-59 16,-6 2-68-16,-6-1-21 16,-2-3-69-16,-11 0-383 15</inkml:trace>
  <inkml:trace contextRef="#ctx0" brushRef="#br0" timeOffset="71501.48">8674 12914 791 0,'0'0'612'16,"0"0"-455"-16,0 0-120 16,0 0 16-16,0 0-28 15,0 0 4-15,0 0 5 16,51 25-3-16,-24-23-9 15,6 1-11-15,4-3-9 16,-1 1-2-16,9-1-52 16,-11 0-177-16,-4 0-349 0</inkml:trace>
  <inkml:trace contextRef="#ctx0" brushRef="#br0" timeOffset="72415.69">10149 12316 580 0,'0'0'657'15,"0"0"-537"-15,0 0 52 16,0 0-56-16,0 0-46 16,0 0-14-16,0 0-20 15,2-27-14-15,-2 27-7 16,-4 1-15-16,-9 11 0 16,-7 6 0-16,-1 6 0 15,-5 4 1-15,2 5-1 16,-2-1 0-16,5-1 1 0,2-2 0 15,4-7 0 1,3-4-1-16,6-7 2 0,3-3-1 16,2-4-1-16,1-3 2 15,0-1-2-15,0 0-21 16,1 0-59-16,4-5-37 16,-2-5-131-16,-2-2-367 0</inkml:trace>
  <inkml:trace contextRef="#ctx0" brushRef="#br0" timeOffset="72748.75">9564 12625 402 0,'0'0'166'16,"0"0"154"-16,0 0-188 15,0 0-5-15,0 0-1 16,0 0-23-16,0 0 6 16,-17 15-3-16,32-14 9 15,6 3-23-15,15 0-25 16,25 3-17-16,34 6-8 16,28 5-5-16,-8 1-10 0,-20-3-7 15,-33-5-12 1,-30-3-7-16,-3-3-1 15,-7 0-20-15,-3-3-57 16,-17-2-30-16,-12 0-66 0,-15-2-119 16,-1-8-451-16</inkml:trace>
  <inkml:trace contextRef="#ctx0" brushRef="#br0" timeOffset="73115.95">9797 12700 408 0,'0'0'210'0,"0"0"335"16,0 0-403-16,0 0 16 15,0 0-30-15,0 0-51 16,0 0-33-16,6-10-5 16,-6 10-17-16,0 7-15 15,-6 8-5-15,-5 6 11 16,-5 5 0-16,-2 4-4 16,-2-1-8-16,2 0 5 15,1-4-5-15,4-3-1 16,3-5 1-16,3-6 0 15,4-2-1-15,3-4 0 0,0-2-8 16,7-3-22-16,9 0-108 16,-2 0-219-16</inkml:trace>
  <inkml:trace contextRef="#ctx0" brushRef="#br0" timeOffset="73439.03">10049 12794 1091 0,'0'0'364'15,"0"0"-261"-15,0 0-64 16,0 0-27-16,0 0-11 16,0 0 0-16,-87 59 0 15,57-35 0-15,2-3 0 0,2 2-1 16,6-1 1-16,9-6-1 15,10 0 2-15,1-4-1 16,13-2 1-16,14-4-1 16,4-1 0-16,4-5 0 15,-7 0 0 1,-6-4 1-16,-13-6 14 0,-9-1 1 16,-15-1-17-16,-23 2-1 15,-34 0-37-15,8 4-182 16,7 2-785-16</inkml:trace>
  <inkml:trace contextRef="#ctx0" brushRef="#br0" timeOffset="74100.58">8916 13197 909 0,'0'0'526'16,"0"0"-447"-16,0 0 14 16,0 0-31-16,0 0-15 15,0 0-6-15,0 0 4 16,2 0 27-16,7 0 22 16,11 0-46-16,3 2-29 0,7 1-9 15,0 0-8 1,0 1-2-16,-2 2 0 0,-7 0-65 15,-11 3-101-15,-5-2-125 16,-5-3-89-16</inkml:trace>
  <inkml:trace contextRef="#ctx0" brushRef="#br0" timeOffset="74304.95">8856 13327 660 0,'0'0'515'0,"0"0"-419"15,0 0 4-15,0 0-12 0,0 0-40 16,0 0-29 0,110 20-14-16,-60-18-5 0,-8-2-87 15,-11 0-165-15</inkml:trace>
  <inkml:trace contextRef="#ctx0" brushRef="#br0" timeOffset="98038.61">12950 2750 1227 0,'0'0'257'15,"0"0"-35"1,0 0-14-16,0 0-63 16,0-14-42-16,0 14-51 0,0 0-21 15,0 0-8-15,0 0-5 16,0 0-3-16,-1 0 3 15,1 0 4-15,-2 0-6 16,0 0-6-16,0 0-8 16,-1 4-2-16,-1 2 1 15,-4 4-1-15,-1 3 2 16,-3 1-1-16,2 5-1 16,-3 0 1-16,3 2 0 15,3-3-1-15,1-2-1 16,1-4-11-16,4-8 5 15,-2-1 6-15,2-2 1 0,1-1 12 16,0 0 3-16,0-5 1 16,0-8-6-16,0-5-10 15,0-3-6-15,0 1-6 16,5 2 3-16,-2 6 8 16,0 5 0-16,-3 4-5 15,2 3-5-15,-2 0-12 16,1 0-16-16,2 0-14 15,3 4 4-15,4 4 32 16,7-1-13-16,5 0 9 16,4-3 19-16,-2 0-6 0,3-1 8 15,-3-3 1-15,-4 0 5 16,-5 0-6-16,-1 0 1 16,-7 0 8-16,-1 0-2 15,0 0-6-15,-1 0-1 16,0 0-1-16,-2 0-1 15,-1 3-4-15,-2-3-4 16,0 2 3-16,0 2-1 16,0-2 2-16,0 3 6 15,0 1 1-15,-6 1 5 16,-3 0 14-16,-3 5 11 16,-4 1-4-16,-1 2-3 15,-2 1-2-15,1 1-9 16,2-1-4-16,5-3-9 0,4 0 1 15,7-3-1-15,0-2 0 16,4 1 0-16,11-2 6 16,6-1-4-16,0-2-2 15,1 2-25-15,2-2-95 16,-6-2-182 0,-6 2-331-16</inkml:trace>
  <inkml:trace contextRef="#ctx0" brushRef="#br0" timeOffset="98354.57">13301 3004 1033 0,'0'0'537'0,"0"0"-327"15,0 0-37-15,0 0-68 16,0 0-50-16,0 0-38 16,0 0-5-16,112 0 7 15,-75 0-8-15,-3 3-4 0,-4-2-6 16,-9 1-1-1,-7-1-70-15,-14 1-136 0,0-1-118 16,-12 0-263-16</inkml:trace>
  <inkml:trace contextRef="#ctx0" brushRef="#br0" timeOffset="98517.7399">13309 3111 392 0,'0'0'838'15,"0"0"-614"-15,0 0 27 16,0 0-97-16,0 0-84 16,0 0-48-16,114 0-22 15,-65 0-42-15,-10 3-179 16,-7-1-427-16</inkml:trace>
  <inkml:trace contextRef="#ctx0" brushRef="#br0" timeOffset="99274.31">14078 2960 418 0,'0'0'1000'16,"0"0"-715"-16,0 0 4 15,0 0-88-15,0 0-55 16,0 0-32-16,0 0-39 0,36-64-31 16,-36 64-20-16,0 0-14 15,0 0-10-15,-6 6-1 16,-6 6-8-16,-6 6 9 16,-4 7 11-16,-7 6-10 15,1 4 0-15,0 1 0 16,2-1 1-16,4-8-1 15,7-4 1-15,2-8-1 16,7-5 0-16,4-4-1 16,2-5-24-16,0-1-31 15,0 0-40-15,0 0-42 16,0 0-191-16,0-3-482 0</inkml:trace>
  <inkml:trace contextRef="#ctx0" brushRef="#br0" timeOffset="100402.45">12194 4159 1068 0,'0'0'682'16,"0"0"-555"-16,0 0 87 16,0 0-107-16,0 0-24 15,0 0-36-15,0 0-35 16,0-31-12-16,-5 33-14 16,-4 10 7-16,-5 7 7 0,-3 4 10 15,-5 4-2-15,-2 4-8 16,2-2 6-16,2-2-6 15,2-2 1-15,6-6-1 16,5-2 0-16,3-8-8 16,4-3-20-16,0-6-38 15,5 0-57-15,21-6-66 16,-2-8-126-16,-1 1-372 0</inkml:trace>
  <inkml:trace contextRef="#ctx0" brushRef="#br0" timeOffset="100775.51">12488 4188 235 0,'0'0'1166'16,"0"0"-932"-16,0 0 2 15,0 0-87-15,0 0-35 16,0 0-58-16,0 0-34 15,3-7-13-15,-13 17-8 16,-6 6 7-16,-6 1 1 16,-2 9-3-16,2 2-5 15,1 5-1-15,5-2-5 16,7 0-23-16,9-6-38 16,0-6 2-16,3-8 35 0,13-7 14 15,4-4 15-15,3 0 10 16,1-13 14-16,-3-3 41 15,-7-3 1-15,-10 1-17 16,-4 4-21-16,-14 4-28 16,-20 6-15-16,-10 4-20 15,-4 0-64-15,-3 15-106 16,14 0-118-16,14-1-467 0</inkml:trace>
  <inkml:trace contextRef="#ctx0" brushRef="#br0" timeOffset="101173.69">12677 4098 886 0,'0'0'875'0,"0"0"-645"0,0 0 22 15,0 0-106 1,0 0-21-16,0 0-67 16,5 9-58-16,11 21 0 15,4 10 1-15,-6 9 8 16,-11 7-8-16,-3-2 0 15,-22 1 5-15,-18-4-6 16,-11-7-9-16,-7-7-11 16,-3-7 1-16,3-9 13 15,4-3 5-15,11-7 0 16,8-1-39-16,10-1-63 16,13-2-69-16,7-1-209 15,5-2-420-15</inkml:trace>
  <inkml:trace contextRef="#ctx0" brushRef="#br0" timeOffset="101767.76">13199 4376 150 0,'0'0'1227'16,"0"0"-985"-16,0 0 40 15,0 0-75-15,0 0-64 16,0 0-35-16,0 0-7 15,16-30-19-15,-16 30-26 16,0 0-17-16,0 0-14 16,0 0-13-16,-6 8-12 0,-8 8 1 15,-7 5-1 1,-4 5 11-16,-5 8-10 0,2-1 8 16,-2 0-8-1,3 1 0-15,4-5 0 0,4-5-1 16,6-5 0-16,2-8 1 15,7-4-1-15,1-6-5 16,3 0-2-16,0-1-11 16,0 0-32-16,0 0-45 15,4-14-68-15,5 2-207 16,2-2-648-16</inkml:trace>
  <inkml:trace contextRef="#ctx0" brushRef="#br0" timeOffset="102784.36">13981 4513 390 0,'0'0'82'0,"0"0"426"0,0 0-391 16,0 0 20-16,0 0-53 16,0 0-1-16,0 0 17 15,3 0-30-15,-3 0-24 16,0 0-11-16,0 0-16 16,0 0-8-16,0 0-9 15,0 0 0-15,0 0-1 16,0 0 0-16,0-2 0 15,0 2 6-15,0 0-6 16,0 0 8-16,0 0-9 16,0 0 0-16,0 0 0 15,0 0 0-15,0 0-10 16,0 0-36-16,0 0-114 0,0-1-203 16</inkml:trace>
  <inkml:trace contextRef="#ctx0" brushRef="#br0" timeOffset="105556.0399">14108 4496 380 0,'0'0'74'16,"0"0"453"-16,0 0-340 16,0 0-9-16,0 0 2 15,0 0-59-15,0 0-40 16,5 0-25-16,-5 0-12 15,0 0 4-15,0 0-9 16,0 0-12-16,0 0-5 16,0 0 0-16,0 0 1 15,0 0 6-15,0 0-7 16,0 0-4-16,0 0-5 16,0 0 5-16,0 0-2 15,0 0 2-15,0 0 4 0,0 0 3 16,0 0 6-16,0 0 0 15,0 0-7-15,0 0-10 16,-7 0-7-16,-3 2-7 16,-11 9-1-16,-7 5 1 15,-9 8 2-15,-7 7-2 16,-5 9 2-16,0 5-2 16,4 6 0-16,8 2-1 15,10 2 1-15,12-1-1 16,15-3-1-16,0-4 1 15,23-10-5-15,5-8 5 0,0-8 1 16,-1-10 1-16,-6-6 0 16,-9-3 11-16,-5-2 1 15,-5 0 2 1,-2 0-5-16,0 0-10 0,-2 0-6 16,-7 0-40-16,2 0-129 15,0-3-379-15</inkml:trace>
  <inkml:trace contextRef="#ctx0" brushRef="#br0" timeOffset="107250.97">14380 4917 477 0,'0'0'673'0,"0"0"-482"16,0 0 7-16,0 0-44 16,0 0-52-16,0 0-15 15,0 0-13-15,0 0-12 16,0 0-6-16,0 0-1 15,-2 0-6-15,-1 0-8 16,-1 0-17-16,-2-4-8 16,-3 0-8-16,0-1-7 15,0 2 0-15,-3-1-1 16,2 0 1-16,0 3-1 16,-1 1 0-16,-1 0-1 15,-1 0-5-15,-3 1 4 0,0 9 1 16,-1 1 0-16,0 5 0 15,0 2-5-15,1 4 5 16,3 0 0-16,3 2-13 16,5 0 0-16,5-3-2 15,0-3 3-15,11-3-2 16,10-5 9-16,8-5 6 16,4-5 8-16,2 0 8 15,-1-4 0-15,1-10 8 16,-4-4-2-16,-7-3-6 0,-9-1-1 15,-12 1 0-15,-3 0-8 16,-12 3-7-16,-34-4-29 16,2 8-160-16,4 0-798 0</inkml:trace>
  <inkml:trace contextRef="#ctx0" brushRef="#br0" timeOffset="108593.76">12980 4957 871 0,'0'0'551'16,"0"0"-437"-16,0 0 60 15,0 0-40-15,0 0 10 16,0 0-79-16,0 0-25 15,-9-25-12-15,2 23-16 16,-4 2-2-16,-6 0 12 16,1 0 11-16,-6 0-5 15,-3 0 0-15,-2 0-7 0,-1 6-5 16,-1 4-10-16,5 4-6 16,0 3 0-16,7 1-1 15,5 0 1 1,6 1-15-16,6-1 2 0,0-2-2 15,1-3-4-15,14-1-5 16,4-5-2-16,7-1 9 16,2-6 10-16,-1 0 6 15,3-3 1-15,-2-13 0 16,-1-3 9-16,-6-7-1 16,-6-1 1-16,-5 2-8 15,-8 3 7-15,-2 4-8 16,-2 6 0-16,-23 8-86 0,1 4-255 15,2 0-621-15</inkml:trace>
  <inkml:trace contextRef="#ctx0" brushRef="#br0" timeOffset="109005.42">11630 5098 927 0,'0'0'368'16,"0"0"-202"-16,0 0 3 16,0 0-60-16,0 0-25 15,0 0 43-15,169 61-64 16,-22-20-32-16,32 6-21 16,12 0-4-16,-6-3-5 15,-26-6 5-15,-22-5-5 16,-36-11 12-16,-34-6 5 0,-28-9 13 15,-16-5-16 1,-6 1-14-16,-6-3 5 0,-10 0-6 16,-16 0-39-1,-19 0-144-15,-3-5-189 0</inkml:trace>
  <inkml:trace contextRef="#ctx0" brushRef="#br0" timeOffset="109961.32">12092 5634 235 0,'0'0'990'0,"0"0"-770"16,0 0-34-16,0 0-43 0,0 0 28 16,0 0-30-1,0 0-38-15,-3-20-26 0,3 17-21 16,3 1-22-16,11-4-21 15,4 1-11-15,6-2-1 16,1 1 1-16,4 0-1 16,-6 2 0-16,-2 1 0 15,-6 1-1-15,-3-1 1 16,-6 1 5-16,-2 1 2 16,-2 1 6-16,-2 0 3 15,0 0-4-15,0 0-1 16,0 0-12-16,0 0 1 15,0 0-1-15,0 0-8 16,0 0 7-16,-8 1-7 0,-2 7 7 16,-2 5 1-16,-1 1 0 15,-2 5 0-15,1-2-1 16,0 6-8-16,0-4 1 16,2 2-11-16,0-3-6 15,3 0-3-15,0-5 7 16,3 0 6-16,3-4 3 15,0-1 1-15,2-2-4 16,-1-2 14-16,2-1 0 16,-1-3-1-16,1 0 2 15,-2 1-1-15,2-1 1 0,-1 0-1 16,-1 2-7 0,1-1-39-16,-1 1-38 0,1-1-24 15,1 0-43-15,-4 1-40 16,-4 1-56-16,-1-1-45 15,-2 1-273-15</inkml:trace>
  <inkml:trace contextRef="#ctx0" brushRef="#br0" timeOffset="110220.48">11957 5829 430 0,'0'0'282'0,"0"0"-55"16,0 0 20-16,0 0-74 15,0 0 5-15,0 0-45 16,0 0 4-16,-51 21-23 15,41-17 24-15,4-1-37 16,3 0-43-16,3-3-33 16,0 1 2-16,13 1 1 0,10-1 0 15,9 1-12-15,7-1-5 16,0 0-10 0,-2-1 0-16,-4 2-1 0,-6 0-21 15,-6-2-30-15,-6 0-65 16,1 0-99-16,-6 0-274 15,-2 0-854-15</inkml:trace>
  <inkml:trace contextRef="#ctx0" brushRef="#br0" timeOffset="112778.66">13053 7203 1373 0,'0'0'268'15,"0"0"-204"-15,0 0-42 16,118-4-11-16,-55 8-5 15,6 9-5-15,1 3-1 16,-8-2 0-16,-8 0 0 16,-17-5-19-16,-13-3-36 15,-13-3-21-15,-11-3-5 16,-12 0-43-16,-9 0-200 0</inkml:trace>
  <inkml:trace contextRef="#ctx0" brushRef="#br0" timeOffset="113041.32">13237 7291 508 0,'0'0'970'0,"0"0"-766"16,0 0 6-16,0 0-66 16,0 0-54-16,0 0-27 15,0 0-42-15,-2 14-13 16,-1-4 0-16,-1 4-1 15,-2 4 1-15,-1 5 3 16,-1 2-5-16,0 1-5 16,-2 2 5-16,1-3-6 15,2 1 2-15,1-5-2 0,3-4-28 16,3-5-96 0,3-3-147-16,7-5-213 0</inkml:trace>
  <inkml:trace contextRef="#ctx0" brushRef="#br0" timeOffset="113311.97">13620 7333 1485 0,'0'0'245'0,"0"0"24"0,0 0-93 16,0 0-89-1,0 0-45-15,0 0-29 16,0 0 0-16,-76 45-4 0,45-18-1 16,1 4-7-16,3 3 0 15,8 2-1-15,7-1-11 16,7-1-26-16,5-6-39 16,0-7-65-16,24-9-79 15,-1-5-70-15,1-7-440 0</inkml:trace>
  <inkml:trace contextRef="#ctx0" brushRef="#br0" timeOffset="113877.72">13762 7374 1440 0,'0'0'242'15,"0"0"12"-15,0 0-75 16,0 0-100-16,0 0-25 16,0 0-23-16,0 0-20 15,43 20-10-15,-43-1 0 16,0 1 1-16,-3 6-1 15,-12-1 5-15,-4 2-6 0,1-2 1 16,-3-2 0-16,2-3 0 16,4-7 1-16,5-3-2 15,5-6 0-15,5-3 1 16,0-1-1-16,2 0 1 16,12-8 1-16,7-9-1 15,3 0-1-15,6-3 0 16,3-1 0-16,0 1 1 15,-2 2-1-15,-4 8 1 16,-5 1 0-16,-6 6-1 16,-5 3 1-16,-3 0 0 15,-4 0-1-15,-2 12 0 16,-2 2 1-16,0 4 0 0,0 2-1 16,-6 5 7-1,-7-2-7-15,-1 1 1 0,0-2-1 16,-2-1 1-16,4-3 0 15,0-5-1-15,3-5-1 16,5-4-20-16,2-2-44 16,2-2-69-16,9-5-234 15,4-4-787-15</inkml:trace>
  <inkml:trace contextRef="#ctx0" brushRef="#br0" timeOffset="114201.02">14229 7361 1262 0,'0'0'293'16,"0"0"-72"-16,0 0-24 16,0 0-119-16,0 0-33 15,0 0 22-15,0 0 6 16,21 80-16-16,-17-45-6 15,1 2-10-15,-5 3-17 16,0-3-11-16,-2 1-5 16,-13-3-7-16,-7-1 5 15,-6-1-5-15,-4-3 0 0,-2-4 10 16,-2-2-11 0,5-3-6-16,4-5-12 0,6-6-16 15,11-1-21-15,10-9-66 16,1 0-191-16,14 0-550 0</inkml:trace>
  <inkml:trace contextRef="#ctx0" brushRef="#br0" timeOffset="114491.87">14754 7553 1084 0,'0'0'504'0,"0"0"-359"16,0 0 102 0,0 0-114-16,0 0-68 0,0 0-34 15,0 0-21-15,110-12-9 16,-74 12 0-16,-1 0 0 15,-8 2-1-15,-7 2-21 16,-9 2-89-16,-11-2-141 16,0 2-122-16,-9 0-742 0</inkml:trace>
  <inkml:trace contextRef="#ctx0" brushRef="#br0" timeOffset="114636.64">14729 7682 1400 0,'0'0'238'0,"0"0"77"16,0 0-120-16,0 0-98 16,88 11-54-16,-11-8-43 15,-6-3-157-15,-6 0-753 0</inkml:trace>
  <inkml:trace contextRef="#ctx0" brushRef="#br0" timeOffset="115829.67">16694 6601 1066 0,'0'0'640'0,"0"0"-406"15,0 0 14-15,0 0-103 16,0 0-28-16,0 0-12 16,0 0-27-16,20-34-35 15,-20 34-25-15,0 0-18 16,0 7-25-16,-11 10 3 15,-4 9 22-15,-6 7 2 16,-2 7-1-16,-5 1 8 16,0 1-9-16,1-4 0 15,3-6-16-15,5-8-12 0,5-6 5 16,7-9 8-16,4-6 11 16,3-3 4-16,0 0 22 15,0-11-7-15,4-9-8 16,7-7-7-16,3-3-1 15,5-9-14-15,3 0 3 16,3-1-2-16,3 3 5 16,2 5 8-16,-1 7-5 15,0 6 5-15,-1 5-8 16,-1 7 0-16,2 6 8 16,-2 1-7-16,-2 0 1 15,-4 7-1-15,-7 4-1 0,-5 1-2 16,-8 1-3-1,-1 2 4-15,-4 0 8 16,-13 0 1-16,-6 0-5 0,0-4 5 16,-1-3 1-16,0-8 0 15,0 0 0-15,1 0 7 16,0-8 1-16,5-5-7 16,2 0-1-16,6 3-2 15,6 3-47-15,4 2-62 16,2 5-175-16,10 0-307 15,1 0-335-15</inkml:trace>
  <inkml:trace contextRef="#ctx0" brushRef="#br0" timeOffset="116302.14">15654 6913 1332 0,'0'0'245'0,"0"0"-66"16,0 0-9-16,0 0-79 15,0 0-41-15,0 0-22 16,0 0-6-16,55 19 26 16,25 6 34-16,49 10-6 15,29 4-13-15,20 2-10 16,0 0-13-16,-9-3-16 15,-3 2-12-15,-20-5-11 16,-33-7-1-16,-34-10 0 16,-34-8-1-16,-18-4 0 15,-5-2-27-15,-9 1-18 16,-3-3-9-16,-10-2-11 16,-10 0-45-16,-33 0-99 15,0 0-157-15,2 0-734 0</inkml:trace>
  <inkml:trace contextRef="#ctx0" brushRef="#br0" timeOffset="117029.47">15555 7266 1234 0,'0'0'283'16,"0"0"-27"-16,0 0 1 15,0 0-109-15,0 0-51 16,0 0-36-16,0 0-35 0,3-6-19 16,-3 10-7-16,0 9-10 15,-7 7 10-15,-5 5 3 16,-3 5 4-16,-3 0-5 16,-4 1-1-16,1-1 5 15,0-3-5-15,0-3 0 16,3-5 5-16,6-4-6 15,5-5 1-15,1-6-1 16,5-1 1-16,1-3 5 16,0 0 4-16,0 0-10 15,1 0-47-15,11-9-64 16,-3 1-189-16,0 1-319 0</inkml:trace>
  <inkml:trace contextRef="#ctx0" brushRef="#br0" timeOffset="117576.43">15783 7527 880 0,'0'0'269'15,"0"0"-75"-15,0 0 1 16,0 0-76-16,0 0-8 15,0 0 2-15,0 0-28 16,-16-5-18-16,12 5-2 16,1 0-5-16,-3 0-7 15,3 0-16-15,-3 0-9 16,3 3-12-16,1 1-10 16,2 5-5-16,0 2-1 15,17 0 2-15,9 5 4 16,9 0-5-16,4 2 5 0,4-3-5 15,-4-1 0-15,-5-4 0 16,-10-4 0-16,-12-4 0 16,-6 0 26-16,-5-2 22 15,-1 0 8-15,0 0-16 16,0 0-27-16,0 0-13 16,0 0-1-16,0 0-29 15,0 0-48-15,0 0-60 16,0 0-173-16,-3 0-485 0</inkml:trace>
  <inkml:trace contextRef="#ctx0" brushRef="#br0" timeOffset="118769.19">16465 7779 886 0,'0'0'290'15,"0"0"-126"-15,0 0 45 16,0 0-55-16,0 0-3 16,0 0 3-16,0 0-47 15,26-35-23-15,-25 32-13 16,-1 2-11-16,0-1 1 16,0 2-9-16,0 0-12 15,0 0-21-15,0 0-19 16,-9 2-7-16,-3 9-4 15,-5 6 11-15,-5 6 1 16,-4 5-1-16,-3 3 2 16,0 1-2-16,-1-1 1 15,1 0-1-15,6-3 0 16,3-5 0-16,5-3-11 16,6-7 5-16,5-5-6 15,2-6 11-15,2-2 1 0,0 0 0 16,0 0 12-16,8-10-10 15,4-7-1-15,4-3 0 16,2-5 0-16,3-5-1 16,6-3-1-16,4-7-8 15,3 1 8-15,5-2-8 16,3 7 0-16,-6 3 3 16,-5 9 6-16,-4 7-2 15,-6 8 1-15,-2 4-5 16,-3 3-2-16,0 0 2 15,-2 1-1-15,-2 10-2 16,-1 3 8-16,-4 2-5 0,-2 3 0 16,-5 2 4-16,0 0 1 15,0 2-5-15,-14-4 6 16,-2 1 0-16,-5-5 1 16,-6-3-1-16,-1-6 2 15,-2-4-1-15,0-2 5 16,2 0 0-16,5-8 4 15,6-4 1-15,4-3-10 16,6 3 10-16,6-3-11 16,1 3-30-16,0 0-57 15,11 4-152-15,0 2-322 16,1 3-833-16</inkml:trace>
  <inkml:trace contextRef="#ctx0" brushRef="#br0" timeOffset="119839.22">17094 7989 1043 0,'0'0'201'15,"0"0"15"-15,0 0 11 16,0 0-42-16,0 0-28 15,0 0-26-15,0 0-45 16,7-15-30-16,-7 15-16 16,0 0-17-16,-1 0-15 15,-13 0-8-15,-7 1 0 16,-5 8 0-16,-6 2 1 0,-2 1 0 16,2 2 0-16,3 0-1 15,2-2-11-15,6-1-38 16,4-1-56-16,12-6-78 15,5-1-121-15,0-3-276 0</inkml:trace>
  <inkml:trace contextRef="#ctx0" brushRef="#br0" timeOffset="120061.71">16926 7915 983 0,'0'0'392'0,"0"0"-116"15,0 0 24 1,0 0-159-16,0 0-93 0,0 0-40 16,0 0-8-16,6 42 1 15,0-11 8-15,2 2-3 16,4 0-6-16,0-1-33 16,8 1-125-16,-3-9-165 15,1-9-438-15</inkml:trace>
  <inkml:trace contextRef="#ctx0" brushRef="#br0" timeOffset="120587.56">17450 8064 1320 0,'0'0'282'0,"0"0"-6"16,0 0-12-16,0 0-117 15,0 0-34-15,0 0-22 16,0 0-23-16,5-4-22 16,-5 4-10-16,0 0-5 15,0 0-7-15,0 0-12 16,-8 4-12-16,-7 8-1 15,-4 7 1-15,-8 7 11 16,-5 3-5-16,-3 3 0 16,2-1 0-16,2-1-6 15,5-5 1-15,7-6-1 16,4-5 0-16,9-5-6 0,3-6-8 16,3-3-15-1,0 0-15-15,0 0-35 0,0-14-94 16,8-3-209-16,-3 4-738 0</inkml:trace>
  <inkml:trace contextRef="#ctx0" brushRef="#br0" timeOffset="122724.79">18240 7622 1160 0,'0'0'251'15,"0"0"-23"-15,0 0 6 16,0 0-95-16,0 0-57 16,0 0-21-16,0 0-19 15,0-6 0-15,0 6 9 16,0 0 3-16,1 0-5 16,11 0-17-16,7 1-14 0,11 9-11 15,9 1-7 1,4 4 0-16,-1-2-28 0,-2 2-41 15,-9-5-78-15,-11-5-205 16,-11-4-419-16</inkml:trace>
  <inkml:trace contextRef="#ctx0" brushRef="#br0" timeOffset="122902">18253 7755 1077 0,'0'0'498'16,"0"0"-375"-16,0 0 130 16,0 0-141-16,0 0-84 15,0 0-28-15,119 16-81 16,-76-9-161-16,-4-2-276 0</inkml:trace>
  <inkml:trace contextRef="#ctx0" brushRef="#br0" timeOffset="124207.02">20333 6961 522 0,'0'0'569'0,"0"0"-359"0,0 0 15 16,0 0-45-16,0 0 7 15,0 0-69-15,0 0-20 16,20-44-23-16,-18 38 24 15,-1 1-1-15,2-3-40 16,1 2-11-16,-3 0-23 16,2 2-11-16,0 0-7 15,-2 1-5-15,-1 0 0 16,2 1-1-16,-2 2-1 16,0 0-1-16,0 0-8 15,0 0-4-15,0 0-3 16,0 0 5-16,0 0 6 0,0 0 0 15,0 0 5 1,0 0 0-16,0 0 0 0,0 0 0 16,0 0 0-16,0 0 1 15,0 0 0-15,0 0-1 16,0 0 0-16,0 0 1 16,0 0 0-16,0 0-1 15,0 0 1-15,0 0-1 16,0 0 0-16,0 0-9 15,0 0 8-15,0 0-7 16,0 0-1-16,0 0 4 16,0 0 4-16,0 0-8 15,0 0 8-15,0 0 0 16,0-1 1-16,0 1 0 16,0 0 0-16,0 0 0 15,0 0 1-15,0 0-1 16,0 0 0-16,0 0 0 0,0 0 1 15,0 0-1-15,0 0 0 16,0 0-13-16,0 0 2 16,-2 0 11-16,-2 0 0 15,0 0 0-15,2 0 1 16,0 0 0-16,-1 0-1 16,0 0-1-16,0 0 2 15,0 3 0-15,-1 0-1 16,-3 0 1-16,2 1 0 15,-2 0 0-15,1 2 0 16,-2-1 0-16,-1 1-1 16,0 1 1-16,0 1 1 15,-2 2-1-15,-2 0 0 0,1 3-1 16,-4-1 2 0,2 4-2-16,-3-1 1 0,2 2 0 15,-2 0 0-15,1-3 0 16,4 1-1-16,0-5 1 15,2 0 0-15,2-3 0 16,4-3 0-16,1-3 0 16,1 1 0-16,1-2 1 15,1 0 0-15,0 0 0 16,0 0-1-16,0 0 0 16,0 0 0-16,0 0-23 0,0 0-65 15,0 0-60 1,0 0-69-16,0 0-46 15,0 0-299-15</inkml:trace>
  <inkml:trace contextRef="#ctx0" brushRef="#br0" timeOffset="125946.72">19877 7092 430 0,'0'0'86'0,"0"0"11"16,0 0-32-16,0 0-15 15,0 0 51-15,0 0-7 16,0 0-20-16,-16 5-6 16,10-5-19-16,1-3-3 15,-2 0-14-15,3 0 3 16,1 0 14-16,-2 0 19 16,-1 2-18-16,0-3-1 15,-2 1 22-15,1 1-8 16,0-1-12-16,1 1-16 15,1 2-5-15,0 0 1 0,2 0-2 16,1 0 3 0,2 0-1-16,0 0 1 0,0 0 25 15,0 0 16-15,0 0-11 16,0 0-8-16,6 0-4 16,7 0-11-16,13 8-3 15,10 5-3-15,22 9-14 16,28 14-4-16,22 9-8 15,-5 0-5-15,-19-9-1 16,-27-13 8-16,-21-10-8 16,-3-4 8-16,0 0-7 15,-7-3 8-15,-7-3-3 16,-10-3 4-16,-8 0-2 16,-1 0 2-16,0 0-11 15,-1 0-27-15,-23 0-52 0,1 0-190 16,-1-2-214-16</inkml:trace>
  <inkml:trace contextRef="#ctx0" brushRef="#br0" timeOffset="126392.27">19889 7149 1128 0,'0'0'224'15,"0"0"35"-15,0 0 11 16,0 0-109-16,0 0-41 15,0 0-47-15,0 0-33 16,14-15-23-16,-14 15-11 16,0 0-6-16,0 7-12 15,-3 9 10-15,-8 5 2 16,-5 6 2-16,-3 3-1 16,-5 2-1-16,-2-2 1 0,3-5 1 15,1-3-2 1,3-6 1-16,7-2-1 0,4-8 0 15,3-1 0-15,5-4-1 16,0 1-10-16,0-2-18 16,6 0-74-16,19 0-156 15,1 0-249-15,-3-3-808 0</inkml:trace>
  <inkml:trace contextRef="#ctx0" brushRef="#br0" timeOffset="126715.3">20151 7308 1126 0,'0'0'195'0,"0"0"58"0,0 0-103 16,0 0-70-16,0 0-46 16,0 0-25-16,0 0 8 15,-56 16-2-15,29-2-6 16,-1 1-8-16,0 6 6 15,1-3-7-15,5 3 0 16,7-1-13-16,7-3-3 16,6-3-8-16,2-4 4 15,3-3 15-15,14-6 5 16,4-1 15-16,1 0 8 16,-4-1 4-16,-2-8 14 15,-6-4 9-15,-10-4-21 16,-3 0-29-16,-42-3-39 15,3 5-122-15,0 3-236 0</inkml:trace>
  <inkml:trace contextRef="#ctx0" brushRef="#br0" timeOffset="127252.11">19158 7370 1335 0,'0'0'283'0,"0"0"-143"16,0 0 18-1,0 0-81-15,0 0-49 0,0 0-10 16,112 47 25-16,-18-7-14 16,38 16 7-16,21 5 14 15,4-3-10-15,-2-4-11 16,-13-9-7-16,-6-2-2 16,-11-6-8-16,-29-8-10 15,-27-12 5-15,-25-3 1 16,-14-6-8-16,-4-1-1 15,-5 0 0-15,-6-1-15 16,-14-2-40-16,-1 0-62 16,-26 2-5-16,-5-1-121 15,-2-3-159-15</inkml:trace>
  <inkml:trace contextRef="#ctx0" brushRef="#br0" timeOffset="127934.7">19322 7688 1260 0,'0'0'240'15,"0"0"-2"-15,0 0 11 16,0 0-73-16,0 0-66 16,0 0-36-16,0 0-34 15,9 0-18-15,-9 3-22 16,-9 5-5-16,-8 7 5 15,-6 3 1-15,-2 5 7 16,-2 1-7-16,0 0-1 0,2-3 1 16,2-2 6-1,7-5-7-15,3-2-1 0,7-4-13 16,4-4-15-16,2-2-36 16,3 1-71-16,11 0-164 15,2 1-236-15</inkml:trace>
  <inkml:trace contextRef="#ctx0" brushRef="#br0" timeOffset="128200.62">19381 7954 1217 0,'0'0'242'15,"0"0"-15"-15,0 0-37 16,0 0-86-16,0 0-52 16,0 0-27-16,0 0-16 15,68 18-7-15,-37-6-1 16,7 3 0-16,-1-3 0 16,1 1 0-16,-5-2-1 15,-7-4-22-15,-11-6-87 16,-9-1-46-16,-6 0-154 0</inkml:trace>
  <inkml:trace contextRef="#ctx0" brushRef="#br0" timeOffset="128911.96">20225 8064 1026 0,'0'0'217'15,"0"0"24"-15,0 0 15 16,0 0-32-16,0 0-48 16,0 0-59-16,0 0-42 15,12-1-18-15,-12 1-19 16,0 0-13-16,0 0-11 16,0 0-14-16,-3 5-12 0,-7 5 6 15,-7 7 6-15,-1 1 6 16,-3 5-4-16,1-2-2 15,2 0 1-15,-2-3 0 16,7-4 5-16,1-3-5 16,4-4-1-16,5-3 0 15,2-1-26-15,1-3-57 16,0 0-58-16,0 0-154 16,1-9-433-16</inkml:trace>
  <inkml:trace contextRef="#ctx0" brushRef="#br0" timeOffset="129198.71">19763 8182 1124 0,'0'0'193'16,"0"0"-13"-16,0 0-14 16,0 0-85-16,128 37-24 15,-71-13-4-15,5 1 0 16,1 1-5-16,0 2-32 16,-4-3-6-16,-5-3-10 15,-11-3-6-15,-14-10-112 16,-16-3-149-16,-11-6-288 0</inkml:trace>
  <inkml:trace contextRef="#ctx0" brushRef="#br0" timeOffset="129534.75">19843 8343 1048 0,'0'0'587'15,"0"0"-426"-15,0 0 133 16,0 0-137-16,0 0-81 16,0 0-37-16,0 0-39 15,15 4 1-15,-19 11-1 0,-10 5 1 16,-2 6 8-16,-7 1-7 15,-2 0-1-15,0-2 7 16,1-4-8-16,3-3 1 16,3-6 0-16,6-3-1 15,6-5-12-15,6-2-29 16,0-2-23-16,14 0-164 16,2 0-377-16</inkml:trace>
  <inkml:trace contextRef="#ctx0" brushRef="#br0" timeOffset="129893.93">20088 8503 1315 0,'0'0'289'15,"0"0"-79"-15,0 0 30 16,0 0-147-16,0 0-61 15,0 0-26-15,0 0 1 16,-49 21-1-16,20-8-5 16,-2 4 0-16,0 3 0 15,2 0-1-15,5 4 0 16,9-2 0-16,8 1-1 0,7-3-15 16,0-2 2-1,16-3 2-15,8-3 11 0,3-8 1 16,-1-4 15-16,-1 0 21 15,-6-6 9-15,-8-9 9 16,-10-5-5-16,-1-3-26 16,-22 1-23-16,-12 0-1 15,-17 5-42-15,5 6-111 16,8 6-239-16</inkml:trace>
  <inkml:trace contextRef="#ctx0" brushRef="#br0" timeOffset="131127.57">16791 9022 1315 0,'0'0'238'0,"0"0"-57"16,0 0 41-16,0 0-71 16,0 0-64-16,0 0-41 15,0 0-20-15,38-14-20 16,-13 19-5-16,3 4 0 15,2 0-1-15,-2 3-6 0,-4-4-44 16,-9 1-61 0,-11 1-85-16,-4-4-106 0,0-2-213 15</inkml:trace>
  <inkml:trace contextRef="#ctx0" brushRef="#br0" timeOffset="131274.78">16700 9149 1053 0,'0'0'310'0,"0"0"-164"0,0 0 29 16,0 0-35-16,0 0-45 15,0 0-43-15,109 37-52 16,-54-24-202-16,-6-2-552 0</inkml:trace>
  <inkml:trace contextRef="#ctx0" brushRef="#br0" timeOffset="132104.18">18190 8926 1425 0,'0'0'188'16,"0"0"-54"-16,0 0 135 16,0 0-94-16,0 0-76 15,0 0-46-15,0 0-39 16,5-21-14-16,-23 31-11 16,-5 3 11-16,-4 2 1 15,-1-1 1-15,3 3 4 16,2-4-6-16,7-1-9 15,3-3-29-15,5 0-101 16,4-4-199-16,0-2-413 0</inkml:trace>
  <inkml:trace contextRef="#ctx0" brushRef="#br0" timeOffset="132340.73">17707 9016 1307 0,'0'0'302'0,"0"0"-138"16,0 0 92-16,0 0-89 15,0 0-89-15,0 0-22 16,85 30-8-16,-27-8-30 0,11 2-12 16,1 2-6-16,-3-1-23 15,-12-5-42-15,-12-2-58 16,-16-7-79-16,-23-4-44 15,-4-5-96-15,-7-2-17 0</inkml:trace>
  <inkml:trace contextRef="#ctx0" brushRef="#br0" timeOffset="132718.99">17714 9137 1129 0,'0'0'262'16,"0"0"25"-16,0 0 4 15,0 0-92-15,0 0-64 16,0 0-40-16,0 0-39 16,13-13-46-16,-14 17-10 15,-15 11 0-15,-4 4 0 16,-7 5 0-16,-4 2 2 16,-2 0-1-16,-1-1-1 15,5-3-25-15,6-6-30 0,5-1-13 16,9-5-46-1,9-4-139-15,0-1-42 0,14-5-718 0</inkml:trace>
  <inkml:trace contextRef="#ctx0" brushRef="#br0" timeOffset="133063.37">17856 9278 1377 0,'0'0'241'0,"0"0"22"16,0 0-63-16,0 0-114 15,0 0-64-15,0 0-13 16,0 0 1-16,-88 42-2 16,52-19-6-16,2 2-2 15,4 3-14-15,9 1-54 16,12-1-54-16,9-3 5 15,0-2 61-15,17-6 34 16,11-6 15-16,3-5 7 16,2-4 1-16,-5-2 51 15,-7 0 71-15,-12-11-18 16,-9-6-25-16,-6-4-50 16,-22-2-30-16,-5 2 0 0,-13 3-33 15,7 5-178-15,9 6-341 0</inkml:trace>
  <inkml:trace contextRef="#ctx0" brushRef="#br0" timeOffset="134265.1">16879 9494 1126 0,'0'0'221'0,"0"0"-4"0,0 0-31 16,0 0-12-16,0 0-51 15,0 0-17-15,0 0-44 16,-9-13-29-16,9 13-16 15,0 0-9-15,1 0-8 16,18 10 1-16,13 8 0 16,29 10 15-16,36 16-8 15,42 15-1 1,22 8-1-16,1-4-5 0,-16-7 8 16,-30-14-9-16,-28-11 1 0,-29-12-1 15,-23-6 0 1,-15-7 7-16,-4 0-6 0,-6-4 4 15,-2 0 7 1,-9-2 3-16,0 0-15 0,0 0-12 16,-10 2-32-16,-12 0-85 15,2 1-198-15,4-2-322 0</inkml:trace>
  <inkml:trace contextRef="#ctx0" brushRef="#br0" timeOffset="136730.96">17156 9912 651 0,'0'0'498'16,"0"0"-430"-16,0 0 99 15,0 0 23-15,0 0-51 0,0 0 1 16,0 0-1-16,18-13-17 16,-18 13-34-1,0 0-15-15,0 0-8 0,0 0-16 16,0 0-17-16,0 0-9 15,-3 0-23-15,-8 0-7 16,-2 1 6-16,-9 9 1 16,-3 1 1-16,-5 3 0 15,-1 2 0-15,-1 2 4 16,0 0-5-16,6-4 0 16,2 1 0-16,6-5 0 15,4 0-6-15,7-5-11 16,4-2-12-16,3-3-13 15,0 0-29-15,15 0-112 16,3 0-321-16,1 0-586 0</inkml:trace>
  <inkml:trace contextRef="#ctx0" brushRef="#br0" timeOffset="137150.41">17334 10068 1136 0,'0'0'194'0,"0"0"2"15,0 0-27-15,0 0-74 16,0 0-47-16,0 0-20 16,0 0 8-16,-60-7-2 0,36 7-15 15,2 0-13-15,1 1 7 16,5 6-13-16,7 2 0 15,6 0-1-15,3 3 1 16,4 1-1-16,12 1 1 16,2 0 1-16,2-1-1 15,-5-2 2-15,-4-1 11 16,-6-3-7-16,-3-1 0 16,-2-2-6-16,-2-2 7 15,-14 4-1-15,-4-6 1 16,-4 2 1-16,-2-2-7 15,0 0 5-15,3 0-5 16,3 0-1-16,4 0 0 16,4 0-1-16,5 0-47 0,4 0-92 15,2 0-72-15,1 0-121 0</inkml:trace>
  <inkml:trace contextRef="#ctx0" brushRef="#br0" timeOffset="137348.79">17341 10106 990 0,'0'0'312'16,"0"0"-209"-16,0 0 28 0,0 0-50 15,107 26-25-15,-76-12-31 16,-2-2-17-16,-9-1-8 15,-12-5-86 1,-8-3-125-16,0-3-313 0</inkml:trace>
  <inkml:trace contextRef="#ctx0" brushRef="#br0" timeOffset="137709.37">16446 10107 1243 0,'0'0'407'0,"0"0"-207"16,0 0-14-16,0 0-86 16,99 22-41-16,-27 3-16 15,25 14-26-15,-4-3-6 16,-10-3-11-16,-15-2 1 16,-23-13-1-16,-2-1-11 15,-8-2-76-15,-21-7-117 0,-12-5-157 16,-2-3-342-16</inkml:trace>
  <inkml:trace contextRef="#ctx0" brushRef="#br0" timeOffset="138065.99">16542 10301 1572 0,'0'0'302'15,"0"0"-90"1,0 0-39-16,0 0-86 0,0 0-50 16,0 0-7-16,0 0-27 15,4-7-3-15,-13 17-8 16,-8 4 8-16,-6 5 0 15,-7 4 1-15,-3 3 5 16,-3 1-6-16,1 3 0 16,3-3-10-16,7-1 3 15,2-4-15-15,7-7-8 16,6-3 2-16,7-6-18 16,3-4-54-16,0-2-17 15,7 0-107-15,6-7-80 16,1-1-185-16</inkml:trace>
  <inkml:trace contextRef="#ctx0" brushRef="#br0" timeOffset="138451.21">16746 10501 1337 0,'0'0'312'16,"0"0"-156"-16,0 0 105 0,0 0-93 16,0 0-88-1,0 0-40-15,0 0-39 0,-24 2 0 16,-1 10 0-16,-8 2 0 16,-1 6-1-16,-1 0-12 15,4 3-22-15,7 0-9 16,8 0 9-16,8-4-71 15,8-1 19-15,2-5-18 16,19-1 67-16,4-5 18 16,5-4 19-16,-2-3 8 15,-1 0 34-15,-9-9 64 16,-9-8 40-16,-9-2-50 16,-9-3-62-16,-18 0-33 15,-7 2-1-15,-2 7-10 16,-3 11-116-16,9 2-249 0,11 0-829 0</inkml:trace>
  <inkml:trace contextRef="#ctx0" brushRef="#br0" timeOffset="138742.14">17052 10607 1580 0,'0'0'280'0,"0"0"-38"16,0 0-69-1,0 0-80-15,0 0-32 16,-94-66-5-16,22 49-17 0,-28 0-14 16,-30-3 0-16,-10 2-5 15,9 4-10-15,28 2-1 16,34 6-9-16,20 2-1 15,9-1-67-15,-14-2-79 16,-32-8-1250-16</inkml:trace>
  <inkml:trace contextRef="#ctx0" brushRef="#br0" timeOffset="139720.44">18208 9712 679 0,'0'0'176'0,"0"0"-61"0,0 0 68 15,0 0-17-15,0 0 30 16,0 0-47-16,0 0-46 16,28-18 11-16,-28 18-1 15,0 0-34-15,0 0-4 16,0 0-11-16,0 0-20 16,0 0-9-16,0-1-1 15,-3-2-2-15,-7-1-3 16,-2-3-5-16,-7-3-5 15,-7-3 2-15,-8-3-8 16,-20-2-1-16,-25-5 2 16,-25-1 3-16,-8 5-3 15,14 5-7-15,25 8 2 0,30 3-3 16,3 1-6 0,-2-3-1-16,-1 1 0 0,-3-5 0 15,8 0-14-15,6-2-42 16,6-3-54-16,14-1-124 15,5 4-261-15,7 2-333 0</inkml:trace>
  <inkml:trace contextRef="#ctx0" brushRef="#br0" timeOffset="140241.28">18796 10337 1054 0,'0'0'203'16,"0"0"-142"-16,0 0 29 15,0 0-51-15,0 0-19 16,0 0-8-16,82 5-11 15,-55 0 0-15,0 1-1 0,-2-1-21 16,2-1-61-16,-9-2-76 16,-8-2-147-16</inkml:trace>
  <inkml:trace contextRef="#ctx0" brushRef="#br0" timeOffset="140460.07">18674 10380 895 0,'0'0'249'0,"0"0"-61"0,0 0 69 15,0 0-77 1,0 0-3-16,0 0-26 0,0 0-84 16,55 19-50-16,-22-11-17 15,0 4-33-15,6 6-127 16,-9-5-172-16,-9-3-395 0</inkml:trace>
  <inkml:trace contextRef="#ctx0" brushRef="#br0" timeOffset="141162.16">20077 10003 637 0,'0'0'698'0,"0"0"-505"16,0 0 27-16,0 0 13 16,0 0-76-16,0 0-39 15,0 0-19-15,33-32-35 16,-33 32-42-16,-4 0-22 16,-12 8-1-16,-6 9 1 15,-7 6 18-15,-6 4-5 16,-3 2-7-16,2 3-5 15,2-2 0-15,5-2 0 16,5-5-1-16,8-5 1 16,4-5-1-16,3-3-17 15,4-7-38-15,2 1-51 16,0-4-101-16,2 0-140 16,-4-4-371-16</inkml:trace>
  <inkml:trace contextRef="#ctx0" brushRef="#br0" timeOffset="141406.1">19396 10226 1041 0,'0'0'256'15,"0"0"-64"-15,0 0 74 16,0 0-55-16,0 0-116 15,0 0-65-15,128 38-21 16,-67-15-7-16,8 5 4 16,-2 1-6-16,-2 1 0 0,-12-3-6 15,-12-6-38-15,-21-10-95 16,-11-5-142-16,-9-6-497 16</inkml:trace>
  <inkml:trace contextRef="#ctx0" brushRef="#br0" timeOffset="141880.69">19231 10469 1445 0,'0'0'227'15,"0"0"1"-15,0 0 12 16,0 0-110-16,0 0-47 0,0 0-30 16,0 0-34-16,2 15-18 15,-17 7-1 1,-6 5 9-16,-4 6 0 0,-5 2-9 16,0-2 7-16,0-2-6 15,5-6-1-15,4-5 5 16,6-6-5-16,5-6-1 15,5-2-5-15,5-4-13 16,0-2-14-16,0 0-25 16,23 0-110-16,-1 0-234 15,-2-4-836-15</inkml:trace>
  <inkml:trace contextRef="#ctx0" brushRef="#br0" timeOffset="142389.01">19472 10726 1159 0,'0'0'230'0,"0"0"-44"16,0 0-82-16,0 0-5 16,0 0-33-16,0 0-21 15,-93-23-10-15,75 23-8 16,2 5-16-16,4 5-3 15,4 2-8-15,5 2 1 16,3 1-1-16,0 5 9 16,9 2 3-16,5 3-5 15,-1-1 8-15,-4-3 5 16,-4-3 2-16,-5-6-15 16,0 1 1-16,-9-7 2 15,-9-1 9-15,-3-2 16 16,-5-3-2-16,1 0-15 0,1 0-8 15,1 0-10 1,3 0 0-16,1-2-13 0,2 1-41 16,1-5-108-16,4 2-109 15,3-1-370-15</inkml:trace>
  <inkml:trace contextRef="#ctx0" brushRef="#br0" timeOffset="142570.9">19500 10700 1575 0,'0'0'364'0,"0"0"-231"16,0 0 7-16,81 38-50 16,-38-5-28-16,6 5-36 15,17 6-26-15,-11-6-60 16,-10-13-599-16</inkml:trace>
  <inkml:trace contextRef="#ctx0" brushRef="#br0" timeOffset="166931.07">17475 3389 867 0,'0'0'570'16,"0"0"-458"-16,0 0 105 15,0 0-34-15,0 0-55 16,0 0-14-16,0-55-46 16,0 53-16-16,0 0-12 15,0 0-5-15,0 2-5 16,0 0-6-16,0 0-8 16,-2 0-7-16,-6 6-9 15,-2 6 1-15,-7 7 8 0,-1 5-3 16,-4 4-5-16,0 3 0 15,0 0 1 1,5 0-1-16,2-3-1 0,3-6-6 16,4-4-18-16,5-7-13 15,2-4-14-15,1-4-23 16,0-3-25-16,0 0-16 16,4-11-82-16,7-17-95 15,-1 4-113-15,-1 1-356 0</inkml:trace>
  <inkml:trace contextRef="#ctx0" brushRef="#br0" timeOffset="167310.41">17414 3413 314 0,'0'0'701'0,"0"0"-426"16,0 0-65-16,0 0-54 16,0 0-89-16,0 0-44 0,0 0-11 15,111-9-12-15,-67 12 0 16,1 4 0-16,-4 0 1 15,-8-1-1-15,-7 1 0 16,-8-5-1-16,-9 1 1 16,-5-3 0-16,-4 0 6 15,0 0 53-15,0 0 92 16,-4 0-68-16,-3-5-33 16,-4 3-24-16,1 0-14 15,-2 2-11-15,-3 0 0 16,-3 0 7-16,-4 0 6 15,-7 9 16-15,-2 0 5 16,-2 4-13-16,0 3-11 0,6 2-5 16,9 0-6-16,7 4-1 15,11-1 0-15,0 0 0 16,22-2-5-16,8-1-12 16,4-5-75-16,11-5-51 15,-8-5-99-15,-13-3-250 0</inkml:trace>
  <inkml:trace contextRef="#ctx0" brushRef="#br0" timeOffset="167581.09">17904 3614 1091 0,'0'0'559'16,"0"0"-354"-16,0 0-42 15,0 0-108-15,0 0-39 16,0 0-15-16,88 9-1 16,-58-3 0-16,-4-1-14 15,-3-1-63-15,-13-1-100 0,-7-2-140 16,-3-1-615-16</inkml:trace>
  <inkml:trace contextRef="#ctx0" brushRef="#br0" timeOffset="167711.79">17892 3709 134 0,'0'0'1277'0,"0"0"-1029"16,0 0 33-16,0 0-129 15,0 0-53-15,0 0-67 16,108 2-23-16,-52 1-9 15,-7 0-154-15,-5-3-531 0</inkml:trace>
  <inkml:trace contextRef="#ctx0" brushRef="#br0" timeOffset="168007.18">18624 3517 728 0,'0'0'894'15,"0"0"-683"-15,0 0 77 16,0 0-139-16,0 0-37 16,0 0-38-16,0 0-35 15,0-26-15-15,0 27-23 16,-10 10 8-16,-4 5 13 16,-2 5 3-16,-3 5-10 15,-1 2-9-15,2 1-5 16,2 2 0-16,2-3-1 15,4-1 0-15,4-7-38 16,3-6-45-16,3-4-40 16,0-10-90-16,8 0-160 0,5-7-603 15</inkml:trace>
  <inkml:trace contextRef="#ctx0" brushRef="#br0" timeOffset="168440.69">19064 3495 1392 0,'0'0'288'0,"0"0"-13"16,0 0-149-16,0 0-45 15,0 0-35 1,0 0 1-16,0 0-9 0,-74 14-14 15,50-6-9-15,2 2-5 16,3 2-2-16,3 1-8 16,4-1 0-16,6 3 0 15,4 0 0-15,2 0-1 16,2-3 1-16,12-1 0 16,3-1 1-16,0 0-1 15,-1-2 0-15,-5-1 0 16,-5 0 1-16,-3 1-1 0,-3 0-1 15,0 0 1 1,-14 3 0-16,-6-3 0 16,-3 2 1-16,-1 0 1 0,-3-2 4 15,4-1-6 1,-1-2 0-16,7-2 0 0,4 0-15 16,4-2-43-16,7-1-76 15,2 0-124-15,3 0-92 16,10-7-791-16</inkml:trace>
  <inkml:trace contextRef="#ctx0" brushRef="#br0" timeOffset="168656.93">19067 3534 474 0,'0'0'1187'16,"0"0"-927"-16,0 0-24 15,0 0-127-15,121 12-20 16,-60 1-22-16,5-2-29 16,-3-4-23-16,-13-2-15 15,-14-5 0-15,-24 0-50 16,-12 0-91-16,0 0-463 0</inkml:trace>
  <inkml:trace contextRef="#ctx0" brushRef="#br0" timeOffset="169862.37">19749 4207 1397 0,'0'0'228'0,"0"0"10"15,0 0 2 1,0 0-93-16,0 0-52 0,0 0-53 16,0 0-41-16,-9-4 0 15,-10 25 0-15,-4 5 8 16,-3 1-9-16,-1 1 1 16,3-2 0-16,3-3 0 15,3-4 1-15,7-6-2 16,3-3 0-16,3-5-3 15,5-3-43-15,6-2-63 16,12-7-213-16,1-5-313 0</inkml:trace>
  <inkml:trace contextRef="#ctx0" brushRef="#br0" timeOffset="170211.31">20018 4215 1260 0,'0'0'254'0,"0"0"-2"16,0 0-51-16,0 0-84 16,0 0-79-16,0 0-25 15,0 0-1-15,-58 27 7 16,31-8-11-16,-1 4-8 16,0 4 6-16,3 0-5 15,3-2-1-15,8 1-1 0,6-4 0 16,8 1-23-1,1-6-5-15,20-5 8 0,7-3 19 16,2-7-5-16,1-2 6 16,-6 0 1-16,-8-10 2 15,-8-3 14-15,-9-3 10 16,-7 0-4 0,-16 4-13-16,-7 3-8 0,-1 5-1 15,2 4-9-15,6 0-58 16,11 11-191-16,5 1-138 15,7 0-620-15</inkml:trace>
  <inkml:trace contextRef="#ctx0" brushRef="#br0" timeOffset="170564.59">20170 4230 529 0,'0'0'991'15,"0"0"-797"-15,0 0 112 16,0 0-101-16,0 0-91 16,0 0-44-16,0 0-42 15,60 24 2-15,-35 10 7 16,-1 9-7-16,-7 4-11 15,-7 4-7-15,-10-2-11 16,-3-4 5-16,-23-5 2 16,-14-6-8-16,-8-5 0 0,-10-10 1 15,-3-5 0-15,0-6 2 16,6-3-3-16,7-5-11 16,9 0-14-16,9 0-57 15,12 0-75-15,5 0-325 16,10 0-446-16</inkml:trace>
  <inkml:trace contextRef="#ctx0" brushRef="#br0" timeOffset="171136.3889">20794 4514 1356 0,'0'0'256'16,"0"0"79"-16,0 0-112 15,0 0-87-15,0 0-34 16,0 0-49-16,0 0-36 16,4 6-10-16,-19 9 11 0,-6 7 21 15,-4 5 1-15,-2 0-24 16,-3 4-4-16,3-1-11 15,5-2 0-15,3-4-1 16,7-4-8-16,4-5-35 16,8-9-67-16,3-6-63 15,14-4-323-15,3-4-808 0</inkml:trace>
  <inkml:trace contextRef="#ctx0" brushRef="#br0" timeOffset="171516.14">21123 4661 1243 0,'0'0'333'0,"0"0"-158"0,0 0-26 16,0 0-69-16,0 0-27 15,0 0-21-15,-86 37-5 16,68-25 1-16,0 0-11 15,4-2-11-15,4 2-5 16,7 3-1-16,3-2 1 16,2 6 0-16,12-1-1 15,5 1 1-15,0 3 0 16,-3-1-1-16,-1-3 1 16,-9-1-1-16,-6-3 0 15,0-2 1-15,-10-4-1 0,-13-2 1 16,-5-2 7-16,-3-1-7 15,-1-3 5-15,4 1-6 16,4-1 0-16,8 2-7 16,6-1-74-16,10-1-155 15,0 0-95-15,5 0-412 0</inkml:trace>
  <inkml:trace contextRef="#ctx0" brushRef="#br0" timeOffset="171688.4199">21201 4753 214 0,'0'0'989'16,"0"0"-869"-16,0 0 5 16,107 25-66-16,-66-2-51 15,-11-6-8-15,-8-4-318 0</inkml:trace>
  <inkml:trace contextRef="#ctx0" brushRef="#br0" timeOffset="172043.8289">21808 4834 1556 0,'0'0'271'0,"0"0"60"15,0 0-150-15,0 0-55 16,0 0-41-16,0 0-50 16,-86-11-17-16,35 14 0 15,-10 13-8-15,-5 13-9 16,2 7 0-16,6 10 0 15,7 6-1-15,17 2 0 16,13 1-2-16,19-5 1 16,4 0-5-16,25-5 5 15,10-7 0-15,6-6 1 16,-1-6 0-16,-3-11-21 16,-2-7-77-16,-13-6-175 15,-6-2-689-15</inkml:trace>
  <inkml:trace contextRef="#ctx0" brushRef="#br0" timeOffset="172735.4199">22077 5239 755 0,'0'0'518'15,"0"0"-405"-15,0 0 89 16,0 0-8-16,0 0-27 16,0 0-37-16,0 0-54 15,-23-19-37-15,0 19 1 16,-3 0-4-16,-4 0-10 0,2 0-6 15,1 11-10-15,3 3-2 16,3 4-8-16,8 3-1 16,8 2 1-1,5-3-1-15,0-2 1 0,17-3 0 16,7-3 0-16,4-6 9 16,5-5-8-16,-2-1 0 15,0-3 7-15,-5-14-1 16,-7-4-6-16,-10-3-1 15,-7-4-23-15,-8-2-70 16,-15 6-192-16,-3 5-438 0</inkml:trace>
  <inkml:trace contextRef="#ctx0" brushRef="#br0" timeOffset="173669.05">20799 5111 84 0,'0'0'1113'0,"0"0"-913"16,0 0 70-16,0 0-45 15,0 0-56-15,0 0-47 16,0 0-48-16,-17-63-34 16,-6 60-21-16,-5 3-9 15,-3 0-8-15,-5 0 5 16,3 11-6-16,2 6-1 16,4 2 0-16,6 3 0 15,9 0-11-15,7-1-17 0,5-4 3 16,6-1 6-16,15-6 18 15,4-3-1-15,5-5 2 16,0-2 0-16,-3 0 1 16,-1-12-1-16,-6-4 9 15,-4-2-9-15,-8-2 0 16,-6 0-8-16,-4-5-90 16,-16 5-188-16,0 3-294 0</inkml:trace>
  <inkml:trace contextRef="#ctx0" brushRef="#br0" timeOffset="173997.8289">19731 5129 1136 0,'0'0'403'16,"0"0"-249"-16,0 0 13 16,0 0-44-16,0 0 16 15,129 59-39-15,-31-24-54 16,42 11-12-16,23 8 2 16,13-1-13-16,0-2-14 15,-9-9-7-15,-9-7 5 16,-18-5-6-16,-38-10 0 0,-36-7-1 15,-35-5-15-15,-17-5-51 16,-10-2-63-16,-22-1-66 16,-15-7-138-16,-9-5-513 15</inkml:trace>
  <inkml:trace contextRef="#ctx0" brushRef="#br0" timeOffset="174421.8889">20054 5274 1000 0,'0'0'512'0,"0"0"-361"0,0 0 121 16,0 0-99-16,0 0-52 15,0 0-32-15,0 0-36 16,19-4-26-16,-19 14 1 16,0 2 7-16,-11 6 13 15,-5 1-2-15,-5 5-16 0,-1 2-12 16,-2-1-6-1,0 0-11-15,3-1 0 0,5-4-1 16,3-4 1-16,4-5-1 16,8-4-6-1,1-3-22-15,0-4-41 0,11 0-45 16,23-5-115-16,-4-8-301 16,0 2-536-16</inkml:trace>
  <inkml:trace contextRef="#ctx0" brushRef="#br0" timeOffset="174819.03">20404 5503 886 0,'0'0'609'0,"0"0"-418"15,0 0 65-15,0 0-39 0,0 0-115 16,0 0-25-16,0 0-36 15,-28-3-24-15,2 1-9 16,-2 2 0-16,0 0-2 16,1 0-6-16,6 2 1 15,3 7-1-15,7 2 0 16,7 1-1-16,4 4-4 16,0 0 5-16,18-1 0 15,3 1 0-15,0-2 1 16,-2-1 2-16,-5-1-3 15,-5-5-1-15,-6 2-1 16,-3-3 1-16,0-1 1 16,-15 0 0-16,-6-3 2 0,-5 1-1 15,-2-1 0-15,0-2-1 16,2 2-7-16,7 0-21 16,3-1-24-16,7-1-72 15,7 0-74-15,2 0-115 16,0 0-453-16</inkml:trace>
  <inkml:trace contextRef="#ctx0" brushRef="#br0" timeOffset="175021.81">20480 5525 1154 0,'0'0'341'16,"0"0"-136"-16,90 20 16 16,-41-5-66-16,2-2-77 15,7 3-78-15,-12-3-13 16,-15-5-345-16</inkml:trace>
  <inkml:trace contextRef="#ctx0" brushRef="#br0" timeOffset="176922.34">21305 6086 1220 0,'0'0'257'16,"0"0"-36"-16,0 0-18 16,0 0-67-16,0 0-61 15,0 0-28-15,0-16-21 16,0 16-3-16,0 0-4 16,0 0-2-16,3 0-3 15,2 0 9-15,8 0 2 16,8 6 4-16,15 4 2 15,10 2-8-15,11 3-14 0,4 1-2 16,-1 2-7-16,-6-4 1 16,-8-3-1-1,-12-4-7-15,-10-4-20 0,-14-3-43 16,-10 0-60-16,-13-7-184 16,-8-3-293-16</inkml:trace>
  <inkml:trace contextRef="#ctx0" brushRef="#br0" timeOffset="177257.68">21495 6141 1098 0,'0'0'278'0,"0"0"-11"0,0 0-4 16,0 0-99-16,0 0-42 15,0 0-40-15,0 0-23 16,0-5-6-16,0 5-7 15,0 0-21-15,0 0-1 16,-2 0-6-16,-4 6-6 16,-5 7 3-16,-3 4 1 15,-4 5-1-15,-3 4-9 16,-3 1 1-16,-3-1-1 16,2 1-5-16,0-3-1 15,5-4 0-15,4-4-12 16,7-5-1-16,3-4-1 15,6-4-13-15,0-3-8 16,0 0-17-16,6 0-21 0,5-2-32 16,3-6-101-16,-2 1-150 15,-2 2-781-15</inkml:trace>
  <inkml:trace contextRef="#ctx0" brushRef="#br0" timeOffset="177646.31">21832 6291 1202 0,'0'0'242'0,"0"0"-28"16,0 0 49-16,0 0-89 16,0 0-72-16,0 0-52 15,0 0-10-15,-73 12 1 16,33 5-14-16,-2 1-6 15,3 4-21-15,4-1 1 16,7 1-1-16,10 1 0 0,11-3-14 16,7-3-48-1,7-7-93-15,13-2-99 0,-2-7-292 16</inkml:trace>
  <inkml:trace contextRef="#ctx0" brushRef="#br0" timeOffset="178100.47">21869 6353 1177 0,'0'0'186'0,"0"0"-37"15,0 0-8-15,0 0-34 0,0 0-21 16,0 0-27-16,0 0-29 15,75 57-2 1,-85-39-3-16,-10-2-10 0,-2 1 1 16,-4 0-5-16,3-3-10 15,3-3 5-15,5-3 0 16,6-3-5-16,6-4 6 16,3-1 9-16,0 0 17 15,8 0 3-15,9-4-24 16,3-4-12-16,5 0 0 15,1-1 0-15,-1 2 0 16,-4 1 1-16,-2 3-1 16,-4 3 0-16,-7 0 10 15,-4 0-2-15,-4 3 7 0,0 8 4 16,0 4 3 0,-6 1-13-16,-7 3 0 0,-1-1-2 15,-2 0-4-15,1-5-3 16,0-3-11-16,5-2-57 15,2-7-86-15,5-1-81 16,1 0-298-16</inkml:trace>
  <inkml:trace contextRef="#ctx0" brushRef="#br0" timeOffset="178395.18">22282 6403 1378 0,'0'0'192'15,"0"0"-70"-15,0 0 46 16,0 0-9-16,0 0-10 16,0 102-45-16,0-65-38 15,-1 3-18-15,-14 1-17 16,-7-3-10-16,-5-2-8 15,-10-6-4-15,-5-4-8 16,-4-9 0-16,-1-3-1 16,5-8-33-16,5-4-38 0,15-2-71 15,9 0-158 1,11 0-349-16</inkml:trace>
  <inkml:trace contextRef="#ctx0" brushRef="#br0" timeOffset="178639.15">22506 6617 950 0,'0'0'560'16,"0"0"-475"-16,0 0 62 15,85 4-27-15,-53 4-51 16,-4 2-34 0,-5-2-26-16,-7-1-9 15,-16-1-95-15,0-3-225 0,-8-3-528 16</inkml:trace>
  <inkml:trace contextRef="#ctx0" brushRef="#br0" timeOffset="178770.15">22439 6709 722 0,'0'0'366'16,"0"0"-80"-16,0 0-145 15,138 30-99-15,-80-20-42 16,-5-2-381-16</inkml:trace>
  <inkml:trace contextRef="#ctx0" brushRef="#br0" timeOffset="179770.34">23924 6275 687 0,'0'0'241'0,"0"0"-43"16,0 0-21-16,0 0-45 15,0 0-35-15,85-44-27 16,-73 41-41-16,1-3-22 16,-3 6-7-16,-2 0-19 15,-2 0-26-15,-4 0-22 16,-2 0 15-16,0 0 13 0,0 0 17 16,0 0 22-16,0 0 1 15,0 0 44-15,0 0 52 16,0 0 1-16,0 0-31 15,0 0-28-15,0 0-20 16,0 0 3-16,0 0-4 16,0 0-1-16,0 0-5 15,0 0 0-15,0 0-11 16,0 0 11-16,0 0-12 16,0 0 25-16,0 0 15 15,0 0 46-15,0 0 2 16,0 0-10-16,0 0-14 0,0 0-18 15,0 0-9-15,0 0-17 16,0 0 0-16,0 0-12 16,0 0 4-16,0 0-6 15,0 0 1-15,-6 0-7 16,-13 3 0-16,-7 13 8 16,-10 4 2-16,-12 5 5 15,-5 6 0-15,-4 3-15 16,1 1 6-16,4-1-6 15,6-2 1-15,12-9-1 16,10-5 2-16,7-5-2 16,10-8-2-16,7-3-25 0,0-2-11 15,12-7-69-15,7-6-203 16,1-2-221-16</inkml:trace>
  <inkml:trace contextRef="#ctx0" brushRef="#br0" timeOffset="180134.9799">24004 6203 1113 0,'0'0'157'15,"0"0"28"-15,0 0 7 16,85 25-25-16,-56-8-10 15,-7-1-57-15,-7 1-44 0,-9-1-26 16,-6 0-18-16,-7-2 3 16,-19 0 3-16,-8-4-9 15,-6-2 13-15,-2-7 6 16,0-1-2-16,6 0 10 16,8-6-3-16,8-3 4 15,10 1-9-15,7-2-3 16,3 2-7-16,3-2-12 15,12 1-6-15,0 1-6 16,1 1-19-16,-4 6-73 16,-3 1-165-16,-5 0-499 0</inkml:trace>
  <inkml:trace contextRef="#ctx0" brushRef="#br0" timeOffset="180579.2">23063 6410 1322 0,'0'0'193'16,"0"0"72"-16,0 0-50 15,0 0-112-15,0 0-50 16,0 0 6-16,0 0 44 15,137 71 1-15,-13-20-33 16,24 6-1-16,10 4-13 16,0-2-11-16,-10-9-19 15,-7-5-13-15,-27-11-13 0,-34-12-1 16,-32-9-2-16,-24-6-11 16,-10-2-3-16,-9-4-25 15,-5 1-66-15,-29-2-34 16,-12 0-69-16,-1-3-273 15</inkml:trace>
  <inkml:trace contextRef="#ctx0" brushRef="#br0" timeOffset="181425.94">23076 6853 1068 0,'0'0'208'15,"0"0"87"-15,0 0-76 16,0 0-25-16,0 0-38 16,0 0-50-16,0 0-25 15,24-17 1-15,-22 17-6 16,-2 0-11-16,0 0-10 16,0 0-18-16,0 0-17 15,-8 3-11-15,-8 7-8 0,-5 4 10 16,-8 5 0-16,-2 2-10 15,0 1 0-15,-2 1 0 16,2-4 0-16,4 0 0 16,6-6-1-16,7-3 0 15,4-3-9-15,7-5-23 16,3 0-36-16,0-2-53 16,19 0-79-16,4-2-305 15,-2-3-657-15</inkml:trace>
  <inkml:trace contextRef="#ctx0" brushRef="#br0" timeOffset="181757.21">23133 7031 1152 0,'0'0'287'15,"0"0"-146"-15,0 0 43 16,0 0-124-16,0 0-16 16,0 0 13-16,0 0 9 15,18 32 2-15,1-17-3 16,8 1-12-16,10 4-12 16,2 2-2-16,2-2-10 15,-3-4-5-15,-5-2-3 16,-6-5 0-16,-9-5-5 0,-9-3-1 15,-6-1 10-15,-3 0-15 16,0 0-10-16,-2 0-18 16,-11-1-87-16,0-1-191 15,1-2-523-15</inkml:trace>
  <inkml:trace contextRef="#ctx0" brushRef="#br0" timeOffset="190668.27">23625 7411 516 0,'0'0'164'0,"0"0"-2"15,0 0-58-15,0 0-59 0,0 0-32 16,0 0-6-16,27-4-1 15,-21 4 27-15,1 0 15 16,-1 0-9-16,-3 0 10 16,0 0-13-16,-1-2-14 15,-2 0-13-15,0 0-9 16,0 1-68-16,0 0-179 16,0 1-551-16</inkml:trace>
  <inkml:trace contextRef="#ctx0" brushRef="#br0" timeOffset="201516.8289">23830 7295 67 0,'0'0'209'0,"0"0"439"16,0 0-353-16,0 0-143 15,0 0 13-15,0 0-67 16,0 6-50-16,0-4-9 16,-3 0-14-16,1-1 10 15,-3 2 8-15,0-1 12 16,-3 2 27-16,-1 0-9 15,-5 3-14-15,-3 3-21 16,-4 1-4-16,-3 2-14 16,0 1-10-16,-1 0-9 15,1 1 0-15,2-5 5 0,4 4-5 16,2-5-1 0,5-1 1-16,5-2-1 0,0-2 2 15,3-1-2-15,3-3 2 16,0 0 4-1,0 0 5-15,0 0 4 16,0 0 0-16,10 0-5 0,6-7-8 16,4-2 4-16,7-3-6 15,2 0 1-15,6 0-1 16,1 1 1-16,-1 1-1 16,-1 4-1-16,-3 0 1 15,-2 2 0-15,-4 3 0 16,-1 1 0-16,-3 0-1 15,0 0-5-15,-4 5-3 16,-2 3 0-16,-3 0-7 16,-6 3-3-16,-4 0-2 0,-2 0 6 15,0 1 8-15,-8-1 6 16,-10 1-5-16,-2-4-2 16,-6 0 8-16,1-6 0 15,-2-2 1-15,3 0 8 16,2-2 6-16,7-13 19 15,3-3 7-15,4-2-7 16,8 0-19-16,0 1-9 16,0 3-6-16,15 5-42 15,6 8-113-15,0 3-347 16,-2 0-781-16</inkml:trace>
  <inkml:trace contextRef="#ctx0" brushRef="#br0" timeOffset="204147.68">24340 7574 489 0,'0'0'200'15,"0"0"-8"-15,0 0 2 16,0 0-9-16,0 0-25 15,0 0 11-15,0 0-6 16,28 0 0-16,-28 0-20 16,0 0-36-16,0 0-42 15,0 0-20-15,0 0-25 16,0 0-13-16,0 0-9 16,-11 0-1-16,-3 1-5 15,-7 3 6-15,-4 2 0 0,-5 1 0 16,-1 0 0-16,-1 0 0 15,2 0 0-15,4-2-37 16,6-1-12-16,2-2-44 16,9 1-35-16,2-2-65 15,7-1-99-15,0 0-93 16,0 0-351-16</inkml:trace>
  <inkml:trace contextRef="#ctx0" brushRef="#br0" timeOffset="204416.71">24264 7549 1087 0,'0'0'168'16,"0"0"28"-16,0 0-68 15,0 0-93-15,0 0-14 16,0 0-12-16,0 0-7 15,27 31 14-15,-27-17-8 16,0 3 7-16,-8 1 5 16,-1 2-12-16,2 0 0 15,1-1-7-15,1-1-1 16,5 0-68-16,0-4-136 16,0-5-403-16</inkml:trace>
  <inkml:trace contextRef="#ctx0" brushRef="#br0" timeOffset="205268.91">24383 7486 327 0,'0'0'341'0,"0"0"-226"16,0 0 54-16,0 0-60 16,0 0-59-16,0 0 5 15,0 0-11-15,0-12-20 16,0 10-9-16,0-1-5 16,0 1 6-16,0-1-3 15,0 2 14-15,0-1-11 16,0 1-4-16,-3 0-12 15,2-1 1-15,-2 1-1 16,-2-1 0-16,1 1-1 16,-1 0-27-16,0 1-63 15,1 0-77-15,1 0-27 0,0 0-91 0</inkml:trace>
  <inkml:trace contextRef="#ctx0" brushRef="#br0" timeOffset="205428.7">24383 7486 481 0</inkml:trace>
  <inkml:trace contextRef="#ctx0" brushRef="#br0" timeOffset="205666.12">24383 7486 481 0,'-73'-34'261'0,"73"34"-66"0,0 0-4 0,0 0-74 0,0 0-43 16,0 0-26-16,0 0-15 16,0 0-11-16,0 0 4 15,0 0 3-15,0 0-7 16,0 0-8-16,0 0 1 16,0 0-4-16,0 0-10 15,0 0 4-15,0 0-5 16,0 4 0-16,-3 1 0 15,-1 6 12-15,-4-1 4 0,-1 5 6 16,-4 1-6 0,-1-1-9-16,0 0 6 0,0-2-3 15,-1-2-9-15,5-2 0 16,1-3-1-16,3-3-129 16,1-2-428-16</inkml:trace>
  <inkml:trace contextRef="#ctx0" brushRef="#br0" timeOffset="210423.52">24843 7867 544 0,'0'0'129'15,"0"0"-91"-15,0 0 99 0,0 0-21 16,0 0-66 0,0 0-19-16,0 0-2 15,0 0-19-15,18-65-10 0,-26 55 0 16,1 3-6-16,1 0-2 15,-2 1-8-15,4 2 6 16,1 1 4-16,-2-1-7 16,2 3 4-16,0-2 8 15,2 1-7-15,-1 2 8 16,2 0 0-16,0 0 24 16,0 0 76-16,0 0 52 15,0 0-40-15,0 0 33 16,0 0-30-16,0 0-12 15,0 0-11-15,2 0-4 16,-1 0-11-16,-1 0-20 0,2 0-12 16,-2 0 10-1,0 0-4-15,0 0-15 0,0 0-21 16,-8 0-15-16,-8 8 0 16,-8 4 1-16,-4 1 8 15,-8 2 0-15,-1 2-3 16,-2-1-5-16,1-2 0 15,4-3 1-15,9-1-1 16,5-3-1-16,8-3 1 16,5-1 0-16,4-3 0 15,3 0 5-15,0 0 4 16,0 0-5-16,0 0-5 16,1 0-62-16,11 0-240 15,1-4-439-15</inkml:trace>
  <inkml:trace contextRef="#ctx0" brushRef="#br0" timeOffset="210929.9799">24946 7932 552 0,'0'0'554'0,"0"0"-480"16,0 0 46-16,0 0-14 15,0 0-31-15,0 0 7 16,0 0-5-16,-97 11-12 15,68-7-14-15,0 1-7 16,3 1-12-16,5 4-14 16,6 0-8-16,8 3-4 15,7 1 1-15,0 0 11 16,3 3 17-16,9-2 5 16,3 2 5-16,-5-5-13 15,-4-1-20-15,-3-3-2 0,-3-3-10 16,0-2 0-16,-14 1 0 15,-5 0 0 1,-2-1 1-16,-3-2 1 0,-1-1-1 16,0 2 1-16,0-2-1 15,2 0-1-15,0 0 0 16,1 0-10-16,4 0-56 16,4 0-67-16,6 0-56 15,5 1-128-15,3-1-872 0</inkml:trace>
  <inkml:trace contextRef="#ctx0" brushRef="#br0" timeOffset="211176.43">25024 8013 1326 0,'0'0'212'16,"0"0"-70"-16,80 37 20 15,-50-21 0-15,-7-2-83 16,-9-4-49-16,-7-5-30 16,-7-1-37-16,-13-3-189 15,-2-1-150-15</inkml:trace>
  <inkml:trace contextRef="#ctx0" brushRef="#br0" timeOffset="212969.47">20995 8174 65 0,'0'0'1015'15,"0"0"-879"-15,0 0 39 16,0 0 34-16,0 0-83 15,0 0-12-15,0 0-16 16,0 0-14-16,0 0-13 16,3 0-10-16,9 7-4 15,6 5-20-15,9 6-15 0,7 3-4 16,5 6-5 0,3 1-12-16,-1-2 1 15,-6-2-2-15,-10-6-5 0,-7-7-40 16,-8-2-77-16,-10-9-75 15,0 0-32-15,-6 0-298 0</inkml:trace>
  <inkml:trace contextRef="#ctx0" brushRef="#br0" timeOffset="213142.5799">20999 8343 1177 0,'0'0'245'15,"0"0"-34"-15,0 0 56 16,0 0-138-16,0 0-69 0,0 0-33 16,121 57-27-1,-47-26-104-15,-13-5-169 0,-8-8-681 0</inkml:trace>
  <inkml:trace contextRef="#ctx0" brushRef="#br0" timeOffset="214114.61">23054 7956 1175 0,'0'0'196'0,"0"0"-35"16,0 0 31-16,0 0-63 15,0 0-50-15,0 0-9 16,0 0-33-16,3 0-21 16,-3 0-9-16,0 0-1 15,-8 0-5-15,-9 5 22 16,-1 2 23-16,-7 3-20 16,-1 1-6-16,-3 1-12 15,1 3-7-15,3-3 1 16,3-2 7-16,6-2-9 15,6-3 0-15,3 0 0 16,5-4-45-16,2-1-71 0,6 0-121 16,6 0-318-16</inkml:trace>
  <inkml:trace contextRef="#ctx0" brushRef="#br0" timeOffset="214412.4">22624 7954 1145 0,'0'0'152'16,"0"0"-15"-16,0 0 4 15,0 0-89-15,0 0 30 16,0 0 19-16,105 71-28 15,-52-39-18-15,8 5-9 16,5 2-21-16,0 2-16 16,-3-4-8-16,-8-5 1 15,-13-10-2-15,-10-7-29 16,-18-13-91-16,-13-2-83 16,-1 0-166-16</inkml:trace>
  <inkml:trace contextRef="#ctx0" brushRef="#br0" timeOffset="-214650.3589">22615 8068 725 0,'0'0'548'0,"0"0"-391"16,0 0 93-16,0 0-66 15,0 0-70 1,0 0-60-16,0 0-52 0,12 2-2 15,-24 10 0-15,-4 6 0 16,-6 4 1-16,-5 3 5 16,-3 2-5-16,2-2 0 15,0-3 1-15,3 0-2 16,6-8 1-16,7-3-1 16,3-4 1-16,8-6-1 15,1-1 9-15,0 0-9 16,13 0-88-16,3 0-223 15,2-7-294-15</inkml:trace>
  <inkml:trace contextRef="#ctx0" brushRef="#br0" timeOffset="-214314.44">22830 8235 390 0,'0'0'965'16,"0"0"-789"-16,0 0 0 16,0 0-128-16,0 0-48 15,0 0-3-15,0 0 3 16,-76 37 0-16,43-19 0 16,0 0 0-16,2 0 1 15,6 1-1-15,8-1 0 0,8 0-1 16,9-3 0-16,0-3 1 15,15-2 7-15,6-3 5 16,3-4 13-16,-3-3 13 16,-8 0 50-16,-7-10 23 15,-6-7-46-15,-6-5-65 16,-19-1-7-16,-8 0-11 16,-12 6-73-16,8 7-140 15,7 5-268-15</inkml:trace>
  <inkml:trace contextRef="#ctx0" brushRef="#br0" timeOffset="-213844.67">21872 8124 1164 0,'0'0'195'0,"0"0"-103"0,0 0 111 16,0 0-95-16,0 0-38 16,0 0 12-16,0 0 2 15,10 40-11-15,13-11-10 16,16 9-2-16,25 18-20 16,36 20-13-16,37 20-3 15,21 8-5-15,0-9-6 16,-14-10-2-16,-26-16-12 15,-14-6 0-15,-25-14 0 16,-22-14 1-16,-21-12-1 16,-14-11 0-16,-5-3 0 15,-7-5-35-15,-12-4-70 0,-19-10-170 16,-7-7-535-16</inkml:trace>
  <inkml:trace contextRef="#ctx0" brushRef="#br0" timeOffset="-212896.84">21708 8644 540 0,'0'0'702'0,"0"0"-531"16,0 0 67-16,0 0-77 16,0 0-44-16,0 0 0 15,0 0-33-15,2 0-28 0,-2 0-18 16,0 0-7-16,0 0-14 15,0 0-16-15,-9 7 0 16,-6 5 11-16,-3 3-5 16,-8 2-6-16,0 1 7 15,-1 1-8-15,0-1 2 16,3-4-1-16,4-3 6 16,6-4-6-16,6-1 0 15,4-5-1-15,4 1 1 16,0-2-1-16,0 0-3 15,1 0-77-15,13 0-150 0,1 0-244 16,-3 0-508-16</inkml:trace>
  <inkml:trace contextRef="#ctx0" brushRef="#br0" timeOffset="-212423.11">21856 8868 215 0,'0'0'747'0,"0"0"-656"16,0 0 86-16,0 0-44 16,0 0-70-16,0 0-21 15,0 0-2-15,-21-4-5 16,21 4 12-16,1 10 2 15,14-2 23-15,6 5-8 16,6 3-23-16,3 1-10 16,3 1 15-16,-2-2-5 15,-4-2-5-15,-3-3-4 0,-8-2-16 16,-3-5 6-16,-6-3 0 16,-4-1 1-16,-3 0-23 15,0 0-3-15,0 0-159 16,-3-2-138-16,-2-1-517 0</inkml:trace>
  <inkml:trace contextRef="#ctx0" brushRef="#br0" timeOffset="-211381.77">22602 9003 636 0,'0'0'600'16,"0"0"-455"-16,0 0 89 15,0 0-87-15,0 0-86 16,0 0-39-16,0 0-15 16,-51 22 46-1,30-9-32-15,-3-1-11 16,2 0-9-16,5-2 5 15,4 0-6-15,6-4 0 16,7 2-88-16,0-3-183 16,7 0-605-16</inkml:trace>
  <inkml:trace contextRef="#ctx0" brushRef="#br0" timeOffset="-210992.72">22763 9128 1091 0,'0'0'314'0,"0"0"-163"15,0 0 1-15,0 0-81 16,0 0-49-16,0 0 12 16,0 0 19-16,-21 21-17 15,9-15-1-15,2 2-14 16,2 1-20-16,1 2 5 0,4 0-5 15,3 5 1-15,0-1-1 16,0 3 5-16,4-1-4 16,4-2-1-16,-5-2 2 15,-3-4-3-15,0-2-1 16,0-4-1-16,-9-1 1 16,-6-2 1-16,-4 0 0 15,-3 0 7-15,0-3-6 16,1-3-1-16,2 3 0 15,2 0-20-15,4 2-11 16,1-2-7-16,6 2-49 16,2 0-22-16,2 0-104 15,2-3-129-15</inkml:trace>
  <inkml:trace contextRef="#ctx0" brushRef="#br0" timeOffset="-210775.6">22775 9178 751 0,'0'0'182'15,"0"0"6"-15,0 0-92 16,104 59-43-16,-74-42-31 15,-3-2-22-15,-13-5-62 16,-4-6-216-16</inkml:trace>
  <inkml:trace contextRef="#ctx0" brushRef="#br0" timeOffset="-210470.57">22122 9196 1077 0,'0'0'228'16,"0"0"-38"-16,0 0 60 0,0 0-70 16,0 0-19-16,0 0-21 15,81 61-64-15,-30-25-27 16,9 1-11-16,10 5-14 15,0 2-14-15,3-3-4 16,-7-4-6-16,-10-6-21 16,-12-9-38-16,-14-7-39 15,-23-9-92-15,-7-6-88 16,0 0-129-16</inkml:trace>
  <inkml:trace contextRef="#ctx0" brushRef="#br0" timeOffset="-210103.16">22351 9419 1124 0,'0'0'389'0,"0"0"-92"16,0 0 6-16,0 0-136 16,0 0-48-16,0 0-42 15,0 0-44-15,9-12-33 16,-24 17-13-16,-7 5 13 0,-8 4 1 16,-3 3 1-1,-3 1 0-15,0-1-1 0,1 0-1 16,8-1 0-16,3-4-13 15,6-2-2-15,9-3-13 16,7-1-29-16,2 0-36 16,13 0-111-16,9 0-270 15,2-4-1035-15</inkml:trace>
  <inkml:trace contextRef="#ctx0" brushRef="#br0" timeOffset="-209776.26">22520 9582 1408 0,'0'0'221'0,"0"0"13"16,0 0-80-16,0 0-95 16,0 0-3-16,0 0-19 15,-91 13-20-15,58-3-15 16,-1 0 0-16,2 3-1 15,4-1-1-15,7 2 0 16,5 2-22-16,7-2-2 16,9 2 8-16,0-4 7 15,6 1 8-15,13-3 1 16,4-2 0-16,0-5 11 16,-3-3 25-16,-7 0 8 15,-10-14-3-15,-3-7-24 0,-20-4-17 16,-16-4-18-16,-23-2-88 15,7 9-245-15,6 6-910 0</inkml:trace>
  <inkml:trace contextRef="#ctx0" brushRef="#br0" timeOffset="-209088.73">20949 10247 1311 0,'0'0'310'16,"0"0"-166"-16,0 0 143 15,0 0-147-15,0 0-84 16,0 0-22-16,0 0-13 15,74 41-6-15,-38-17-7 16,1 1-6-16,-1 0-1 16,-4-5-1-16,-5-1-9 15,-10-7-51-15,-6-3-71 16,-11-9-124-16,0 0-136 16,-11 0-587-16</inkml:trace>
  <inkml:trace contextRef="#ctx0" brushRef="#br0" timeOffset="-208943.26">20952 10378 1337 0,'0'0'366'15,"0"0"-226"-15,0 0 93 16,0 0-159-16,0 0-74 16,92 44-3-16,-49-23-238 15,-4-5-545-15</inkml:trace>
  <inkml:trace contextRef="#ctx0" brushRef="#br0" timeOffset="-208324.3499">22915 10317 1084 0,'0'0'190'0,"0"0"3"15,0 0 7-15,0 0-65 0,0 0 26 16,0 0-41 0,0 0-18-16,18-20-21 0,-18 20-19 15,0 0-24-15,0 0-21 16,0 0-14-16,-12 0-3 15,-3 7 0-15,-10 4 5 16,-3 3 3-16,-5 1 0 16,0 3-2-16,3-4-5 15,6 3-1-15,6-4 1 16,5-2-1-16,8-3-32 16,5-1-74-16,2-4-208 15,9-3-416-15</inkml:trace>
  <inkml:trace contextRef="#ctx0" brushRef="#br0" timeOffset="-208059.65">22429 10328 59 0,'0'0'1363'0,"0"0"-1221"16,0 0-14-16,0 0 5 16,0 0-33-16,65 83-28 15,-31-51-33-15,4-1-26 16,1 1-13-16,1-3-18 16,-1-1-111-16,1-1-71 15,-9-7-95-15,-8-9-405 0</inkml:trace>
  <inkml:trace contextRef="#ctx0" brushRef="#br0" timeOffset="-207724.76">22259 10488 1099 0,'0'0'314'0,"0"0"-138"16,0 0 17 0,0 0-66-16,81-6 11 15,-61 6-31-15,-1 5-32 0,-5 2-30 16,-2 0-7-16,-6 0-8 16,-5 2-14-16,-1 2-9 15,0 4-7-15,-17 7 1 16,-6 3-1-16,-9 3 1 15,-4-2 1-15,-2-1-1 16,1-2 0-16,5-5-1 16,6-2-20-16,6-6-49 15,10-3-78-15,10-4-121 16,0-2-121-16,10-1-875 0</inkml:trace>
  <inkml:trace contextRef="#ctx0" brushRef="#br0" timeOffset="-207291.61">22570 10734 669 0,'0'0'620'0,"0"0"-461"0,0 0 73 15,0 0-105-15,0 0-70 16,0 0 25-16,-87 6-22 16,48 4-36-16,-2 2-12 15,3 4-11-15,8 3-1 16,7 3-15-16,10 1-41 15,8-3-16-15,5-3 12 16,5-3 36-16,14-6 24 16,1-2 0-16,2-6 8 15,-3 0 3-15,-5-6 24 16,-8-8-14-16,-6-2-21 16,-3-2-10-16,-18 2-9 15,-6 3-28-15,-13 3-93 0,7 2-161 16,6 3-261-16</inkml:trace>
  <inkml:trace contextRef="#ctx0" brushRef="#br0" timeOffset="-206889.17">21586 10621 1239 0,'0'0'200'16,"0"0"-14"-16,113 82-51 16,-37-26 34-16,30 21-17 15,31 23-50-15,22 10-37 16,6 0-26-16,-4-6-9 16,-25-13-18-16,-26-17-8 15,-35-18-4-15,-30-23-6 16,-23-13 6-16,-4-6-7 0,-9-6-34 15,-15-8-89-15,-19-19-186 16,-8-4-931-16</inkml:trace>
  <inkml:trace contextRef="#ctx0" brushRef="#br0" timeOffset="-206255.05">21655 10946 1205 0,'0'0'315'0,"0"0"-110"15,0 0 82-15,0 0-122 16,0 0-74-16,0 0-35 16,0 0-24-16,1 10-16 15,-10-1-6-15,-9 4 7 16,-3 4 6-16,-7 3-5 16,-5 2-12-16,-2 1 3 0,1-2-8 15,6-4-1-15,4-3-15 16,6-4-25-16,8-4-3 15,7-2-65-15,3-4-139 16,6 0-126-16,6 0-630 0</inkml:trace>
  <inkml:trace contextRef="#ctx0" brushRef="#br0" timeOffset="-205805.5799">20956 11068 1139 0,'0'0'199'0,"0"0"-86"16,0 0 70-16,0 0-71 15,0 0 1-15,84 63-28 16,-13-12-41-16,22 14-24 16,16 14 0-16,-8-8-5 15,-22-15-8-15,-28-19-7 16,-17-13 0-16,-2 3-1 16,-4 1-43-16,-3 0-66 15,-25-3-40-15,0-10-166 16,-10-8-386-16</inkml:trace>
  <inkml:trace contextRef="#ctx0" brushRef="#br0" timeOffset="-205454.4">20944 11293 329 0,'0'0'1004'16,"0"0"-757"-16,0 0-8 0,0 0-16 15,0 0-92 1,0 0-66-16,0 0-37 0,-3 0-19 15,-17 11 14-15,-8 3 1 16,-7 3-12-16,-6 1-3 16,-2 0-8-16,0 0 0 15,4-1-1-15,8-1-29 16,9 2-69 0,14-1-106-16,6-5-198 0,2-3-687 0</inkml:trace>
  <inkml:trace contextRef="#ctx0" brushRef="#br0" timeOffset="-205090.52">21101 11543 1141 0,'0'0'318'0,"0"0"-139"16,0 0 68-16,0 0-99 15,0 0-86-15,0 0-20 16,0 0-14-16,-94 5-16 16,55 5-10-16,-1 4 4 15,0 4-6-15,5 4 0 16,9 2 0-16,7 2-2 16,8-1-22-16,11-3-11 15,0 0 9-15,19-6 11 0,9-3 14 16,4-3 1-16,2-8 1 15,-4-2 45-15,-8-4 38 16,-10-16-13-16,-12-6-30 16,-7-7-38-16,-22 1-3 15,-21 3-50-15,8 10-109 16,6 7-387-16</inkml:trace>
  <inkml:trace contextRef="#ctx0" brushRef="#br0" timeOffset="-204218.79">21451 11783 1099 0,'0'0'283'15,"0"0"-93"-15,0 0-7 16,0 0-4-16,0 0-30 16,-41-88-32-16,11 58-18 15,-12-2-25-15,-21-8-13 16,-26-7-18-16,-24-5 3 16,-7 3 7-16,22 12-12 15,26 15-16-15,29 9-10 16,7 8-8-16,2-1-5 15,3 0-1-15,2 1-1 16,14 5-7-16,9-4-40 16,4 2-32-16,2-9-28 15,0-2-165-15,0 0-412 0</inkml:trace>
  <inkml:trace contextRef="#ctx0" brushRef="#br0" timeOffset="-202984.14">22856 11203 1144 0,'0'0'155'0,"0"0"7"16,0 0 7-16,0 0-49 16,0 0-2-16,0 0-21 15,0 0-13-15,0-21-26 16,-8 13-23-16,-3-2-13 15,-3-3 2-15,-6-4 16 16,-5 0-8-16,-8-9-2 16,-9-3 5-16,-9-9 2 15,-24-18-10-15,-27-21-6 16,-23-20 0-16,-5-5-11 16,24 16 6-16,34 23-5 15,35 28 1-15,12 14-3 16,5 4 1-16,7 4-3 0,3 5-7 15,8 5-1-15,2 3 1 16,0 0-10-16,0 0-21 16,0 0-46-16,9 0-33 15,-2 1-194-15,-2-1-375 0</inkml:trace>
  <inkml:trace contextRef="#ctx0" brushRef="#br0" timeOffset="-201772.7">19566 11790 1237 0,'0'0'239'15,"0"0"-119"-15,0 0 79 16,0 0-14-16,0 0-50 15,0 0-42-15,0 0-21 16,-3-15-20-16,3 15-23 16,0 0-15-16,0 0-7 15,0 0-7-15,7 6-1 0,8 7 1 16,6 5-1-16,3 2 1 16,0 1-14-16,-2 0-5 15,-3-2-18-15,-4-4-53 16,-4-1-81-16,-7-5-133 15,-4-3-56-15,0-6-405 16</inkml:trace>
  <inkml:trace contextRef="#ctx0" brushRef="#br0" timeOffset="-201596.56">19463 11901 935 0,'0'0'248'16,"0"0"-112"-16,0 0 39 15,0 0-15-15,0 0-66 16,0 0-10-16,0 0-21 16,42 44-44-16,-14-24-19 15,13 11-49-15,-8-8-125 16,-3-1-203-16</inkml:trace>
  <inkml:trace contextRef="#ctx0" brushRef="#br0" timeOffset="-200836.84">20650 12190 124 0,'0'0'1243'0,"0"0"-1072"15,0 0 4-15,0 0 28 16,0 0-24-16,0 0-45 15,0 0-52-15,0-25-19 16,0 25-11-16,0 0-15 16,-8 0-11-16,-6 6 12 15,-8 5 16-15,-10 1-8 16,-9 4-15-16,-7 2 1 16,-6 1-10-16,-6 2-10 15,-3-2-6-15,2-1 1 0,2-4-6 16,5-5 7-1,8-1-7-15,12-4-1 0,8-1 1 16,11-2-1-16,9-1-1 16,6 2-5-16,0-2-25 15,0 1-24-15,8 0-36 16,9 4-32-16,0-1-82 16,-2-2-416-16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8293F09-F824-4078-BEB8-D145F68EB592}" type="slidenum">
              <a:rPr lang="en-US"/>
              <a:pPr>
                <a:defRPr/>
              </a:pPr>
              <a:t>‹#›</a:t>
            </a:fld>
            <a:endParaRPr lang="en-US"/>
          </a:p>
        </p:txBody>
      </p:sp>
    </p:spTree>
    <p:extLst>
      <p:ext uri="{BB962C8B-B14F-4D97-AF65-F5344CB8AC3E}">
        <p14:creationId xmlns:p14="http://schemas.microsoft.com/office/powerpoint/2010/main" val="275434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Electromagnetic_spectrum" TargetMode="External"/><Relationship Id="rId13" Type="http://schemas.openxmlformats.org/officeDocument/2006/relationships/hyperlink" Target="https://en.wikipedia.org/wiki/Point_coordination_function" TargetMode="External"/><Relationship Id="rId3" Type="http://schemas.openxmlformats.org/officeDocument/2006/relationships/hyperlink" Target="https://en.wikipedia.org/wiki/Media_access_control" TargetMode="External"/><Relationship Id="rId7" Type="http://schemas.openxmlformats.org/officeDocument/2006/relationships/hyperlink" Target="https://en.wikipedia.org/wiki/Bus_(computing)" TargetMode="External"/><Relationship Id="rId12" Type="http://schemas.openxmlformats.org/officeDocument/2006/relationships/hyperlink" Target="https://en.wikipedia.org/wiki/802.11" TargetMode="External"/><Relationship Id="rId2" Type="http://schemas.openxmlformats.org/officeDocument/2006/relationships/slide" Target="../slides/slide62.xml"/><Relationship Id="rId1" Type="http://schemas.openxmlformats.org/officeDocument/2006/relationships/notesMaster" Target="../notesMasters/notesMaster1.xml"/><Relationship Id="rId6" Type="http://schemas.openxmlformats.org/officeDocument/2006/relationships/hyperlink" Target="https://en.wikipedia.org/wiki/Transmission_medium" TargetMode="External"/><Relationship Id="rId11" Type="http://schemas.openxmlformats.org/officeDocument/2006/relationships/hyperlink" Target="https://en.wikipedia.org/wiki/Hidden_node" TargetMode="External"/><Relationship Id="rId5" Type="http://schemas.openxmlformats.org/officeDocument/2006/relationships/hyperlink" Target="https://en.wikipedia.org/wiki/Transmission_(telecommunications)" TargetMode="External"/><Relationship Id="rId15" Type="http://schemas.openxmlformats.org/officeDocument/2006/relationships/hyperlink" Target="https://en.wikipedia.org/wiki/Carrier-sense_multiple_access_with_collision_avoidance#cite_note-6" TargetMode="External"/><Relationship Id="rId10" Type="http://schemas.openxmlformats.org/officeDocument/2006/relationships/hyperlink" Target="https://en.wikipedia.org/wiki/Carrier-sense_multiple_access_with_collision_avoidance#cite_note-5" TargetMode="External"/><Relationship Id="rId4" Type="http://schemas.openxmlformats.org/officeDocument/2006/relationships/hyperlink" Target="https://en.wikipedia.org/wiki/Network_traffic" TargetMode="External"/><Relationship Id="rId9" Type="http://schemas.openxmlformats.org/officeDocument/2006/relationships/hyperlink" Target="https://en.wikipedia.org/wiki/Wireless_LAN" TargetMode="External"/><Relationship Id="rId14" Type="http://schemas.openxmlformats.org/officeDocument/2006/relationships/hyperlink" Target="https://en.wikipedia.org/wiki/Distributed_coordination_func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MAC_addres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Bluedati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lectronics.howstuffworks.com/dvd.htm" TargetMode="External"/><Relationship Id="rId7" Type="http://schemas.openxmlformats.org/officeDocument/2006/relationships/hyperlink" Target="https://computer.howstuffworks.com/pc.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lectronics.howstuffworks.com/cordless-telephone.htm" TargetMode="External"/><Relationship Id="rId5" Type="http://schemas.openxmlformats.org/officeDocument/2006/relationships/hyperlink" Target="https://electronics.howstuffworks.com/tv.htm" TargetMode="External"/><Relationship Id="rId4" Type="http://schemas.openxmlformats.org/officeDocument/2006/relationships/hyperlink" Target="https://science.howstuffworks.com/satellite.ht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archnetworking.techtarget.com/definition/SDLC"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archnetworking.techtarget.com/definition/frame" TargetMode="External"/><Relationship Id="rId5" Type="http://schemas.openxmlformats.org/officeDocument/2006/relationships/hyperlink" Target="http://searchnetworking.techtarget.com/definition/NetWare" TargetMode="External"/><Relationship Id="rId4" Type="http://schemas.openxmlformats.org/officeDocument/2006/relationships/hyperlink" Target="http://searchnetworking.techtarget.com/definition/NetBIO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Infrared at 1 Mbps and 2Mbps operates at wavelength between 850nm and 950nm.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Times New Roman" pitchFamily="18" charset="0"/>
                <a:ea typeface="+mn-ea"/>
                <a:cs typeface="+mn-cs"/>
              </a:rPr>
              <a:t>Infrared signals </a:t>
            </a:r>
            <a:r>
              <a:rPr lang="en-US" sz="1200" b="0" i="0" kern="1200" smtClean="0">
                <a:solidFill>
                  <a:schemeClr val="tx1"/>
                </a:solidFill>
                <a:effectLst/>
                <a:latin typeface="Times New Roman" pitchFamily="18" charset="0"/>
                <a:ea typeface="+mn-ea"/>
                <a:cs typeface="+mn-cs"/>
              </a:rPr>
              <a:t>are placed </a:t>
            </a:r>
            <a:r>
              <a:rPr lang="en-US" sz="1200" b="0" i="0" kern="1200" dirty="0">
                <a:solidFill>
                  <a:schemeClr val="tx1"/>
                </a:solidFill>
                <a:effectLst/>
                <a:latin typeface="Times New Roman" pitchFamily="18" charset="0"/>
                <a:ea typeface="+mn-ea"/>
                <a:cs typeface="+mn-cs"/>
              </a:rPr>
              <a:t>in the light region invisible to the human </a:t>
            </a:r>
            <a:r>
              <a:rPr lang="en-US" sz="1200" b="0" i="0" kern="1200" dirty="0" smtClean="0">
                <a:solidFill>
                  <a:schemeClr val="tx1"/>
                </a:solidFill>
                <a:effectLst/>
                <a:latin typeface="Times New Roman" pitchFamily="18" charset="0"/>
                <a:ea typeface="+mn-ea"/>
                <a:cs typeface="+mn-cs"/>
              </a:rPr>
              <a:t>eye.</a:t>
            </a:r>
            <a:endParaRPr lang="en-US" dirty="0"/>
          </a:p>
          <a:p>
            <a:r>
              <a:rPr lang="en-US" sz="1200" b="1" i="0" kern="1200" dirty="0">
                <a:solidFill>
                  <a:schemeClr val="tx1"/>
                </a:solidFill>
                <a:effectLst/>
                <a:latin typeface="Times New Roman" pitchFamily="18" charset="0"/>
                <a:ea typeface="+mn-ea"/>
                <a:cs typeface="+mn-cs"/>
              </a:rPr>
              <a:t>Omnidirectional</a:t>
            </a:r>
            <a:r>
              <a:rPr lang="en-US" sz="1200" b="0" i="0" kern="1200" dirty="0">
                <a:solidFill>
                  <a:schemeClr val="tx1"/>
                </a:solidFill>
                <a:effectLst/>
                <a:latin typeface="Times New Roman" pitchFamily="18" charset="0"/>
                <a:ea typeface="+mn-ea"/>
                <a:cs typeface="+mn-cs"/>
              </a:rPr>
              <a:t> antenna, an antenna that radiates equally in all directions. </a:t>
            </a:r>
            <a:r>
              <a:rPr lang="en-US" b="1" dirty="0">
                <a:solidFill>
                  <a:schemeClr val="accent2"/>
                </a:solidFill>
              </a:rPr>
              <a:t>omnidirectional </a:t>
            </a:r>
            <a:endParaRPr lang="en-US" sz="1200" b="0" i="0" kern="1200" dirty="0">
              <a:solidFill>
                <a:schemeClr val="tx1"/>
              </a:solidFill>
              <a:effectLst/>
              <a:latin typeface="Times New Roman" pitchFamily="18" charset="0"/>
              <a:ea typeface="+mn-ea"/>
              <a:cs typeface="+mn-cs"/>
            </a:endParaRPr>
          </a:p>
          <a:p>
            <a:r>
              <a:rPr lang="en-US" sz="1200" b="1" i="0" kern="1200" dirty="0">
                <a:solidFill>
                  <a:schemeClr val="tx1"/>
                </a:solidFill>
                <a:effectLst/>
                <a:latin typeface="Times New Roman" pitchFamily="18" charset="0"/>
                <a:ea typeface="+mn-ea"/>
                <a:cs typeface="+mn-cs"/>
              </a:rPr>
              <a:t>Diffuse</a:t>
            </a:r>
            <a:r>
              <a:rPr lang="en-US" sz="1200" b="0" i="0" kern="1200" dirty="0">
                <a:solidFill>
                  <a:schemeClr val="tx1"/>
                </a:solidFill>
                <a:effectLst/>
                <a:latin typeface="Times New Roman" pitchFamily="18" charset="0"/>
                <a:ea typeface="+mn-ea"/>
                <a:cs typeface="+mn-cs"/>
              </a:rPr>
              <a:t> mean spread out, or the action of spreading out.</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a:t>
            </a:fld>
            <a:endParaRPr lang="en-US"/>
          </a:p>
        </p:txBody>
      </p:sp>
    </p:spTree>
    <p:extLst>
      <p:ext uri="{BB962C8B-B14F-4D97-AF65-F5344CB8AC3E}">
        <p14:creationId xmlns:p14="http://schemas.microsoft.com/office/powerpoint/2010/main" val="3275207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70DA75-C068-489C-8CC6-F097C435BE2F}" type="slidenum">
              <a:rPr lang="en-US" sz="1200"/>
              <a:pPr eaLnBrk="1" hangingPunct="1"/>
              <a:t>48</a:t>
            </a:fld>
            <a:endParaRPr lang="en-US" sz="1200"/>
          </a:p>
        </p:txBody>
      </p:sp>
    </p:spTree>
    <p:extLst>
      <p:ext uri="{BB962C8B-B14F-4D97-AF65-F5344CB8AC3E}">
        <p14:creationId xmlns:p14="http://schemas.microsoft.com/office/powerpoint/2010/main" val="425785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smtClean="0">
                <a:latin typeface="Gill Sans MT" panose="020B0502020104020203" pitchFamily="34" charset="0"/>
              </a:rPr>
              <a:t>IEEE 802.3-Ethernet</a:t>
            </a:r>
            <a:r>
              <a:rPr lang="en-US" sz="1200" dirty="0" smtClean="0">
                <a:latin typeface="Gill Sans MT" panose="020B0502020104020203" pitchFamily="34" charset="0"/>
              </a:rPr>
              <a:t> -</a:t>
            </a:r>
            <a:r>
              <a:rPr lang="en-US" sz="1200" b="1" dirty="0" smtClean="0">
                <a:latin typeface="Gill Sans MT" panose="020B0502020104020203" pitchFamily="34" charset="0"/>
              </a:rPr>
              <a:t>IEEE Protocol- </a:t>
            </a:r>
            <a:r>
              <a:rPr lang="en-US" sz="1200" dirty="0" smtClean="0">
                <a:latin typeface="Gill Sans MT" panose="020B0502020104020203" pitchFamily="34" charset="0"/>
              </a:rPr>
              <a:t>wired computer networking technologies commonly used in local area networks (LAN), metropolitan area networks (MAN) and wide area networks (WAN)</a:t>
            </a:r>
          </a:p>
          <a:p>
            <a:r>
              <a:rPr lang="en-US" sz="1200" kern="1200" dirty="0" smtClean="0">
                <a:latin typeface="Gill Sans MT" panose="020B0502020104020203" pitchFamily="34" charset="0"/>
              </a:rPr>
              <a:t>Ethernet is a type of network cabling and signaling specifications developed by Xerox in the late 1970. </a:t>
            </a:r>
          </a:p>
          <a:p>
            <a:r>
              <a:rPr lang="en-US" sz="1200" kern="1200" dirty="0" smtClean="0">
                <a:latin typeface="Gill Sans MT" panose="020B0502020104020203" pitchFamily="34" charset="0"/>
              </a:rPr>
              <a:t>An </a:t>
            </a:r>
            <a:r>
              <a:rPr lang="en-US" sz="1200" u="sng" kern="1200" dirty="0" smtClean="0">
                <a:latin typeface="Gill Sans MT" panose="020B0502020104020203" pitchFamily="34" charset="0"/>
              </a:rPr>
              <a:t>Ethernet</a:t>
            </a:r>
            <a:r>
              <a:rPr lang="en-US" sz="1200" kern="1200" dirty="0" smtClean="0">
                <a:latin typeface="Gill Sans MT" panose="020B0502020104020203" pitchFamily="34" charset="0"/>
              </a:rPr>
              <a:t> cable is one of the most popular forms of network cable used on wired networks. </a:t>
            </a:r>
            <a:endParaRPr lang="en-US" sz="1200" dirty="0" smtClean="0">
              <a:latin typeface="Gill Sans MT" panose="020B0502020104020203" pitchFamily="34" charset="0"/>
            </a:endParaRPr>
          </a:p>
          <a:p>
            <a:pPr algn="just"/>
            <a:r>
              <a:rPr lang="en-US" sz="1200" dirty="0" smtClean="0">
                <a:latin typeface="Gill Sans MT" panose="020B0502020104020203" pitchFamily="34" charset="0"/>
              </a:rPr>
              <a:t>The original 10BASE5 Ethernet uses coaxial cable as a shared medium, while the newer Ethernet variants use twisted pair and fiber optic links in conjunction with switches. </a:t>
            </a:r>
            <a:endParaRPr lang="en-US" sz="1200" dirty="0">
              <a:latin typeface="Gill Sans MT" panose="020B0502020104020203" pitchFamily="34" charset="0"/>
            </a:endParaRPr>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58</a:t>
            </a:fld>
            <a:endParaRPr lang="en-US"/>
          </a:p>
        </p:txBody>
      </p:sp>
    </p:spTree>
    <p:extLst>
      <p:ext uri="{BB962C8B-B14F-4D97-AF65-F5344CB8AC3E}">
        <p14:creationId xmlns:p14="http://schemas.microsoft.com/office/powerpoint/2010/main" val="4031050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7"/>
          <p:cNvSpPr>
            <a:spLocks noGrp="1" noChangeArrowheads="1"/>
          </p:cNvSpPr>
          <p:nvPr>
            <p:ph type="sldNum" sz="quarter" idx="5"/>
          </p:nvPr>
        </p:nvSpPr>
        <p:spPr>
          <a:noFill/>
        </p:spPr>
        <p:txBody>
          <a:bodyPr/>
          <a:lstStyle/>
          <a:p>
            <a:fld id="{2FD17BFA-850B-4B5A-909E-C8A7BA75192D}" type="slidenum">
              <a:rPr lang="en-US" altLang="zh-CN" smtClean="0"/>
              <a:pPr/>
              <a:t>59</a:t>
            </a:fld>
            <a:endParaRPr lang="en-US" altLang="zh-CN"/>
          </a:p>
        </p:txBody>
      </p:sp>
      <p:sp>
        <p:nvSpPr>
          <p:cNvPr id="80899" name="矩形 2"/>
          <p:cNvSpPr>
            <a:spLocks noGrp="1" noRot="1" noChangeAspect="1" noChangeArrowheads="1" noTextEdit="1"/>
          </p:cNvSpPr>
          <p:nvPr>
            <p:ph type="sldImg"/>
          </p:nvPr>
        </p:nvSpPr>
        <p:spPr>
          <a:ln/>
        </p:spPr>
      </p:sp>
      <p:sp>
        <p:nvSpPr>
          <p:cNvPr id="80900" name="矩形 3"/>
          <p:cNvSpPr>
            <a:spLocks noGrp="1" noChangeArrowheads="1"/>
          </p:cNvSpPr>
          <p:nvPr>
            <p:ph type="body" idx="1"/>
          </p:nvPr>
        </p:nvSpPr>
        <p:spPr>
          <a:noFill/>
          <a:ln/>
        </p:spPr>
        <p:txBody>
          <a:bodyPr/>
          <a:lstStyle/>
          <a:p>
            <a:endParaRPr lang="zh-TW" altLang="en-US" dirty="0"/>
          </a:p>
        </p:txBody>
      </p:sp>
    </p:spTree>
    <p:extLst>
      <p:ext uri="{BB962C8B-B14F-4D97-AF65-F5344CB8AC3E}">
        <p14:creationId xmlns:p14="http://schemas.microsoft.com/office/powerpoint/2010/main" val="4255877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Carrier sense multiple access</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CSMA</a:t>
            </a:r>
            <a:r>
              <a:rPr lang="en-US" sz="1200" b="0" i="0" kern="1200" dirty="0">
                <a:solidFill>
                  <a:schemeClr val="tx1"/>
                </a:solidFill>
                <a:effectLst/>
                <a:latin typeface="Times New Roman" pitchFamily="18" charset="0"/>
                <a:ea typeface="+mn-ea"/>
                <a:cs typeface="+mn-cs"/>
              </a:rPr>
              <a:t>) is a </a:t>
            </a:r>
            <a:r>
              <a:rPr lang="en-US" sz="1200" b="0" i="0" u="none" strike="noStrike" kern="1200" dirty="0">
                <a:solidFill>
                  <a:schemeClr val="tx1"/>
                </a:solidFill>
                <a:effectLst/>
                <a:latin typeface="Times New Roman" pitchFamily="18" charset="0"/>
                <a:ea typeface="+mn-ea"/>
                <a:cs typeface="+mn-cs"/>
                <a:hlinkClick r:id="rId3" tooltip="Media access control"/>
              </a:rPr>
              <a:t>media access control</a:t>
            </a:r>
            <a:r>
              <a:rPr lang="en-US" sz="1200" b="0" i="0" kern="1200" dirty="0">
                <a:solidFill>
                  <a:schemeClr val="tx1"/>
                </a:solidFill>
                <a:effectLst/>
                <a:latin typeface="Times New Roman" pitchFamily="18" charset="0"/>
                <a:ea typeface="+mn-ea"/>
                <a:cs typeface="+mn-cs"/>
              </a:rPr>
              <a:t> (MAC) protocol in which a node verifies the absence of other </a:t>
            </a:r>
            <a:r>
              <a:rPr lang="en-US" sz="1200" b="0" i="0" u="none" strike="noStrike" kern="1200" dirty="0">
                <a:solidFill>
                  <a:schemeClr val="tx1"/>
                </a:solidFill>
                <a:effectLst/>
                <a:latin typeface="Times New Roman" pitchFamily="18" charset="0"/>
                <a:ea typeface="+mn-ea"/>
                <a:cs typeface="+mn-cs"/>
                <a:hlinkClick r:id="rId4" tooltip="Network traffic"/>
              </a:rPr>
              <a:t>traffic</a:t>
            </a:r>
            <a:r>
              <a:rPr lang="en-US" sz="1200" b="0" i="0" kern="1200" dirty="0">
                <a:solidFill>
                  <a:schemeClr val="tx1"/>
                </a:solidFill>
                <a:effectLst/>
                <a:latin typeface="Times New Roman" pitchFamily="18" charset="0"/>
                <a:ea typeface="+mn-ea"/>
                <a:cs typeface="+mn-cs"/>
              </a:rPr>
              <a:t> before </a:t>
            </a:r>
            <a:r>
              <a:rPr lang="en-US" sz="1200" b="0" i="0" u="none" strike="noStrike" kern="1200" dirty="0">
                <a:solidFill>
                  <a:schemeClr val="tx1"/>
                </a:solidFill>
                <a:effectLst/>
                <a:latin typeface="Times New Roman" pitchFamily="18" charset="0"/>
                <a:ea typeface="+mn-ea"/>
                <a:cs typeface="+mn-cs"/>
                <a:hlinkClick r:id="rId5" tooltip="Transmission (telecommunications)"/>
              </a:rPr>
              <a:t>transmitting</a:t>
            </a:r>
            <a:r>
              <a:rPr lang="en-US" sz="1200" b="0" i="0" kern="1200" dirty="0">
                <a:solidFill>
                  <a:schemeClr val="tx1"/>
                </a:solidFill>
                <a:effectLst/>
                <a:latin typeface="Times New Roman" pitchFamily="18" charset="0"/>
                <a:ea typeface="+mn-ea"/>
                <a:cs typeface="+mn-cs"/>
              </a:rPr>
              <a:t> on a shared </a:t>
            </a:r>
            <a:r>
              <a:rPr lang="en-US" sz="1200" b="0" i="0" u="none" strike="noStrike" kern="1200" dirty="0">
                <a:solidFill>
                  <a:schemeClr val="tx1"/>
                </a:solidFill>
                <a:effectLst/>
                <a:latin typeface="Times New Roman" pitchFamily="18" charset="0"/>
                <a:ea typeface="+mn-ea"/>
                <a:cs typeface="+mn-cs"/>
                <a:hlinkClick r:id="rId6" tooltip="Transmission medium"/>
              </a:rPr>
              <a:t>transmission medium</a:t>
            </a:r>
            <a:r>
              <a:rPr lang="en-US" sz="1200" b="0" i="0" kern="1200" dirty="0">
                <a:solidFill>
                  <a:schemeClr val="tx1"/>
                </a:solidFill>
                <a:effectLst/>
                <a:latin typeface="Times New Roman" pitchFamily="18" charset="0"/>
                <a:ea typeface="+mn-ea"/>
                <a:cs typeface="+mn-cs"/>
              </a:rPr>
              <a:t>, such as an </a:t>
            </a:r>
            <a:r>
              <a:rPr lang="en-US" sz="1200" b="0" i="0" u="none" strike="noStrike" kern="1200" dirty="0">
                <a:solidFill>
                  <a:schemeClr val="tx1"/>
                </a:solidFill>
                <a:effectLst/>
                <a:latin typeface="Times New Roman" pitchFamily="18" charset="0"/>
                <a:ea typeface="+mn-ea"/>
                <a:cs typeface="+mn-cs"/>
                <a:hlinkClick r:id="rId7" tooltip="Bus (computing)"/>
              </a:rPr>
              <a:t>electrical bus</a:t>
            </a:r>
            <a:r>
              <a:rPr lang="en-US" sz="1200" b="0" i="0" kern="1200" dirty="0">
                <a:solidFill>
                  <a:schemeClr val="tx1"/>
                </a:solidFill>
                <a:effectLst/>
                <a:latin typeface="Times New Roman" pitchFamily="18" charset="0"/>
                <a:ea typeface="+mn-ea"/>
                <a:cs typeface="+mn-cs"/>
              </a:rPr>
              <a:t>, or a band of the </a:t>
            </a:r>
            <a:r>
              <a:rPr lang="en-US" sz="1200" b="0" i="0" u="none" strike="noStrike" kern="1200" dirty="0">
                <a:solidFill>
                  <a:schemeClr val="tx1"/>
                </a:solidFill>
                <a:effectLst/>
                <a:latin typeface="Times New Roman" pitchFamily="18" charset="0"/>
                <a:ea typeface="+mn-ea"/>
                <a:cs typeface="+mn-cs"/>
                <a:hlinkClick r:id="rId8" tooltip="Electromagnetic spectrum"/>
              </a:rPr>
              <a:t>electromagnetic spectrum</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Although CSMA/CA has been used in a variety of wired communication systems, it is particularly beneficial in a </a:t>
            </a:r>
            <a:r>
              <a:rPr lang="en-US" sz="1200" b="0" i="0" u="none" strike="noStrike" kern="1200" dirty="0" smtClean="0">
                <a:solidFill>
                  <a:schemeClr val="tx1"/>
                </a:solidFill>
                <a:effectLst/>
                <a:latin typeface="Times New Roman" pitchFamily="18" charset="0"/>
                <a:ea typeface="+mn-ea"/>
                <a:cs typeface="+mn-cs"/>
                <a:hlinkClick r:id="rId9" tooltip="Wireless LAN"/>
              </a:rPr>
              <a:t>wireless LAN</a:t>
            </a:r>
            <a:r>
              <a:rPr lang="en-US" sz="1200" b="0" i="0" kern="1200" dirty="0" smtClean="0">
                <a:solidFill>
                  <a:schemeClr val="tx1"/>
                </a:solidFill>
                <a:effectLst/>
                <a:latin typeface="Times New Roman" pitchFamily="18" charset="0"/>
                <a:ea typeface="+mn-ea"/>
                <a:cs typeface="+mn-cs"/>
              </a:rPr>
              <a:t> due to a common problem of multiple stations being able to see the Access Point, but not each other. This is due to differences in transmit power, and receive sensitivity, as well as distance, and location with respect to the AP.</a:t>
            </a:r>
            <a:r>
              <a:rPr lang="en-US" sz="1200" b="0" i="0" u="none" strike="noStrike" kern="1200" baseline="30000" dirty="0" smtClean="0">
                <a:solidFill>
                  <a:schemeClr val="tx1"/>
                </a:solidFill>
                <a:effectLst/>
                <a:latin typeface="Times New Roman" pitchFamily="18" charset="0"/>
                <a:ea typeface="+mn-ea"/>
                <a:cs typeface="+mn-cs"/>
                <a:hlinkClick r:id="rId10"/>
              </a:rPr>
              <a:t>[5]</a:t>
            </a:r>
            <a:r>
              <a:rPr lang="en-US" sz="1200" b="0" i="0" kern="1200" dirty="0" smtClean="0">
                <a:solidFill>
                  <a:schemeClr val="tx1"/>
                </a:solidFill>
                <a:effectLst/>
                <a:latin typeface="Times New Roman" pitchFamily="18" charset="0"/>
                <a:ea typeface="+mn-ea"/>
                <a:cs typeface="+mn-cs"/>
              </a:rPr>
              <a:t> This will cause a station to not be able to 'hear' another station's broadcast. This is the so-called '</a:t>
            </a:r>
            <a:r>
              <a:rPr lang="en-US" sz="1200" b="0" i="0" u="none" strike="noStrike" kern="1200" dirty="0" smtClean="0">
                <a:solidFill>
                  <a:schemeClr val="tx1"/>
                </a:solidFill>
                <a:effectLst/>
                <a:latin typeface="Times New Roman" pitchFamily="18" charset="0"/>
                <a:ea typeface="+mn-ea"/>
                <a:cs typeface="+mn-cs"/>
                <a:hlinkClick r:id="rId11" tooltip="Hidden node"/>
              </a:rPr>
              <a:t>hidden node</a:t>
            </a:r>
            <a:r>
              <a:rPr lang="en-US" sz="1200" b="0" i="0" kern="1200" dirty="0" smtClean="0">
                <a:solidFill>
                  <a:schemeClr val="tx1"/>
                </a:solidFill>
                <a:effectLst/>
                <a:latin typeface="Times New Roman" pitchFamily="18" charset="0"/>
                <a:ea typeface="+mn-ea"/>
                <a:cs typeface="+mn-cs"/>
              </a:rPr>
              <a:t>', or 'hidden station' problem. Devices utilizing </a:t>
            </a:r>
            <a:r>
              <a:rPr lang="en-US" sz="1200" b="0" i="0" u="none" strike="noStrike" kern="1200" dirty="0" smtClean="0">
                <a:solidFill>
                  <a:schemeClr val="tx1"/>
                </a:solidFill>
                <a:effectLst/>
                <a:latin typeface="Times New Roman" pitchFamily="18" charset="0"/>
                <a:ea typeface="+mn-ea"/>
                <a:cs typeface="+mn-cs"/>
                <a:hlinkClick r:id="rId12"/>
              </a:rPr>
              <a:t>802.11</a:t>
            </a:r>
            <a:r>
              <a:rPr lang="en-US" sz="1200" b="0" i="0" kern="1200" dirty="0" smtClean="0">
                <a:solidFill>
                  <a:schemeClr val="tx1"/>
                </a:solidFill>
                <a:effectLst/>
                <a:latin typeface="Times New Roman" pitchFamily="18" charset="0"/>
                <a:ea typeface="+mn-ea"/>
                <a:cs typeface="+mn-cs"/>
              </a:rPr>
              <a:t> based standards can enjoy the benefits of collision avoidance (RTS / CTS handshake, also </a:t>
            </a:r>
            <a:r>
              <a:rPr lang="en-US" sz="1200" b="0" i="0" u="none" strike="noStrike" kern="1200" dirty="0" smtClean="0">
                <a:solidFill>
                  <a:schemeClr val="tx1"/>
                </a:solidFill>
                <a:effectLst/>
                <a:latin typeface="Times New Roman" pitchFamily="18" charset="0"/>
                <a:ea typeface="+mn-ea"/>
                <a:cs typeface="+mn-cs"/>
                <a:hlinkClick r:id="rId13" tooltip="Point coordination function"/>
              </a:rPr>
              <a:t>Point coordination function</a:t>
            </a:r>
            <a:r>
              <a:rPr lang="en-US" sz="1200" b="0" i="0" kern="1200" dirty="0" smtClean="0">
                <a:solidFill>
                  <a:schemeClr val="tx1"/>
                </a:solidFill>
                <a:effectLst/>
                <a:latin typeface="Times New Roman" pitchFamily="18" charset="0"/>
                <a:ea typeface="+mn-ea"/>
                <a:cs typeface="+mn-cs"/>
              </a:rPr>
              <a:t>), although they do not do so by default. By default they use a Carrier sensing mechanism called 'exponential </a:t>
            </a:r>
            <a:r>
              <a:rPr lang="en-US" sz="1200" b="0" i="0" kern="1200" dirty="0" err="1" smtClean="0">
                <a:solidFill>
                  <a:schemeClr val="tx1"/>
                </a:solidFill>
                <a:effectLst/>
                <a:latin typeface="Times New Roman" pitchFamily="18" charset="0"/>
                <a:ea typeface="+mn-ea"/>
                <a:cs typeface="+mn-cs"/>
              </a:rPr>
              <a:t>backoff</a:t>
            </a:r>
            <a:r>
              <a:rPr lang="en-US" sz="1200" b="0" i="0" kern="1200" dirty="0" smtClean="0">
                <a:solidFill>
                  <a:schemeClr val="tx1"/>
                </a:solidFill>
                <a:effectLst/>
                <a:latin typeface="Times New Roman" pitchFamily="18" charset="0"/>
                <a:ea typeface="+mn-ea"/>
                <a:cs typeface="+mn-cs"/>
              </a:rPr>
              <a:t>', or (</a:t>
            </a:r>
            <a:r>
              <a:rPr lang="en-US" sz="1200" b="0" i="0" u="none" strike="noStrike" kern="1200" dirty="0" smtClean="0">
                <a:solidFill>
                  <a:schemeClr val="tx1"/>
                </a:solidFill>
                <a:effectLst/>
                <a:latin typeface="Times New Roman" pitchFamily="18" charset="0"/>
                <a:ea typeface="+mn-ea"/>
                <a:cs typeface="+mn-cs"/>
                <a:hlinkClick r:id="rId14" tooltip="Distributed coordination function"/>
              </a:rPr>
              <a:t>Distributed coordination function</a:t>
            </a:r>
            <a:r>
              <a:rPr lang="en-US" sz="1200" b="0" i="0" kern="1200" dirty="0" smtClean="0">
                <a:solidFill>
                  <a:schemeClr val="tx1"/>
                </a:solidFill>
                <a:effectLst/>
                <a:latin typeface="Times New Roman" pitchFamily="18" charset="0"/>
                <a:ea typeface="+mn-ea"/>
                <a:cs typeface="+mn-cs"/>
              </a:rPr>
              <a:t>) that relies upon a station attempting to 'listen' for another station's broadcast before sending. CA, or PCF relies upon the AP (or the 'receiver' for Ad hoc networks) granting a station the exclusive right to transmit for a given period of time after requesting it (Request to Send / Clear to Send).</a:t>
            </a:r>
            <a:r>
              <a:rPr lang="en-US" sz="1200" b="0" i="0" u="none" strike="noStrike" kern="1200" baseline="30000" dirty="0" smtClean="0">
                <a:solidFill>
                  <a:schemeClr val="tx1"/>
                </a:solidFill>
                <a:effectLst/>
                <a:latin typeface="Times New Roman" pitchFamily="18" charset="0"/>
                <a:ea typeface="+mn-ea"/>
                <a:cs typeface="+mn-cs"/>
                <a:hlinkClick r:id="rId15"/>
              </a:rPr>
              <a:t>[6]</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62</a:t>
            </a:fld>
            <a:endParaRPr lang="en-US"/>
          </a:p>
        </p:txBody>
      </p:sp>
    </p:spTree>
    <p:extLst>
      <p:ext uri="{BB962C8B-B14F-4D97-AF65-F5344CB8AC3E}">
        <p14:creationId xmlns:p14="http://schemas.microsoft.com/office/powerpoint/2010/main" val="3032523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 The essential data that is being carried within a packet or other transmission unit.</a:t>
            </a:r>
          </a:p>
          <a:p>
            <a:r>
              <a:rPr lang="en-US" sz="1200" b="0" i="0" kern="1200" dirty="0">
                <a:solidFill>
                  <a:schemeClr val="tx1"/>
                </a:solidFill>
                <a:effectLst/>
                <a:latin typeface="Times New Roman" pitchFamily="18" charset="0"/>
                <a:ea typeface="+mn-ea"/>
                <a:cs typeface="+mn-cs"/>
              </a:rPr>
              <a:t>First time if the media is</a:t>
            </a:r>
            <a:r>
              <a:rPr lang="en-US" sz="1200" b="0" i="0" kern="1200" baseline="0" dirty="0">
                <a:solidFill>
                  <a:schemeClr val="tx1"/>
                </a:solidFill>
                <a:effectLst/>
                <a:latin typeface="Times New Roman" pitchFamily="18" charset="0"/>
                <a:ea typeface="+mn-ea"/>
                <a:cs typeface="+mn-cs"/>
              </a:rPr>
              <a:t> free it will </a:t>
            </a:r>
            <a:r>
              <a:rPr lang="en-US" sz="1200" b="0" i="0" kern="1200" dirty="0">
                <a:solidFill>
                  <a:schemeClr val="tx1"/>
                </a:solidFill>
                <a:effectLst/>
                <a:latin typeface="Times New Roman" pitchFamily="18" charset="0"/>
                <a:ea typeface="+mn-ea"/>
                <a:cs typeface="+mn-cs"/>
              </a:rPr>
              <a:t>only wait for DIFS time, but if it is more than one time or sense busy then it will wait additionally for </a:t>
            </a:r>
            <a:r>
              <a:rPr lang="en-US" sz="1200" b="0" i="0" kern="1200" dirty="0" err="1">
                <a:solidFill>
                  <a:schemeClr val="tx1"/>
                </a:solidFill>
                <a:effectLst/>
                <a:latin typeface="Times New Roman" pitchFamily="18" charset="0"/>
                <a:ea typeface="+mn-ea"/>
                <a:cs typeface="+mn-cs"/>
              </a:rPr>
              <a:t>backoff</a:t>
            </a:r>
            <a:r>
              <a:rPr lang="en-US" sz="1200" b="0" i="0" kern="1200" dirty="0">
                <a:solidFill>
                  <a:schemeClr val="tx1"/>
                </a:solidFill>
                <a:effectLst/>
                <a:latin typeface="Times New Roman" pitchFamily="18" charset="0"/>
                <a:ea typeface="+mn-ea"/>
                <a:cs typeface="+mn-cs"/>
              </a:rPr>
              <a:t> time.</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63</a:t>
            </a:fld>
            <a:endParaRPr lang="en-US"/>
          </a:p>
        </p:txBody>
      </p:sp>
    </p:spTree>
    <p:extLst>
      <p:ext uri="{BB962C8B-B14F-4D97-AF65-F5344CB8AC3E}">
        <p14:creationId xmlns:p14="http://schemas.microsoft.com/office/powerpoint/2010/main" val="871650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372A8042-D915-4080-95D8-9708AD4B03DF}" type="slidenum">
              <a:rPr lang="en-US">
                <a:latin typeface="Times New Roman" panose="02020603050405020304" pitchFamily="18" charset="0"/>
              </a:rPr>
              <a:pPr/>
              <a:t>66</a:t>
            </a:fld>
            <a:endParaRPr 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a:r>
              <a:rPr lang="en-US" dirty="0">
                <a:solidFill>
                  <a:srgbClr val="FF0000"/>
                </a:solidFill>
              </a:rPr>
              <a:t>Unicast</a:t>
            </a:r>
            <a:r>
              <a:rPr lang="en-US" dirty="0"/>
              <a:t>: one sends, one receives</a:t>
            </a:r>
          </a:p>
          <a:p>
            <a:pPr lvl="1"/>
            <a:r>
              <a:rPr lang="en-US" dirty="0">
                <a:solidFill>
                  <a:srgbClr val="FF0000"/>
                </a:solidFill>
              </a:rPr>
              <a:t>Broadcasting</a:t>
            </a:r>
            <a:r>
              <a:rPr lang="en-US" dirty="0"/>
              <a:t>: one sends, all receive</a:t>
            </a:r>
          </a:p>
          <a:p>
            <a:pPr lvl="1"/>
            <a:r>
              <a:rPr lang="en-US" dirty="0">
                <a:solidFill>
                  <a:srgbClr val="FF0000"/>
                </a:solidFill>
              </a:rPr>
              <a:t>Multicasting</a:t>
            </a:r>
            <a:r>
              <a:rPr lang="en-US" dirty="0"/>
              <a:t>: one sends, a group receives</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1693800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59C50893-45C0-4E58-B88C-AA36AE50B1CA}" type="slidenum">
              <a:rPr lang="en-US">
                <a:latin typeface="Times New Roman" panose="02020603050405020304" pitchFamily="18" charset="0"/>
              </a:rPr>
              <a:pPr/>
              <a:t>67</a:t>
            </a:fld>
            <a:endParaRPr lang="en-US">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986246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68</a:t>
            </a:fld>
            <a:endParaRPr lang="en-US"/>
          </a:p>
        </p:txBody>
      </p:sp>
    </p:spTree>
    <p:extLst>
      <p:ext uri="{BB962C8B-B14F-4D97-AF65-F5344CB8AC3E}">
        <p14:creationId xmlns:p14="http://schemas.microsoft.com/office/powerpoint/2010/main" val="1289031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69</a:t>
            </a:fld>
            <a:endParaRPr lang="en-US"/>
          </a:p>
        </p:txBody>
      </p:sp>
    </p:spTree>
    <p:extLst>
      <p:ext uri="{BB962C8B-B14F-4D97-AF65-F5344CB8AC3E}">
        <p14:creationId xmlns:p14="http://schemas.microsoft.com/office/powerpoint/2010/main" val="4291733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70</a:t>
            </a:fld>
            <a:endParaRPr lang="en-US"/>
          </a:p>
        </p:txBody>
      </p:sp>
    </p:spTree>
    <p:extLst>
      <p:ext uri="{BB962C8B-B14F-4D97-AF65-F5344CB8AC3E}">
        <p14:creationId xmlns:p14="http://schemas.microsoft.com/office/powerpoint/2010/main" val="287223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Narrowband is usually considered to cover frequencies 300–3400 Hz.</a:t>
            </a:r>
          </a:p>
          <a:p>
            <a:r>
              <a:rPr lang="en-GB" dirty="0"/>
              <a:t> Narrowband Microwave LANs:</a:t>
            </a:r>
            <a:r>
              <a:rPr lang="en-GB" baseline="0" dirty="0"/>
              <a:t>  </a:t>
            </a:r>
            <a:r>
              <a:rPr lang="en-GB" dirty="0"/>
              <a:t>Licensed Narrowband RF  </a:t>
            </a:r>
            <a:r>
              <a:rPr lang="en-GB" sz="1200" dirty="0"/>
              <a:t>Licensed narrowband LAN guarantees interference-free communication</a:t>
            </a:r>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err="1"/>
              <a:t>UnLicensed</a:t>
            </a:r>
            <a:r>
              <a:rPr lang="en-GB" dirty="0"/>
              <a:t> Narrowband RF  </a:t>
            </a:r>
            <a:r>
              <a:rPr lang="en-GB" sz="1200" dirty="0"/>
              <a:t>This spectrum can be used for narrowband transmission at low power (&lt;0.5 W). The product operates at 10 Mbps in the 5.8 GHz band and has a range of 50 m in a semi-open office and 100 m in an open office</a:t>
            </a:r>
            <a:r>
              <a:rPr lang="en-GB" sz="120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Wired Equivalent Privacy (WEP) - a low-level data encryption system – was invented for wireless security purposes. WEP protocol protects link level data during wireless transmission between clients and access points. It does not provide end-to-end security, but only for the wireless portion of the connection</a:t>
            </a:r>
            <a:endParaRPr lang="en-GB"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a:t>
            </a:fld>
            <a:endParaRPr lang="en-US"/>
          </a:p>
        </p:txBody>
      </p:sp>
    </p:spTree>
    <p:extLst>
      <p:ext uri="{BB962C8B-B14F-4D97-AF65-F5344CB8AC3E}">
        <p14:creationId xmlns:p14="http://schemas.microsoft.com/office/powerpoint/2010/main" val="2330065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71</a:t>
            </a:fld>
            <a:endParaRPr lang="en-US"/>
          </a:p>
        </p:txBody>
      </p:sp>
    </p:spTree>
    <p:extLst>
      <p:ext uri="{BB962C8B-B14F-4D97-AF65-F5344CB8AC3E}">
        <p14:creationId xmlns:p14="http://schemas.microsoft.com/office/powerpoint/2010/main" val="1004634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handoff refers to the process of transferring an active call or data session from one cell in a cellular network to another or from one channel in a cell to another.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In Europe and other countries, a handoff is known as a handover.</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72</a:t>
            </a:fld>
            <a:endParaRPr lang="en-US"/>
          </a:p>
        </p:txBody>
      </p:sp>
    </p:spTree>
    <p:extLst>
      <p:ext uri="{BB962C8B-B14F-4D97-AF65-F5344CB8AC3E}">
        <p14:creationId xmlns:p14="http://schemas.microsoft.com/office/powerpoint/2010/main" val="450220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intent</a:t>
            </a:r>
          </a:p>
        </p:txBody>
      </p:sp>
      <p:sp>
        <p:nvSpPr>
          <p:cNvPr id="4" name="Slide Number Placeholder 3"/>
          <p:cNvSpPr>
            <a:spLocks noGrp="1"/>
          </p:cNvSpPr>
          <p:nvPr>
            <p:ph type="sldNum" sz="quarter" idx="5"/>
          </p:nvPr>
        </p:nvSpPr>
        <p:spPr/>
        <p:txBody>
          <a:bodyPr/>
          <a:lstStyle/>
          <a:p>
            <a:pPr>
              <a:defRPr/>
            </a:pPr>
            <a:fld id="{C8293F09-F824-4078-BEB8-D145F68EB592}" type="slidenum">
              <a:rPr lang="en-US" smtClean="0"/>
              <a:pPr>
                <a:defRPr/>
              </a:pPr>
              <a:t>76</a:t>
            </a:fld>
            <a:endParaRPr lang="en-US"/>
          </a:p>
        </p:txBody>
      </p:sp>
    </p:spTree>
    <p:extLst>
      <p:ext uri="{BB962C8B-B14F-4D97-AF65-F5344CB8AC3E}">
        <p14:creationId xmlns:p14="http://schemas.microsoft.com/office/powerpoint/2010/main" val="331429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77</a:t>
            </a:fld>
            <a:endParaRPr lang="en-US"/>
          </a:p>
        </p:txBody>
      </p:sp>
    </p:spTree>
    <p:extLst>
      <p:ext uri="{BB962C8B-B14F-4D97-AF65-F5344CB8AC3E}">
        <p14:creationId xmlns:p14="http://schemas.microsoft.com/office/powerpoint/2010/main" val="3542180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have a 7 member address space (3 bits, with zero reserved for broadcast), which limits the maximum size of a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to 8 devices, i.e. 1 master and 7 slaves.</a:t>
            </a:r>
          </a:p>
          <a:p>
            <a:r>
              <a:rPr lang="en-US" sz="1200" b="0" i="0" kern="1200" dirty="0" smtClean="0">
                <a:solidFill>
                  <a:schemeClr val="tx1"/>
                </a:solidFill>
                <a:effectLst/>
                <a:latin typeface="Times New Roman" pitchFamily="18" charset="0"/>
                <a:ea typeface="+mn-ea"/>
                <a:cs typeface="+mn-cs"/>
              </a:rPr>
              <a:t>A </a:t>
            </a:r>
            <a:r>
              <a:rPr lang="en-US" sz="1200" b="0" i="1"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is a number of interconnected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that supports communication between more than 8 devices.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can be formed when a member of one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(either the master or one of the slaves) elects to participate as a slave in a second, separate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The device participating in both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can relay data between members of both ad hoc networks. However, the basic Bluetooth protocol does not support this relaying - the host software of each device would need to manage it. Using this approach, it is possible to join together numerous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into a large </a:t>
            </a:r>
            <a:r>
              <a:rPr lang="en-US" sz="1200" b="0" i="0"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and to expand the physical size of the network beyond Bluetooth's limited range.</a:t>
            </a:r>
          </a:p>
          <a:p>
            <a:r>
              <a:rPr lang="en-US" sz="1200" b="0" i="0" kern="1200" dirty="0" smtClean="0">
                <a:solidFill>
                  <a:schemeClr val="tx1"/>
                </a:solidFill>
                <a:effectLst/>
                <a:latin typeface="Times New Roman" pitchFamily="18" charset="0"/>
                <a:ea typeface="+mn-ea"/>
                <a:cs typeface="+mn-cs"/>
              </a:rPr>
              <a:t>Currently there are very few actual implementations of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due to limitations of Bluetooth and the </a:t>
            </a:r>
            <a:r>
              <a:rPr lang="en-US" sz="1200" b="0" i="0" u="none" strike="noStrike" kern="1200" dirty="0" smtClean="0">
                <a:solidFill>
                  <a:schemeClr val="tx1"/>
                </a:solidFill>
                <a:effectLst/>
                <a:latin typeface="Times New Roman" pitchFamily="18" charset="0"/>
                <a:ea typeface="+mn-ea"/>
                <a:cs typeface="+mn-cs"/>
                <a:hlinkClick r:id="rId3" tooltip="MAC address"/>
              </a:rPr>
              <a:t>MAC address</a:t>
            </a:r>
            <a:r>
              <a:rPr lang="en-US" sz="1200" b="0" i="0" kern="1200" dirty="0" smtClean="0">
                <a:solidFill>
                  <a:schemeClr val="tx1"/>
                </a:solidFill>
                <a:effectLst/>
                <a:latin typeface="Times New Roman" pitchFamily="18" charset="0"/>
                <a:ea typeface="+mn-ea"/>
                <a:cs typeface="+mn-cs"/>
              </a:rPr>
              <a:t> protocol. However, there is a growing body of research being conducted with the goal of developing algorithms to efficiently form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A number of companies have attempted to launch social networking and dating services that leverage early </a:t>
            </a:r>
            <a:r>
              <a:rPr lang="en-US" sz="1200" b="0" i="0"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implementations (see </a:t>
            </a:r>
            <a:r>
              <a:rPr lang="en-US" sz="1200" b="0" i="0" u="none" strike="noStrike" kern="1200" dirty="0" err="1" smtClean="0">
                <a:solidFill>
                  <a:schemeClr val="tx1"/>
                </a:solidFill>
                <a:effectLst/>
                <a:latin typeface="Times New Roman" pitchFamily="18" charset="0"/>
                <a:ea typeface="+mn-ea"/>
                <a:cs typeface="+mn-cs"/>
                <a:hlinkClick r:id="rId4" tooltip="Bluedating"/>
              </a:rPr>
              <a:t>Bluedating</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can also be used to enable ad hoc communication and interaction between autonomous robots and other devices.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8</a:t>
            </a:fld>
            <a:endParaRPr lang="en-US"/>
          </a:p>
        </p:txBody>
      </p:sp>
    </p:spTree>
    <p:extLst>
      <p:ext uri="{BB962C8B-B14F-4D97-AF65-F5344CB8AC3E}">
        <p14:creationId xmlns:p14="http://schemas.microsoft.com/office/powerpoint/2010/main" val="3490053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Let's say you have a typical modern living room with typical modern stuff inside. There's an entertainment system with a stereo, a </a:t>
            </a:r>
            <a:r>
              <a:rPr lang="en-US" sz="1200" b="0" i="0" u="none" strike="noStrike" kern="1200" dirty="0">
                <a:solidFill>
                  <a:schemeClr val="tx1"/>
                </a:solidFill>
                <a:effectLst/>
                <a:latin typeface="Times New Roman" pitchFamily="18" charset="0"/>
                <a:ea typeface="+mn-ea"/>
                <a:cs typeface="+mn-cs"/>
                <a:hlinkClick r:id="rId3"/>
              </a:rPr>
              <a:t>DVD</a:t>
            </a:r>
            <a:r>
              <a:rPr lang="en-US" sz="1200" b="0" i="0" kern="1200" dirty="0">
                <a:solidFill>
                  <a:schemeClr val="tx1"/>
                </a:solidFill>
                <a:effectLst/>
                <a:latin typeface="Times New Roman" pitchFamily="18" charset="0"/>
                <a:ea typeface="+mn-ea"/>
                <a:cs typeface="+mn-cs"/>
              </a:rPr>
              <a:t> player, a </a:t>
            </a:r>
            <a:r>
              <a:rPr lang="en-US" sz="1200" b="0" i="0" u="none" strike="noStrike" kern="1200" dirty="0">
                <a:solidFill>
                  <a:schemeClr val="tx1"/>
                </a:solidFill>
                <a:effectLst/>
                <a:latin typeface="Times New Roman" pitchFamily="18" charset="0"/>
                <a:ea typeface="+mn-ea"/>
                <a:cs typeface="+mn-cs"/>
                <a:hlinkClick r:id="rId4"/>
              </a:rPr>
              <a:t>satellite</a:t>
            </a:r>
            <a:r>
              <a:rPr lang="en-US" sz="1200" b="0" i="0" kern="1200" dirty="0">
                <a:solidFill>
                  <a:schemeClr val="tx1"/>
                </a:solidFill>
                <a:effectLst/>
                <a:latin typeface="Times New Roman" pitchFamily="18" charset="0"/>
                <a:ea typeface="+mn-ea"/>
                <a:cs typeface="+mn-cs"/>
              </a:rPr>
              <a:t> TV receiver and a </a:t>
            </a:r>
            <a:r>
              <a:rPr lang="en-US" sz="1200" b="0" i="0" u="none" strike="noStrike" kern="1200" dirty="0">
                <a:solidFill>
                  <a:schemeClr val="tx1"/>
                </a:solidFill>
                <a:effectLst/>
                <a:latin typeface="Times New Roman" pitchFamily="18" charset="0"/>
                <a:ea typeface="+mn-ea"/>
                <a:cs typeface="+mn-cs"/>
                <a:hlinkClick r:id="rId5"/>
              </a:rPr>
              <a:t>television</a:t>
            </a:r>
            <a:r>
              <a:rPr lang="en-US" sz="1200" b="0" i="0" kern="1200" dirty="0">
                <a:solidFill>
                  <a:schemeClr val="tx1"/>
                </a:solidFill>
                <a:effectLst/>
                <a:latin typeface="Times New Roman" pitchFamily="18" charset="0"/>
                <a:ea typeface="+mn-ea"/>
                <a:cs typeface="+mn-cs"/>
              </a:rPr>
              <a:t>; there's also a </a:t>
            </a:r>
            <a:r>
              <a:rPr lang="en-US" sz="1200" b="0" i="0" u="none" strike="noStrike" kern="1200" dirty="0">
                <a:solidFill>
                  <a:schemeClr val="tx1"/>
                </a:solidFill>
                <a:effectLst/>
                <a:latin typeface="Times New Roman" pitchFamily="18" charset="0"/>
                <a:ea typeface="+mn-ea"/>
                <a:cs typeface="+mn-cs"/>
                <a:hlinkClick r:id="rId6"/>
              </a:rPr>
              <a:t>cordless telephone</a:t>
            </a:r>
            <a:r>
              <a:rPr lang="en-US" sz="1200" b="0" i="0" u="none" strike="noStrike" kern="120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and a </a:t>
            </a:r>
            <a:r>
              <a:rPr lang="en-US" sz="1200" b="0" i="0" u="none" strike="noStrike" kern="1200" dirty="0">
                <a:solidFill>
                  <a:schemeClr val="tx1"/>
                </a:solidFill>
                <a:effectLst/>
                <a:latin typeface="Times New Roman" pitchFamily="18" charset="0"/>
                <a:ea typeface="+mn-ea"/>
                <a:cs typeface="+mn-cs"/>
                <a:hlinkClick r:id="rId7"/>
              </a:rPr>
              <a:t>personal computer</a:t>
            </a:r>
            <a:r>
              <a:rPr lang="en-US" sz="1200" b="0" i="0" kern="1200" dirty="0">
                <a:solidFill>
                  <a:schemeClr val="tx1"/>
                </a:solidFill>
                <a:effectLst/>
                <a:latin typeface="Times New Roman" pitchFamily="18" charset="0"/>
                <a:ea typeface="+mn-ea"/>
                <a:cs typeface="+mn-cs"/>
              </a:rPr>
              <a:t>. Each of these systems uses Bluetooth, and each forms its own </a:t>
            </a:r>
            <a:r>
              <a:rPr lang="en-US" sz="1200" b="0" i="0" kern="1200" dirty="0" err="1">
                <a:solidFill>
                  <a:schemeClr val="tx1"/>
                </a:solidFill>
                <a:effectLst/>
                <a:latin typeface="Times New Roman" pitchFamily="18" charset="0"/>
                <a:ea typeface="+mn-ea"/>
                <a:cs typeface="+mn-cs"/>
              </a:rPr>
              <a:t>piconet</a:t>
            </a:r>
            <a:r>
              <a:rPr lang="en-US" sz="1200" b="0" i="0" kern="1200" dirty="0">
                <a:solidFill>
                  <a:schemeClr val="tx1"/>
                </a:solidFill>
                <a:effectLst/>
                <a:latin typeface="Times New Roman" pitchFamily="18" charset="0"/>
                <a:ea typeface="+mn-ea"/>
                <a:cs typeface="+mn-cs"/>
              </a:rPr>
              <a:t> to talk between the main unit and peripheral.</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9</a:t>
            </a:fld>
            <a:endParaRPr lang="en-US"/>
          </a:p>
        </p:txBody>
      </p:sp>
    </p:spTree>
    <p:extLst>
      <p:ext uri="{BB962C8B-B14F-4D97-AF65-F5344CB8AC3E}">
        <p14:creationId xmlns:p14="http://schemas.microsoft.com/office/powerpoint/2010/main" val="308351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GFSK</a:t>
            </a:r>
            <a:r>
              <a:rPr lang="en-US" sz="1200" b="0" i="0" kern="1200" dirty="0">
                <a:solidFill>
                  <a:schemeClr val="tx1"/>
                </a:solidFill>
                <a:effectLst/>
                <a:latin typeface="Times New Roman" pitchFamily="18" charset="0"/>
                <a:ea typeface="+mn-ea"/>
                <a:cs typeface="+mn-cs"/>
              </a:rPr>
              <a:t> modulator differs from a simple frequency-shift keying modulator in that before the baseband waveform (levels −1 and +1) goes into the FSK modulator, it is passed through a Gaussian filter to make the transitions smoother so to limit its spectral width.</a:t>
            </a:r>
          </a:p>
          <a:p>
            <a:r>
              <a:rPr lang="en-US" sz="1200" b="0" i="0" kern="1200" dirty="0">
                <a:solidFill>
                  <a:schemeClr val="tx1"/>
                </a:solidFill>
                <a:effectLst/>
                <a:latin typeface="Times New Roman" pitchFamily="18" charset="0"/>
                <a:ea typeface="+mn-ea"/>
                <a:cs typeface="+mn-cs"/>
              </a:rPr>
              <a:t>Time-division multiple access (</a:t>
            </a:r>
            <a:r>
              <a:rPr lang="en-US" sz="1200" b="1" i="0" kern="1200" dirty="0">
                <a:solidFill>
                  <a:schemeClr val="tx1"/>
                </a:solidFill>
                <a:effectLst/>
                <a:latin typeface="Times New Roman" pitchFamily="18" charset="0"/>
                <a:ea typeface="+mn-ea"/>
                <a:cs typeface="+mn-cs"/>
              </a:rPr>
              <a:t>TDMA</a:t>
            </a:r>
            <a:r>
              <a:rPr lang="en-US" sz="1200" b="0" i="0" kern="1200" dirty="0">
                <a:solidFill>
                  <a:schemeClr val="tx1"/>
                </a:solidFill>
                <a:effectLst/>
                <a:latin typeface="Times New Roman" pitchFamily="18" charset="0"/>
                <a:ea typeface="+mn-ea"/>
                <a:cs typeface="+mn-cs"/>
              </a:rPr>
              <a:t>) is a channel access method for shared-medium networks. It allows several users to share the same frequency channel by dividing the signal into different time slots. The users transmit in rapid succession, one after the other, each using its own time slot.</a:t>
            </a:r>
          </a:p>
          <a:p>
            <a:r>
              <a:rPr lang="en-US" sz="1200" b="0" i="0" kern="1200" dirty="0">
                <a:solidFill>
                  <a:schemeClr val="tx1"/>
                </a:solidFill>
                <a:effectLst/>
                <a:latin typeface="Times New Roman" pitchFamily="18" charset="0"/>
                <a:ea typeface="+mn-ea"/>
                <a:cs typeface="+mn-cs"/>
              </a:rPr>
              <a:t>The LCL layer is concerned with managing traffic (flow and error control) over the physical medium. The LCL layer also identifies a line protocol, such as </a:t>
            </a:r>
            <a:r>
              <a:rPr lang="en-US" sz="1200" b="0" i="0" u="sng" kern="1200" dirty="0">
                <a:solidFill>
                  <a:schemeClr val="tx1"/>
                </a:solidFill>
                <a:effectLst/>
                <a:latin typeface="Times New Roman" pitchFamily="18" charset="0"/>
                <a:ea typeface="+mn-ea"/>
                <a:cs typeface="+mn-cs"/>
                <a:hlinkClick r:id="rId3"/>
              </a:rPr>
              <a:t>SDLC</a:t>
            </a:r>
            <a:r>
              <a:rPr lang="en-US" sz="1200" b="0" i="0" kern="1200" dirty="0">
                <a:solidFill>
                  <a:schemeClr val="tx1"/>
                </a:solidFill>
                <a:effectLst/>
                <a:latin typeface="Times New Roman" pitchFamily="18" charset="0"/>
                <a:ea typeface="+mn-ea"/>
                <a:cs typeface="+mn-cs"/>
              </a:rPr>
              <a:t>, </a:t>
            </a:r>
            <a:r>
              <a:rPr lang="en-US" sz="1200" b="0" i="0" u="sng" kern="1200" dirty="0">
                <a:solidFill>
                  <a:schemeClr val="tx1"/>
                </a:solidFill>
                <a:effectLst/>
                <a:latin typeface="Times New Roman" pitchFamily="18" charset="0"/>
                <a:ea typeface="+mn-ea"/>
                <a:cs typeface="+mn-cs"/>
                <a:hlinkClick r:id="rId4"/>
              </a:rPr>
              <a:t>NetBIOS</a:t>
            </a:r>
            <a:r>
              <a:rPr lang="en-US" sz="1200" b="0" i="0" kern="1200" dirty="0">
                <a:solidFill>
                  <a:schemeClr val="tx1"/>
                </a:solidFill>
                <a:effectLst/>
                <a:latin typeface="Times New Roman" pitchFamily="18" charset="0"/>
                <a:ea typeface="+mn-ea"/>
                <a:cs typeface="+mn-cs"/>
              </a:rPr>
              <a:t>, or </a:t>
            </a:r>
            <a:r>
              <a:rPr lang="en-US" sz="1200" b="0" i="0" u="sng" kern="1200" dirty="0">
                <a:solidFill>
                  <a:schemeClr val="tx1"/>
                </a:solidFill>
                <a:effectLst/>
                <a:latin typeface="Times New Roman" pitchFamily="18" charset="0"/>
                <a:ea typeface="+mn-ea"/>
                <a:cs typeface="+mn-cs"/>
                <a:hlinkClick r:id="rId5"/>
              </a:rPr>
              <a:t>NetWare</a:t>
            </a:r>
            <a:r>
              <a:rPr lang="en-US" sz="1200" b="0" i="0" kern="1200" dirty="0">
                <a:solidFill>
                  <a:schemeClr val="tx1"/>
                </a:solidFill>
                <a:effectLst/>
                <a:latin typeface="Times New Roman" pitchFamily="18" charset="0"/>
                <a:ea typeface="+mn-ea"/>
                <a:cs typeface="+mn-cs"/>
              </a:rPr>
              <a:t>, and may also assign sequence numbers to </a:t>
            </a:r>
            <a:r>
              <a:rPr lang="en-US" sz="1200" b="0" i="0" u="sng" kern="1200" dirty="0">
                <a:solidFill>
                  <a:schemeClr val="tx1"/>
                </a:solidFill>
                <a:effectLst/>
                <a:latin typeface="Times New Roman" pitchFamily="18" charset="0"/>
                <a:ea typeface="+mn-ea"/>
                <a:cs typeface="+mn-cs"/>
                <a:hlinkClick r:id="rId6"/>
              </a:rPr>
              <a:t>frame</a:t>
            </a:r>
            <a:r>
              <a:rPr lang="en-US" sz="1200" b="0" i="0" kern="1200" dirty="0">
                <a:solidFill>
                  <a:schemeClr val="tx1"/>
                </a:solidFill>
                <a:effectLst/>
                <a:latin typeface="Times New Roman" pitchFamily="18" charset="0"/>
                <a:ea typeface="+mn-ea"/>
                <a:cs typeface="+mn-cs"/>
              </a:rPr>
              <a:t>s and track acknowledgements. It accepts packets up to 64 </a:t>
            </a:r>
            <a:r>
              <a:rPr lang="en-US" sz="1200" b="0" i="0" kern="1200" dirty="0" err="1">
                <a:solidFill>
                  <a:schemeClr val="tx1"/>
                </a:solidFill>
                <a:effectLst/>
                <a:latin typeface="Times New Roman" pitchFamily="18" charset="0"/>
                <a:ea typeface="+mn-ea"/>
                <a:cs typeface="+mn-cs"/>
              </a:rPr>
              <a:t>kB</a:t>
            </a:r>
            <a:r>
              <a:rPr lang="en-US" sz="1200" b="0" i="0" kern="1200" baseline="0" dirty="0">
                <a:solidFill>
                  <a:schemeClr val="tx1"/>
                </a:solidFill>
                <a:effectLst/>
                <a:latin typeface="Times New Roman" pitchFamily="18" charset="0"/>
                <a:ea typeface="+mn-ea"/>
                <a:cs typeface="+mn-cs"/>
              </a:rPr>
              <a:t> from upper layer and breaks into frames for transmission.</a:t>
            </a:r>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 LLC, that interacts with the Application layer above and the lower sub-layer, termed as MAC, that interacts with the physical layer below.</a:t>
            </a:r>
          </a:p>
          <a:p>
            <a:r>
              <a:rPr lang="en-US" sz="1200" b="0" i="0" kern="1200" dirty="0">
                <a:solidFill>
                  <a:schemeClr val="tx1"/>
                </a:solidFill>
                <a:effectLst/>
                <a:latin typeface="Times New Roman" pitchFamily="18" charset="0"/>
                <a:ea typeface="+mn-ea"/>
                <a:cs typeface="+mn-cs"/>
              </a:rPr>
              <a:t> LLC, that interacts with the network layer above and the lower sub-layer, termed as MAC, that interacts with the physical layer below</a:t>
            </a:r>
            <a:endParaRPr lang="en-GB" dirty="0"/>
          </a:p>
        </p:txBody>
      </p:sp>
      <p:sp>
        <p:nvSpPr>
          <p:cNvPr id="81924" name="Slide Number Placeholder 3"/>
          <p:cNvSpPr>
            <a:spLocks noGrp="1"/>
          </p:cNvSpPr>
          <p:nvPr>
            <p:ph type="sldNum" sz="quarter" idx="5"/>
          </p:nvPr>
        </p:nvSpPr>
        <p:spPr>
          <a:noFill/>
        </p:spPr>
        <p:txBody>
          <a:bodyPr/>
          <a:lstStyle/>
          <a:p>
            <a:fld id="{BCC2E23C-2083-4BE1-AC7B-1EDDA210A094}" type="slidenum">
              <a:rPr lang="en-US" smtClean="0"/>
              <a:pPr/>
              <a:t>11</a:t>
            </a:fld>
            <a:endParaRPr lang="en-US"/>
          </a:p>
        </p:txBody>
      </p:sp>
    </p:spTree>
    <p:extLst>
      <p:ext uri="{BB962C8B-B14F-4D97-AF65-F5344CB8AC3E}">
        <p14:creationId xmlns:p14="http://schemas.microsoft.com/office/powerpoint/2010/main" val="3585971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25FC0B22-D018-4CAE-A141-F5A964C4019B}" type="slidenum">
              <a:rPr lang="en-US">
                <a:latin typeface="Times New Roman" panose="02020603050405020304" pitchFamily="18" charset="0"/>
              </a:rPr>
              <a:pPr/>
              <a:t>12</a:t>
            </a:fld>
            <a:endParaRPr 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US" sz="1200" b="0" i="0" u="none" strike="noStrike" kern="1200" baseline="0" dirty="0">
                <a:solidFill>
                  <a:schemeClr val="tx1"/>
                </a:solidFill>
                <a:latin typeface="Times New Roman" pitchFamily="18" charset="0"/>
                <a:ea typeface="+mn-ea"/>
                <a:cs typeface="+mn-cs"/>
              </a:rPr>
              <a:t>In wireless telecommunications, multipath is the propagation phenomenon that results</a:t>
            </a:r>
          </a:p>
          <a:p>
            <a:r>
              <a:rPr lang="en-US" sz="1200" b="0" i="0" u="none" strike="noStrike" kern="1200" baseline="0" dirty="0">
                <a:solidFill>
                  <a:schemeClr val="tx1"/>
                </a:solidFill>
                <a:latin typeface="Times New Roman" pitchFamily="18" charset="0"/>
                <a:ea typeface="+mn-ea"/>
                <a:cs typeface="+mn-cs"/>
              </a:rPr>
              <a:t>in radio signals reaching the receiving antenna by two or more paths. Causes</a:t>
            </a:r>
          </a:p>
          <a:p>
            <a:r>
              <a:rPr lang="en-US" sz="1200" b="0" i="0" u="none" strike="noStrike" kern="1200" baseline="0" dirty="0">
                <a:solidFill>
                  <a:schemeClr val="tx1"/>
                </a:solidFill>
                <a:latin typeface="Times New Roman" pitchFamily="18" charset="0"/>
                <a:ea typeface="+mn-ea"/>
                <a:cs typeface="+mn-cs"/>
              </a:rPr>
              <a:t>of multipath include atmospheric ducting, </a:t>
            </a:r>
            <a:r>
              <a:rPr lang="en-US" sz="1200" b="0" i="0" u="none" strike="noStrike" kern="1200" baseline="0" dirty="0" err="1">
                <a:solidFill>
                  <a:schemeClr val="tx1"/>
                </a:solidFill>
                <a:latin typeface="Times New Roman" pitchFamily="18" charset="0"/>
                <a:ea typeface="+mn-ea"/>
                <a:cs typeface="+mn-cs"/>
              </a:rPr>
              <a:t>ionospheric</a:t>
            </a:r>
            <a:r>
              <a:rPr lang="en-US" sz="1200" b="0" i="0" u="none" strike="noStrike" kern="1200" baseline="0" dirty="0">
                <a:solidFill>
                  <a:schemeClr val="tx1"/>
                </a:solidFill>
                <a:latin typeface="Times New Roman" pitchFamily="18" charset="0"/>
                <a:ea typeface="+mn-ea"/>
                <a:cs typeface="+mn-cs"/>
              </a:rPr>
              <a:t> reflection and refraction, and</a:t>
            </a:r>
          </a:p>
          <a:p>
            <a:r>
              <a:rPr lang="en-US" sz="1200" b="0" i="0" u="none" strike="noStrike" kern="1200" baseline="0" dirty="0">
                <a:solidFill>
                  <a:schemeClr val="tx1"/>
                </a:solidFill>
                <a:latin typeface="Times New Roman" pitchFamily="18" charset="0"/>
                <a:ea typeface="+mn-ea"/>
                <a:cs typeface="+mn-cs"/>
              </a:rPr>
              <a:t>reflection from water bodies and terrestrial objects such as mountains and buildings.</a:t>
            </a:r>
          </a:p>
          <a:p>
            <a:r>
              <a:rPr lang="en-US" sz="1200" b="0" i="0" u="none" strike="noStrike" kern="1200" baseline="0" dirty="0">
                <a:solidFill>
                  <a:schemeClr val="tx1"/>
                </a:solidFill>
                <a:latin typeface="Times New Roman" pitchFamily="18" charset="0"/>
                <a:ea typeface="+mn-ea"/>
                <a:cs typeface="+mn-cs"/>
              </a:rPr>
              <a:t>The effects of multipath include constructive and destructive interference, and phase</a:t>
            </a:r>
          </a:p>
          <a:p>
            <a:r>
              <a:rPr lang="en-US" sz="1200" b="0" i="0" u="none" strike="noStrike" kern="1200" baseline="0" dirty="0">
                <a:solidFill>
                  <a:schemeClr val="tx1"/>
                </a:solidFill>
                <a:latin typeface="Times New Roman" pitchFamily="18" charset="0"/>
                <a:ea typeface="+mn-ea"/>
                <a:cs typeface="+mn-cs"/>
              </a:rPr>
              <a:t>shifting of the signal. In digital radio communications (such as GSM) multipath can</a:t>
            </a:r>
          </a:p>
          <a:p>
            <a:r>
              <a:rPr lang="en-US" sz="1200" b="0" i="0" u="none" strike="noStrike" kern="1200" baseline="0" dirty="0">
                <a:solidFill>
                  <a:schemeClr val="tx1"/>
                </a:solidFill>
                <a:latin typeface="Times New Roman" pitchFamily="18" charset="0"/>
                <a:ea typeface="+mn-ea"/>
                <a:cs typeface="+mn-cs"/>
              </a:rPr>
              <a:t>cause errors and affect the quality of communications.</a:t>
            </a:r>
          </a:p>
          <a:p>
            <a:endParaRPr lang="en-US" sz="1200" b="0" i="0" u="none" strike="noStrike" kern="1200" baseline="0" dirty="0">
              <a:solidFill>
                <a:schemeClr val="tx1"/>
              </a:solidFill>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Electrical </a:t>
            </a:r>
            <a:r>
              <a:rPr lang="en-US" sz="1200" b="1" i="0" kern="1200" dirty="0">
                <a:solidFill>
                  <a:schemeClr val="tx1"/>
                </a:solidFill>
                <a:effectLst/>
                <a:latin typeface="Times New Roman" pitchFamily="18" charset="0"/>
                <a:ea typeface="+mn-ea"/>
                <a:cs typeface="+mn-cs"/>
              </a:rPr>
              <a:t>interference</a:t>
            </a:r>
            <a:r>
              <a:rPr lang="en-US" sz="1200" b="0" i="0" kern="1200" dirty="0">
                <a:solidFill>
                  <a:schemeClr val="tx1"/>
                </a:solidFill>
                <a:effectLst/>
                <a:latin typeface="Times New Roman" pitchFamily="18" charset="0"/>
                <a:ea typeface="+mn-ea"/>
                <a:cs typeface="+mn-cs"/>
              </a:rPr>
              <a:t>: Appliances like air conditioners, heavy motors, x-ray machines and even sometimes hair driers and electric heaters </a:t>
            </a:r>
            <a:r>
              <a:rPr lang="en-US" sz="1200" b="1" i="0" kern="1200" dirty="0">
                <a:solidFill>
                  <a:schemeClr val="tx1"/>
                </a:solidFill>
                <a:effectLst/>
                <a:latin typeface="Times New Roman" pitchFamily="18" charset="0"/>
                <a:ea typeface="+mn-ea"/>
                <a:cs typeface="+mn-cs"/>
              </a:rPr>
              <a:t>can</a:t>
            </a:r>
            <a:r>
              <a:rPr lang="en-US" sz="1200" b="0" i="0" kern="1200" dirty="0">
                <a:solidFill>
                  <a:schemeClr val="tx1"/>
                </a:solidFill>
                <a:effectLst/>
                <a:latin typeface="Times New Roman" pitchFamily="18" charset="0"/>
                <a:ea typeface="+mn-ea"/>
                <a:cs typeface="+mn-cs"/>
              </a:rPr>
              <a:t> interfere with the </a:t>
            </a:r>
            <a:r>
              <a:rPr lang="en-US" sz="1200" b="1" i="0" kern="1200" dirty="0" err="1">
                <a:solidFill>
                  <a:schemeClr val="tx1"/>
                </a:solidFill>
                <a:effectLst/>
                <a:latin typeface="Times New Roman" pitchFamily="18" charset="0"/>
                <a:ea typeface="+mn-ea"/>
                <a:cs typeface="+mn-cs"/>
              </a:rPr>
              <a:t>WiFi</a:t>
            </a:r>
            <a:r>
              <a:rPr lang="en-US" sz="1200" b="0" i="0" kern="1200" dirty="0">
                <a:solidFill>
                  <a:schemeClr val="tx1"/>
                </a:solidFill>
                <a:effectLst/>
                <a:latin typeface="Times New Roman" pitchFamily="18" charset="0"/>
                <a:ea typeface="+mn-ea"/>
                <a:cs typeface="+mn-cs"/>
              </a:rPr>
              <a:t> signal. ... Weather / Environmental </a:t>
            </a:r>
            <a:r>
              <a:rPr lang="en-US" sz="1200" b="1" i="0" kern="1200" dirty="0">
                <a:solidFill>
                  <a:schemeClr val="tx1"/>
                </a:solidFill>
                <a:effectLst/>
                <a:latin typeface="Times New Roman" pitchFamily="18" charset="0"/>
                <a:ea typeface="+mn-ea"/>
                <a:cs typeface="+mn-cs"/>
              </a:rPr>
              <a:t>Interference</a:t>
            </a:r>
            <a:r>
              <a:rPr lang="en-US" sz="1200" b="0" i="0" kern="1200" dirty="0">
                <a:solidFill>
                  <a:schemeClr val="tx1"/>
                </a:solidFill>
                <a:effectLst/>
                <a:latin typeface="Times New Roman" pitchFamily="18" charset="0"/>
                <a:ea typeface="+mn-ea"/>
                <a:cs typeface="+mn-cs"/>
              </a:rPr>
              <a:t>: Lightening </a:t>
            </a:r>
            <a:r>
              <a:rPr lang="en-US" sz="1200" b="1" i="0" kern="1200" dirty="0">
                <a:solidFill>
                  <a:schemeClr val="tx1"/>
                </a:solidFill>
                <a:effectLst/>
                <a:latin typeface="Times New Roman" pitchFamily="18" charset="0"/>
                <a:ea typeface="+mn-ea"/>
                <a:cs typeface="+mn-cs"/>
              </a:rPr>
              <a:t>can</a:t>
            </a:r>
            <a:r>
              <a:rPr lang="en-US" sz="1200" b="0" i="0" kern="1200" dirty="0">
                <a:solidFill>
                  <a:schemeClr val="tx1"/>
                </a:solidFill>
                <a:effectLst/>
                <a:latin typeface="Times New Roman" pitchFamily="18" charset="0"/>
                <a:ea typeface="+mn-ea"/>
                <a:cs typeface="+mn-cs"/>
              </a:rPr>
              <a:t> disrupt RF signals totally, heavy rain and </a:t>
            </a:r>
            <a:r>
              <a:rPr lang="en-US" sz="1200" b="1" i="0" kern="1200" dirty="0">
                <a:solidFill>
                  <a:schemeClr val="tx1"/>
                </a:solidFill>
                <a:effectLst/>
                <a:latin typeface="Times New Roman" pitchFamily="18" charset="0"/>
                <a:ea typeface="+mn-ea"/>
                <a:cs typeface="+mn-cs"/>
              </a:rPr>
              <a:t>fog</a:t>
            </a:r>
            <a:r>
              <a:rPr lang="en-US" sz="1200" b="0" i="0" kern="1200" dirty="0">
                <a:solidFill>
                  <a:schemeClr val="tx1"/>
                </a:solidFill>
                <a:effectLst/>
                <a:latin typeface="Times New Roman" pitchFamily="18" charset="0"/>
                <a:ea typeface="+mn-ea"/>
                <a:cs typeface="+mn-cs"/>
              </a:rPr>
              <a:t> also dampen the signal distance and quality.</a:t>
            </a: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15479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9A03C849-802A-4D51-84C1-35838E8AA3AF}" type="slidenum">
              <a:rPr lang="en-US">
                <a:latin typeface="Times New Roman" panose="02020603050405020304" pitchFamily="18" charset="0"/>
              </a:rPr>
              <a:pPr/>
              <a:t>15</a:t>
            </a:fld>
            <a:endParaRPr lang="en-US">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 Note, however, that there is arguably little practical gain in increasing the power beyond a certain threshold, </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207518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01A18418-F059-4CC4-AC56-03DE4B107D59}" type="slidenum">
              <a:rPr lang="en-US">
                <a:latin typeface="Times New Roman" panose="02020603050405020304" pitchFamily="18" charset="0"/>
              </a:rPr>
              <a:pPr/>
              <a:t>18</a:t>
            </a:fld>
            <a:endParaRPr lang="en-US">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119368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28</a:t>
            </a:fld>
            <a:endParaRPr lang="en-US"/>
          </a:p>
        </p:txBody>
      </p:sp>
    </p:spTree>
    <p:extLst>
      <p:ext uri="{BB962C8B-B14F-4D97-AF65-F5344CB8AC3E}">
        <p14:creationId xmlns:p14="http://schemas.microsoft.com/office/powerpoint/2010/main" val="416245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BC4839-21C7-4A0B-A36A-AD4EBE08D2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84ED22-C513-43A4-B64C-9C17E63FEA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02D82-D225-4B48-9A2A-13A11812FFF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86AF07-4F95-4468-B1E8-CF5B7833C3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E2900C-B402-4301-8183-16676F7B50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D39B3A-56A6-43B6-B5C6-E2C3D6DFFEF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CB640E-548D-44B1-B56B-D6EAF622C5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15077C-03D1-4F9E-A74D-23175CF59A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A760B8-AFAB-4F52-B04A-B3195A18F2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912E18-6DA1-4FBD-AA22-960B2F440A0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DD6377-799B-4BEC-847D-43B4F8CC0E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89CAEB6E-D221-4004-BC6A-13287EFC6B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ustomXml" Target="../ink/ink4.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21.png"/><Relationship Id="rId4" Type="http://schemas.openxmlformats.org/officeDocument/2006/relationships/oleObject" Target="../embeddings/oleObject5.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1.png"/><Relationship Id="rId4" Type="http://schemas.openxmlformats.org/officeDocument/2006/relationships/oleObject" Target="../embeddings/oleObject6.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923330"/>
          </a:xfrm>
          <a:prstGeom prst="rect">
            <a:avLst/>
          </a:prstGeom>
          <a:noFill/>
          <a:ln w="9525">
            <a:noFill/>
            <a:miter lim="800000"/>
            <a:headEnd/>
            <a:tailEnd/>
          </a:ln>
        </p:spPr>
        <p:txBody>
          <a:bodyPr>
            <a:spAutoFit/>
          </a:bodyPr>
          <a:lstStyle/>
          <a:p>
            <a:pPr algn="ctr"/>
            <a:r>
              <a:rPr lang="en-US" b="1">
                <a:solidFill>
                  <a:srgbClr val="FF0000"/>
                </a:solidFill>
              </a:rPr>
              <a:t>Wireless </a:t>
            </a:r>
            <a:r>
              <a:rPr lang="en-US" b="1" smtClean="0">
                <a:solidFill>
                  <a:srgbClr val="FF0000"/>
                </a:solidFill>
              </a:rPr>
              <a:t>Networks</a:t>
            </a:r>
            <a:endParaRPr lang="en-US" b="1" dirty="0">
              <a:solidFill>
                <a:srgbClr val="FF0000"/>
              </a:solidFill>
            </a:endParaRPr>
          </a:p>
          <a:p>
            <a:pPr algn="ctr"/>
            <a:r>
              <a:rPr lang="en-US" b="1" dirty="0" smtClean="0">
                <a:solidFill>
                  <a:srgbClr val="FF0000"/>
                </a:solidFill>
              </a:rPr>
              <a:t>ICT-4107</a:t>
            </a:r>
            <a:endParaRPr lang="en-US" b="1" dirty="0">
              <a:solidFill>
                <a:srgbClr val="FF0000"/>
              </a:solidFill>
            </a:endParaRP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800333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p:spPr>
        <p:txBody>
          <a:bodyPr/>
          <a:lstStyle/>
          <a:p>
            <a:fld id="{AE5AC2B1-454B-4BFA-93FF-9D14492942D9}" type="slidenum">
              <a:rPr lang="en-US" smtClean="0"/>
              <a:pPr/>
              <a:t>10</a:t>
            </a:fld>
            <a:endParaRPr lang="en-US"/>
          </a:p>
        </p:txBody>
      </p:sp>
      <p:sp>
        <p:nvSpPr>
          <p:cNvPr id="32771" name="TextBox 4"/>
          <p:cNvSpPr txBox="1">
            <a:spLocks noChangeArrowheads="1"/>
          </p:cNvSpPr>
          <p:nvPr/>
        </p:nvSpPr>
        <p:spPr bwMode="auto">
          <a:xfrm>
            <a:off x="1371600" y="1252478"/>
            <a:ext cx="9448800" cy="2862322"/>
          </a:xfrm>
          <a:prstGeom prst="rect">
            <a:avLst/>
          </a:prstGeom>
          <a:noFill/>
          <a:ln w="9525">
            <a:noFill/>
            <a:miter lim="800000"/>
            <a:headEnd/>
            <a:tailEnd/>
          </a:ln>
        </p:spPr>
        <p:txBody>
          <a:bodyPr wrap="square">
            <a:spAutoFit/>
          </a:bodyPr>
          <a:lstStyle/>
          <a:p>
            <a:pPr algn="just"/>
            <a:r>
              <a:rPr lang="en-GB" sz="2000" dirty="0">
                <a:latin typeface="Gill Sans MT" panose="020B0502020104020203" pitchFamily="34" charset="0"/>
              </a:rPr>
              <a:t>Two types of links can be created between primary and secondary:</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 </a:t>
            </a:r>
            <a:r>
              <a:rPr lang="en-GB" sz="2000" b="1" dirty="0">
                <a:solidFill>
                  <a:srgbClr val="FF0000"/>
                </a:solidFill>
                <a:latin typeface="Gill Sans MT" panose="020B0502020104020203" pitchFamily="34" charset="0"/>
              </a:rPr>
              <a:t>synchronous connection-oriented (SCO)</a:t>
            </a:r>
            <a:r>
              <a:rPr lang="en-GB" sz="2000" dirty="0">
                <a:latin typeface="Gill Sans MT" panose="020B0502020104020203" pitchFamily="34" charset="0"/>
              </a:rPr>
              <a:t> link is used when avoiding latency (delay in data delivery) is more important than integrity (error free delivery) for example real time audio. If a packet is damaged it is never retransmitted. </a:t>
            </a:r>
          </a:p>
          <a:p>
            <a:pPr algn="just">
              <a:buFont typeface="Wingdings" pitchFamily="2" charset="2"/>
              <a:buChar char="ü"/>
            </a:pPr>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An </a:t>
            </a:r>
            <a:r>
              <a:rPr lang="en-GB" sz="2000" b="1" dirty="0">
                <a:solidFill>
                  <a:srgbClr val="FF0000"/>
                </a:solidFill>
                <a:latin typeface="Gill Sans MT" panose="020B0502020104020203" pitchFamily="34" charset="0"/>
              </a:rPr>
              <a:t>asynchronous connectionless link (ACL) </a:t>
            </a:r>
            <a:r>
              <a:rPr lang="en-GB" sz="2000" dirty="0">
                <a:latin typeface="Gill Sans MT" panose="020B0502020104020203" pitchFamily="34" charset="0"/>
              </a:rPr>
              <a:t>is used when data integrity is more important than avoiding latency. In this type link if payload encapsulated in the frame is lost/ corrupted, it is retransmitted. </a:t>
            </a:r>
          </a:p>
        </p:txBody>
      </p:sp>
    </p:spTree>
    <p:extLst>
      <p:ext uri="{BB962C8B-B14F-4D97-AF65-F5344CB8AC3E}">
        <p14:creationId xmlns:p14="http://schemas.microsoft.com/office/powerpoint/2010/main" val="2278456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p:spPr>
        <p:txBody>
          <a:bodyPr/>
          <a:lstStyle/>
          <a:p>
            <a:fld id="{6C515D0C-DDB1-4FD5-8CD8-9379B98E29F0}" type="slidenum">
              <a:rPr lang="en-US" smtClean="0"/>
              <a:pPr/>
              <a:t>11</a:t>
            </a:fld>
            <a:endParaRPr lang="en-US"/>
          </a:p>
        </p:txBody>
      </p:sp>
      <p:grpSp>
        <p:nvGrpSpPr>
          <p:cNvPr id="33795" name="Group 8"/>
          <p:cNvGrpSpPr>
            <a:grpSpLocks/>
          </p:cNvGrpSpPr>
          <p:nvPr/>
        </p:nvGrpSpPr>
        <p:grpSpPr bwMode="auto">
          <a:xfrm>
            <a:off x="3048000" y="457200"/>
            <a:ext cx="5181600" cy="2286000"/>
            <a:chOff x="1524000" y="1524000"/>
            <a:chExt cx="5257800" cy="3048000"/>
          </a:xfrm>
        </p:grpSpPr>
        <p:sp>
          <p:nvSpPr>
            <p:cNvPr id="5" name="Rectangle 4"/>
            <p:cNvSpPr/>
            <p:nvPr/>
          </p:nvSpPr>
          <p:spPr>
            <a:xfrm>
              <a:off x="1524000" y="3810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Radio Layer</a:t>
              </a:r>
            </a:p>
          </p:txBody>
        </p:sp>
        <p:sp>
          <p:nvSpPr>
            <p:cNvPr id="6" name="Rectangle 5"/>
            <p:cNvSpPr/>
            <p:nvPr/>
          </p:nvSpPr>
          <p:spPr>
            <a:xfrm>
              <a:off x="1524000" y="3048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Baseband layer</a:t>
              </a:r>
            </a:p>
          </p:txBody>
        </p:sp>
        <p:sp>
          <p:nvSpPr>
            <p:cNvPr id="7" name="Rectangle 6"/>
            <p:cNvSpPr/>
            <p:nvPr/>
          </p:nvSpPr>
          <p:spPr>
            <a:xfrm>
              <a:off x="1524000" y="2286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L2CAL layer</a:t>
              </a:r>
            </a:p>
          </p:txBody>
        </p:sp>
        <p:sp>
          <p:nvSpPr>
            <p:cNvPr id="8" name="Rectangle 7"/>
            <p:cNvSpPr/>
            <p:nvPr/>
          </p:nvSpPr>
          <p:spPr>
            <a:xfrm>
              <a:off x="1524000" y="1524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Application Layer</a:t>
              </a:r>
            </a:p>
          </p:txBody>
        </p:sp>
      </p:grpSp>
      <p:sp>
        <p:nvSpPr>
          <p:cNvPr id="33796" name="TextBox 9"/>
          <p:cNvSpPr txBox="1">
            <a:spLocks noChangeArrowheads="1"/>
          </p:cNvSpPr>
          <p:nvPr/>
        </p:nvSpPr>
        <p:spPr bwMode="auto">
          <a:xfrm>
            <a:off x="1524000" y="-4763"/>
            <a:ext cx="2971800" cy="369332"/>
          </a:xfrm>
          <a:prstGeom prst="rect">
            <a:avLst/>
          </a:prstGeom>
          <a:noFill/>
          <a:ln w="9525">
            <a:noFill/>
            <a:miter lim="800000"/>
            <a:headEnd/>
            <a:tailEnd/>
          </a:ln>
        </p:spPr>
        <p:txBody>
          <a:bodyPr>
            <a:spAutoFit/>
          </a:bodyPr>
          <a:lstStyle/>
          <a:p>
            <a:r>
              <a:rPr lang="en-GB" dirty="0">
                <a:latin typeface="Gill Sans MT" panose="020B0502020104020203" pitchFamily="34" charset="0"/>
              </a:rPr>
              <a:t>Layers of Bluetooth</a:t>
            </a:r>
          </a:p>
        </p:txBody>
      </p:sp>
      <p:sp>
        <p:nvSpPr>
          <p:cNvPr id="33797" name="TextBox 10"/>
          <p:cNvSpPr txBox="1">
            <a:spLocks noChangeArrowheads="1"/>
          </p:cNvSpPr>
          <p:nvPr/>
        </p:nvSpPr>
        <p:spPr bwMode="auto">
          <a:xfrm>
            <a:off x="1066800" y="2915483"/>
            <a:ext cx="9829800" cy="4247317"/>
          </a:xfrm>
          <a:prstGeom prst="rect">
            <a:avLst/>
          </a:prstGeom>
          <a:noFill/>
          <a:ln w="9525">
            <a:noFill/>
            <a:miter lim="800000"/>
            <a:headEnd/>
            <a:tailEnd/>
          </a:ln>
        </p:spPr>
        <p:txBody>
          <a:bodyPr wrap="square">
            <a:spAutoFit/>
          </a:bodyPr>
          <a:lstStyle/>
          <a:p>
            <a:pPr algn="just">
              <a:buFont typeface="Wingdings" pitchFamily="2" charset="2"/>
              <a:buChar char="ü"/>
            </a:pPr>
            <a:r>
              <a:rPr lang="en-GB" sz="1800" dirty="0">
                <a:latin typeface="Gill Sans MT" panose="020B0502020104020203" pitchFamily="34" charset="0"/>
              </a:rPr>
              <a:t>Radio layer is like physical layer of Internet. Uses FHSS, GFSK modulation.</a:t>
            </a:r>
          </a:p>
          <a:p>
            <a:pPr marL="800100" lvl="1" indent="-342900" algn="just">
              <a:buFont typeface="Arial" panose="020B0604020202020204" pitchFamily="34" charset="0"/>
              <a:buChar char="•"/>
            </a:pPr>
            <a:r>
              <a:rPr lang="en-US" sz="1800" dirty="0">
                <a:latin typeface="Gill Sans MT" panose="020B0502020104020203" pitchFamily="34" charset="0"/>
              </a:rPr>
              <a:t>Baseband waveform is passed through a Gaussian filter to make the transitions smoother so to limit its spectral width.</a:t>
            </a:r>
            <a:endParaRPr lang="en-GB" sz="1800" dirty="0">
              <a:latin typeface="Gill Sans MT" panose="020B0502020104020203" pitchFamily="34" charset="0"/>
            </a:endParaRPr>
          </a:p>
          <a:p>
            <a:pPr algn="just">
              <a:buFont typeface="Wingdings" pitchFamily="2" charset="2"/>
              <a:buChar char="ü"/>
            </a:pPr>
            <a:r>
              <a:rPr lang="en-GB" sz="1800" dirty="0">
                <a:latin typeface="Gill Sans MT" panose="020B0502020104020203" pitchFamily="34" charset="0"/>
              </a:rPr>
              <a:t>Baseband layer is like MAC </a:t>
            </a:r>
            <a:r>
              <a:rPr lang="en-GB" sz="1800" b="1" dirty="0" err="1">
                <a:latin typeface="Gill Sans MT" panose="020B0502020104020203" pitchFamily="34" charset="0"/>
              </a:rPr>
              <a:t>sublayer</a:t>
            </a:r>
            <a:r>
              <a:rPr lang="en-GB" sz="1800" dirty="0">
                <a:latin typeface="Gill Sans MT" panose="020B0502020104020203" pitchFamily="34" charset="0"/>
              </a:rPr>
              <a:t> uses TDMA slot as the physical channel. </a:t>
            </a:r>
          </a:p>
          <a:p>
            <a:pPr marL="800100" lvl="1" indent="-342900" algn="just">
              <a:buFont typeface="Arial" panose="020B0604020202020204" pitchFamily="34" charset="0"/>
              <a:buChar char="•"/>
            </a:pPr>
            <a:r>
              <a:rPr lang="en-US" sz="1800" dirty="0">
                <a:latin typeface="Gill Sans MT" panose="020B0502020104020203" pitchFamily="34" charset="0"/>
              </a:rPr>
              <a:t>Time-division multiple access (</a:t>
            </a:r>
            <a:r>
              <a:rPr lang="en-US" sz="1800" b="1" dirty="0">
                <a:latin typeface="Gill Sans MT" panose="020B0502020104020203" pitchFamily="34" charset="0"/>
              </a:rPr>
              <a:t>TDMA</a:t>
            </a:r>
            <a:r>
              <a:rPr lang="en-US" sz="1800" dirty="0">
                <a:latin typeface="Gill Sans MT" panose="020B0502020104020203" pitchFamily="34" charset="0"/>
              </a:rPr>
              <a:t>) is a channel access method for shared-medium networks. </a:t>
            </a:r>
          </a:p>
          <a:p>
            <a:pPr marL="800100" lvl="1" indent="-342900" algn="just">
              <a:buFont typeface="Arial" panose="020B0604020202020204" pitchFamily="34" charset="0"/>
              <a:buChar char="•"/>
            </a:pPr>
            <a:r>
              <a:rPr lang="en-US" sz="1800" dirty="0">
                <a:latin typeface="Gill Sans MT" panose="020B0502020104020203" pitchFamily="34" charset="0"/>
              </a:rPr>
              <a:t>It allows several users to share the same frequency channel by dividing the signal into different time slots. </a:t>
            </a:r>
          </a:p>
          <a:p>
            <a:pPr marL="800100" lvl="1" indent="-342900" algn="just">
              <a:buFont typeface="Arial" panose="020B0604020202020204" pitchFamily="34" charset="0"/>
              <a:buChar char="•"/>
            </a:pPr>
            <a:r>
              <a:rPr lang="en-US" sz="1800" dirty="0">
                <a:latin typeface="Gill Sans MT" panose="020B0502020104020203" pitchFamily="34" charset="0"/>
              </a:rPr>
              <a:t>The users transmit in rapid succession, one after the other, each using its own time slot.</a:t>
            </a:r>
            <a:endParaRPr lang="en-GB" sz="1800" dirty="0">
              <a:latin typeface="Gill Sans MT" panose="020B0502020104020203" pitchFamily="34" charset="0"/>
            </a:endParaRPr>
          </a:p>
          <a:p>
            <a:pPr algn="just">
              <a:buFont typeface="Wingdings" pitchFamily="2" charset="2"/>
              <a:buChar char="ü"/>
            </a:pPr>
            <a:r>
              <a:rPr lang="en-GB" sz="1800" dirty="0">
                <a:latin typeface="Gill Sans MT" panose="020B0502020104020203" pitchFamily="34" charset="0"/>
              </a:rPr>
              <a:t>Logical Link Control and Adaption Protocol (L2CAP) is like LLC </a:t>
            </a:r>
            <a:r>
              <a:rPr lang="en-GB" sz="1800" dirty="0" err="1">
                <a:latin typeface="Gill Sans MT" panose="020B0502020104020203" pitchFamily="34" charset="0"/>
              </a:rPr>
              <a:t>sublayer</a:t>
            </a:r>
            <a:r>
              <a:rPr lang="en-GB" sz="1800" dirty="0">
                <a:latin typeface="Gill Sans MT" panose="020B0502020104020203" pitchFamily="34" charset="0"/>
              </a:rPr>
              <a:t>. </a:t>
            </a:r>
          </a:p>
          <a:p>
            <a:pPr marL="800100" lvl="1" indent="-342900" algn="just">
              <a:buFont typeface="Arial" panose="020B0604020202020204" pitchFamily="34" charset="0"/>
              <a:buChar char="•"/>
            </a:pPr>
            <a:r>
              <a:rPr lang="en-US" sz="1800" dirty="0">
                <a:latin typeface="Gill Sans MT" panose="020B0502020104020203" pitchFamily="34" charset="0"/>
              </a:rPr>
              <a:t>The LLC layer is concerned with managing traffic (flow and error control) over the physical medium</a:t>
            </a:r>
          </a:p>
          <a:p>
            <a:pPr marL="285750" indent="-285750" algn="just">
              <a:buFont typeface="Wingdings" panose="05000000000000000000" pitchFamily="2" charset="2"/>
              <a:buChar char="ü"/>
            </a:pPr>
            <a:r>
              <a:rPr lang="en-US" sz="1800" b="1" dirty="0">
                <a:latin typeface="Gill Sans MT" panose="020B0502020104020203" pitchFamily="34" charset="0"/>
              </a:rPr>
              <a:t>Applications Layer</a:t>
            </a:r>
            <a:r>
              <a:rPr lang="en-US" sz="1800" dirty="0">
                <a:latin typeface="Gill Sans MT" panose="020B0502020104020203" pitchFamily="34" charset="0"/>
              </a:rPr>
              <a:t> − This includes the application profiles that allow the user to interact with the Bluetooth applications.</a:t>
            </a:r>
          </a:p>
          <a:p>
            <a:pPr marL="800100" lvl="1" indent="-342900" algn="just">
              <a:buFont typeface="Arial" panose="020B0604020202020204" pitchFamily="34" charset="0"/>
              <a:buChar char="•"/>
            </a:pPr>
            <a:endParaRPr lang="en-GB" sz="1800" dirty="0">
              <a:latin typeface="Gill Sans MT" panose="020B0502020104020203" pitchFamily="34" charset="0"/>
            </a:endParaRPr>
          </a:p>
        </p:txBody>
      </p:sp>
    </p:spTree>
    <p:extLst>
      <p:ext uri="{BB962C8B-B14F-4D97-AF65-F5344CB8AC3E}">
        <p14:creationId xmlns:p14="http://schemas.microsoft.com/office/powerpoint/2010/main" val="611700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28675"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BEA5A1BE-E9BE-4FEA-853F-A3BC7B718A49}" type="slidenum">
              <a:rPr lang="en-US" sz="1200">
                <a:latin typeface="Arial" panose="020B0604020202020204" pitchFamily="34" charset="0"/>
              </a:rPr>
              <a:pPr>
                <a:spcBef>
                  <a:spcPct val="0"/>
                </a:spcBef>
                <a:buClrTx/>
                <a:buSzTx/>
                <a:buFontTx/>
                <a:buNone/>
              </a:pPr>
              <a:t>12</a:t>
            </a:fld>
            <a:endParaRPr lang="en-US" sz="1200" dirty="0">
              <a:latin typeface="Arial" panose="020B0604020202020204" pitchFamily="34" charset="0"/>
            </a:endParaRPr>
          </a:p>
        </p:txBody>
      </p:sp>
      <p:sp>
        <p:nvSpPr>
          <p:cNvPr id="13316" name="Rectangle 2"/>
          <p:cNvSpPr>
            <a:spLocks noGrp="1" noChangeArrowheads="1"/>
          </p:cNvSpPr>
          <p:nvPr>
            <p:ph type="title"/>
          </p:nvPr>
        </p:nvSpPr>
        <p:spPr>
          <a:xfrm>
            <a:off x="2057400" y="304800"/>
            <a:ext cx="7772400" cy="1143000"/>
          </a:xfrm>
        </p:spPr>
        <p:txBody>
          <a:bodyPr/>
          <a:lstStyle/>
          <a:p>
            <a:pPr>
              <a:defRPr/>
            </a:pPr>
            <a:r>
              <a:rPr lang="en-US" sz="3600" dirty="0">
                <a:latin typeface="Gill Sans MT" charset="0"/>
                <a:ea typeface="ＭＳ Ｐゴシック" charset="0"/>
              </a:rPr>
              <a:t>Wireless Link Characteristics </a:t>
            </a:r>
          </a:p>
        </p:txBody>
      </p:sp>
      <p:sp>
        <p:nvSpPr>
          <p:cNvPr id="28677" name="Rectangle 3"/>
          <p:cNvSpPr>
            <a:spLocks noGrp="1" noChangeArrowheads="1"/>
          </p:cNvSpPr>
          <p:nvPr>
            <p:ph type="body" idx="1"/>
          </p:nvPr>
        </p:nvSpPr>
        <p:spPr>
          <a:xfrm>
            <a:off x="1070768" y="1676401"/>
            <a:ext cx="9673432" cy="4038599"/>
          </a:xfrm>
        </p:spPr>
        <p:txBody>
          <a:bodyPr/>
          <a:lstStyle/>
          <a:p>
            <a:pPr algn="just">
              <a:lnSpc>
                <a:spcPct val="80000"/>
              </a:lnSpc>
              <a:buFont typeface="Wingdings" panose="05000000000000000000" pitchFamily="2" charset="2"/>
              <a:buNone/>
            </a:pPr>
            <a:r>
              <a:rPr lang="en-US" sz="1900" i="1" dirty="0">
                <a:solidFill>
                  <a:srgbClr val="C00000"/>
                </a:solidFill>
                <a:latin typeface="Gill Sans MT" panose="020B0502020104020203" pitchFamily="34" charset="0"/>
              </a:rPr>
              <a:t>important </a:t>
            </a:r>
            <a:r>
              <a:rPr lang="en-US" sz="1900" dirty="0">
                <a:latin typeface="Gill Sans MT" panose="020B0502020104020203" pitchFamily="34" charset="0"/>
              </a:rPr>
              <a:t>differences from wired link ….</a:t>
            </a:r>
          </a:p>
          <a:p>
            <a:pPr algn="just"/>
            <a:r>
              <a:rPr lang="en-US" sz="1900" i="1" dirty="0">
                <a:solidFill>
                  <a:srgbClr val="C00000"/>
                </a:solidFill>
                <a:latin typeface="Gill Sans MT" panose="020B0502020104020203" pitchFamily="34" charset="0"/>
              </a:rPr>
              <a:t>decreased signal strength: </a:t>
            </a:r>
            <a:r>
              <a:rPr lang="en-US" sz="1900" dirty="0">
                <a:latin typeface="Gill Sans MT" panose="020B0502020104020203" pitchFamily="34" charset="0"/>
              </a:rPr>
              <a:t>radio signal attenuates as it propagates through matter (e.g., a radio signal passing through a wall). Even in free space, the signal will disperse, resulting in decreased signal strength (sometimes referred to as path loss) as the distance between sender and receiver increases.</a:t>
            </a:r>
          </a:p>
          <a:p>
            <a:pPr algn="just">
              <a:lnSpc>
                <a:spcPct val="80000"/>
              </a:lnSpc>
            </a:pPr>
            <a:r>
              <a:rPr lang="en-US" sz="1900" i="1" dirty="0">
                <a:solidFill>
                  <a:srgbClr val="C00000"/>
                </a:solidFill>
                <a:latin typeface="Gill Sans MT" panose="020B0502020104020203" pitchFamily="34" charset="0"/>
              </a:rPr>
              <a:t>interference from other sources: </a:t>
            </a:r>
            <a:r>
              <a:rPr lang="en-US" sz="1900" dirty="0">
                <a:latin typeface="Gill Sans MT" panose="020B0502020104020203" pitchFamily="34" charset="0"/>
              </a:rPr>
              <a:t>standardized wireless frequencies (e.g., 2.4 GHz) shared by other devices (e.g., phone); devices (motors, a microwave) interfere as well</a:t>
            </a:r>
          </a:p>
          <a:p>
            <a:pPr algn="just">
              <a:lnSpc>
                <a:spcPct val="80000"/>
              </a:lnSpc>
            </a:pPr>
            <a:endParaRPr lang="en-US" sz="1900" dirty="0">
              <a:latin typeface="Gill Sans MT" panose="020B0502020104020203" pitchFamily="34" charset="0"/>
            </a:endParaRPr>
          </a:p>
          <a:p>
            <a:pPr algn="just"/>
            <a:r>
              <a:rPr lang="en-US" sz="1900" i="1" dirty="0">
                <a:solidFill>
                  <a:srgbClr val="C00000"/>
                </a:solidFill>
                <a:latin typeface="Gill Sans MT" panose="020B0502020104020203" pitchFamily="34" charset="0"/>
              </a:rPr>
              <a:t>multipath propagation: </a:t>
            </a:r>
            <a:r>
              <a:rPr lang="en-US" sz="1900" dirty="0">
                <a:latin typeface="Gill Sans MT" panose="020B0502020104020203" pitchFamily="34" charset="0"/>
              </a:rPr>
              <a:t>radio signal reflects off objects/ground, reaching destination at slightly different times as it takes paths of different lengths between a sender and receiver. This results in the blurring of the received signal at the receiver. Moving objects between the sender and receiver can cause multipath propagation to change over time.</a:t>
            </a:r>
          </a:p>
          <a:p>
            <a:pPr algn="just"/>
            <a:r>
              <a:rPr lang="en-US" sz="1900" dirty="0">
                <a:latin typeface="Gill Sans MT" panose="020B0502020104020203" pitchFamily="34" charset="0"/>
              </a:rPr>
              <a:t>Bit errors will be more common in wireless links than in wired links which make communication across (even a point to point) wireless link much more </a:t>
            </a:r>
            <a:r>
              <a:rPr lang="ja-JP" altLang="en-US" sz="1900" dirty="0">
                <a:latin typeface="Gill Sans MT" panose="020B0502020104020203" pitchFamily="34" charset="0"/>
              </a:rPr>
              <a:t>“</a:t>
            </a:r>
            <a:r>
              <a:rPr lang="en-US" altLang="ja-JP" sz="1900" dirty="0">
                <a:latin typeface="Gill Sans MT" panose="020B0502020104020203" pitchFamily="34" charset="0"/>
              </a:rPr>
              <a:t>difficult</a:t>
            </a:r>
            <a:r>
              <a:rPr lang="ja-JP" altLang="en-US" sz="1900" dirty="0">
                <a:latin typeface="Gill Sans MT" panose="020B0502020104020203" pitchFamily="34" charset="0"/>
              </a:rPr>
              <a:t>”</a:t>
            </a:r>
            <a:r>
              <a:rPr lang="en-US" altLang="ja-JP" sz="1900" dirty="0">
                <a:latin typeface="Gill Sans MT" panose="020B0502020104020203" pitchFamily="34" charset="0"/>
              </a:rPr>
              <a:t> </a:t>
            </a:r>
          </a:p>
          <a:p>
            <a:pPr algn="just">
              <a:lnSpc>
                <a:spcPct val="80000"/>
              </a:lnSpc>
            </a:pPr>
            <a:endParaRPr lang="en-US" sz="1900" dirty="0">
              <a:latin typeface="Gill Sans MT" panose="020B0502020104020203" pitchFamily="34" charset="0"/>
            </a:endParaRPr>
          </a:p>
        </p:txBody>
      </p:sp>
    </p:spTree>
    <p:extLst>
      <p:ext uri="{BB962C8B-B14F-4D97-AF65-F5344CB8AC3E}">
        <p14:creationId xmlns:p14="http://schemas.microsoft.com/office/powerpoint/2010/main" val="951861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057401"/>
            <a:ext cx="9982200" cy="3428999"/>
          </a:xfrm>
        </p:spPr>
        <p:txBody>
          <a:bodyPr/>
          <a:lstStyle/>
          <a:p>
            <a:pPr algn="just"/>
            <a:r>
              <a:rPr lang="en-US" sz="2000" dirty="0">
                <a:latin typeface="Gill Sans MT" panose="020B0502020104020203" pitchFamily="34" charset="0"/>
                <a:cs typeface="Calibri" panose="020F0502020204030204" pitchFamily="34" charset="0"/>
              </a:rPr>
              <a:t>SNR: signal-to-noise ratio</a:t>
            </a:r>
          </a:p>
          <a:p>
            <a:pPr lvl="1" algn="just"/>
            <a:r>
              <a:rPr lang="en-US" sz="2000" dirty="0">
                <a:latin typeface="Gill Sans MT" panose="020B0502020104020203" pitchFamily="34" charset="0"/>
                <a:cs typeface="Calibri" panose="020F0502020204030204" pitchFamily="34" charset="0"/>
              </a:rPr>
              <a:t>This host receives an electromagnetic signal that is a combination of a degraded form of the original signal transmitted by the sender (degraded due to the attenuation and multipath propagation effects) and background noise in the environment. The signal-to-noise ratio (SNR) is a relative measure of the strength of the received signal (i.e., the information being transmitted) and this noise. The SNR is typically measured in units of decibels (dB).</a:t>
            </a:r>
          </a:p>
          <a:p>
            <a:pPr lvl="1" algn="just"/>
            <a:r>
              <a:rPr lang="en-US" sz="2000" dirty="0">
                <a:latin typeface="Gill Sans MT" panose="020B0502020104020203" pitchFamily="34" charset="0"/>
                <a:cs typeface="Calibri" panose="020F0502020204030204" pitchFamily="34" charset="0"/>
              </a:rPr>
              <a:t>larger SNR – easier to extract signal from noise (a </a:t>
            </a:r>
            <a:r>
              <a:rPr lang="ja-JP" altLang="en-US" sz="2000" dirty="0">
                <a:latin typeface="Gill Sans MT" panose="020B0502020104020203" pitchFamily="34" charset="0"/>
                <a:cs typeface="Calibri" panose="020F0502020204030204" pitchFamily="34" charset="0"/>
              </a:rPr>
              <a:t>“</a:t>
            </a:r>
            <a:r>
              <a:rPr lang="en-US" altLang="ja-JP" sz="2000" dirty="0">
                <a:latin typeface="Gill Sans MT" panose="020B0502020104020203" pitchFamily="34" charset="0"/>
                <a:cs typeface="Calibri" panose="020F0502020204030204" pitchFamily="34" charset="0"/>
              </a:rPr>
              <a:t>good thing</a:t>
            </a:r>
            <a:r>
              <a:rPr lang="ja-JP" altLang="en-US" sz="2000" dirty="0">
                <a:latin typeface="Gill Sans MT" panose="020B0502020104020203" pitchFamily="34" charset="0"/>
                <a:cs typeface="Calibri" panose="020F0502020204030204" pitchFamily="34" charset="0"/>
              </a:rPr>
              <a:t>”</a:t>
            </a:r>
            <a:r>
              <a:rPr lang="en-US" altLang="ja-JP" sz="2000" dirty="0">
                <a:latin typeface="Gill Sans MT" panose="020B0502020104020203" pitchFamily="34" charset="0"/>
                <a:cs typeface="Calibri" panose="020F0502020204030204" pitchFamily="34" charset="0"/>
              </a:rPr>
              <a:t>)</a:t>
            </a:r>
          </a:p>
          <a:p>
            <a:pPr marL="0" indent="0" algn="just">
              <a:buNone/>
            </a:pPr>
            <a:endParaRPr lang="en-US" sz="2000" dirty="0">
              <a:latin typeface="Gill Sans MT" panose="020B0502020104020203"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13</a:t>
            </a:fld>
            <a:endParaRPr lang="en-US"/>
          </a:p>
        </p:txBody>
      </p:sp>
      <p:sp>
        <p:nvSpPr>
          <p:cNvPr id="5" name="Rectangle 2"/>
          <p:cNvSpPr>
            <a:spLocks noGrp="1" noChangeArrowheads="1"/>
          </p:cNvSpPr>
          <p:nvPr>
            <p:ph type="title"/>
          </p:nvPr>
        </p:nvSpPr>
        <p:spPr/>
        <p:txBody>
          <a:bodyPr/>
          <a:lstStyle/>
          <a:p>
            <a:pPr>
              <a:defRPr/>
            </a:pPr>
            <a:r>
              <a:rPr lang="en-US" sz="3600" dirty="0">
                <a:latin typeface="Gill Sans MT" charset="0"/>
                <a:ea typeface="ＭＳ Ｐゴシック" charset="0"/>
              </a:rPr>
              <a:t>Wireless Link Characteristics </a:t>
            </a:r>
          </a:p>
        </p:txBody>
      </p:sp>
    </p:spTree>
    <p:extLst>
      <p:ext uri="{BB962C8B-B14F-4D97-AF65-F5344CB8AC3E}">
        <p14:creationId xmlns:p14="http://schemas.microsoft.com/office/powerpoint/2010/main" val="191953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10134600" cy="1295401"/>
          </a:xfrm>
        </p:spPr>
        <p:txBody>
          <a:bodyPr/>
          <a:lstStyle/>
          <a:p>
            <a:pPr algn="just"/>
            <a:r>
              <a:rPr lang="en-US" sz="2000" dirty="0">
                <a:latin typeface="Gill Sans MT" panose="020B0502020104020203" pitchFamily="34" charset="0"/>
              </a:rPr>
              <a:t>Figure shows the bit error rate (BER)—The probability that a transmitted bit is received in error at the receiver—versus the SNR for three different modulation techniques for encoding information for transmission on an idealized wireless channel.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14</a:t>
            </a:fld>
            <a:endParaRPr lang="en-US"/>
          </a:p>
        </p:txBody>
      </p:sp>
      <p:pic>
        <p:nvPicPr>
          <p:cNvPr id="2" name="Picture 1"/>
          <p:cNvPicPr>
            <a:picLocks noChangeAspect="1"/>
          </p:cNvPicPr>
          <p:nvPr/>
        </p:nvPicPr>
        <p:blipFill>
          <a:blip r:embed="rId2"/>
          <a:stretch>
            <a:fillRect/>
          </a:stretch>
        </p:blipFill>
        <p:spPr>
          <a:xfrm>
            <a:off x="4303964" y="2895601"/>
            <a:ext cx="4535236" cy="3747199"/>
          </a:xfrm>
          <a:prstGeom prst="rect">
            <a:avLst/>
          </a:prstGeom>
        </p:spPr>
      </p:pic>
      <p:sp>
        <p:nvSpPr>
          <p:cNvPr id="7" name="Rectangle 2"/>
          <p:cNvSpPr>
            <a:spLocks noGrp="1" noChangeArrowheads="1"/>
          </p:cNvSpPr>
          <p:nvPr>
            <p:ph type="title"/>
          </p:nvPr>
        </p:nvSpPr>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1270723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0723"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80D7DAA5-EDAC-4CFE-9FF5-FA9EA885D329}" type="slidenum">
              <a:rPr lang="en-US" sz="1200">
                <a:latin typeface="Arial" panose="020B0604020202020204" pitchFamily="34" charset="0"/>
              </a:rPr>
              <a:pPr>
                <a:spcBef>
                  <a:spcPct val="0"/>
                </a:spcBef>
                <a:buClrTx/>
                <a:buSzTx/>
                <a:buFontTx/>
                <a:buNone/>
              </a:pPr>
              <a:t>15</a:t>
            </a:fld>
            <a:endParaRPr lang="en-US" sz="1200" dirty="0">
              <a:latin typeface="Arial" panose="020B0604020202020204" pitchFamily="34" charset="0"/>
            </a:endParaRPr>
          </a:p>
        </p:txBody>
      </p:sp>
      <p:sp>
        <p:nvSpPr>
          <p:cNvPr id="30725" name="Rectangle 3"/>
          <p:cNvSpPr>
            <a:spLocks noGrp="1" noChangeArrowheads="1"/>
          </p:cNvSpPr>
          <p:nvPr>
            <p:ph type="body" idx="1"/>
          </p:nvPr>
        </p:nvSpPr>
        <p:spPr>
          <a:xfrm>
            <a:off x="1066800" y="1676400"/>
            <a:ext cx="10185797" cy="4114800"/>
          </a:xfrm>
        </p:spPr>
        <p:txBody>
          <a:bodyPr/>
          <a:lstStyle/>
          <a:p>
            <a:pPr marL="457200" lvl="1" indent="0" algn="just">
              <a:buNone/>
            </a:pPr>
            <a:endParaRPr lang="en-US" altLang="ja-JP" sz="2200" dirty="0">
              <a:latin typeface="Gill Sans MT" panose="020B0502020104020203" pitchFamily="34" charset="0"/>
              <a:cs typeface="Calibri" panose="020F0502020204030204" pitchFamily="34" charset="0"/>
            </a:endParaRPr>
          </a:p>
          <a:p>
            <a:pPr algn="just"/>
            <a:r>
              <a:rPr lang="en-US" sz="2200" i="1" dirty="0">
                <a:solidFill>
                  <a:srgbClr val="FF0000"/>
                </a:solidFill>
                <a:latin typeface="Gill Sans MT" panose="020B0502020104020203" pitchFamily="34" charset="0"/>
                <a:cs typeface="Calibri" panose="020F0502020204030204" pitchFamily="34" charset="0"/>
              </a:rPr>
              <a:t>For a given modulation scheme, the higher the SNR, the lower the BER</a:t>
            </a:r>
            <a:r>
              <a:rPr lang="en-US" sz="2200" i="1" dirty="0">
                <a:latin typeface="Gill Sans MT" panose="020B0502020104020203" pitchFamily="34" charset="0"/>
                <a:cs typeface="Calibri" panose="020F0502020204030204" pitchFamily="34" charset="0"/>
              </a:rPr>
              <a:t>. </a:t>
            </a:r>
            <a:r>
              <a:rPr lang="en-US" sz="2200" dirty="0">
                <a:latin typeface="Gill Sans MT" panose="020B0502020104020203" pitchFamily="34" charset="0"/>
                <a:cs typeface="Calibri" panose="020F0502020204030204" pitchFamily="34" charset="0"/>
              </a:rPr>
              <a:t>Since a sender can increase the SNR by increasing its transmission power, a sender </a:t>
            </a:r>
            <a:r>
              <a:rPr lang="en-US" sz="2200" dirty="0">
                <a:latin typeface="Gill Sans MT" panose="020B0502020104020203" pitchFamily="34" charset="0"/>
              </a:rPr>
              <a:t>can decrease the probability that a frame is received in error by increasing its transmission power</a:t>
            </a:r>
          </a:p>
          <a:p>
            <a:pPr algn="just"/>
            <a:r>
              <a:rPr lang="en-US" sz="2200" dirty="0">
                <a:latin typeface="Gill Sans MT" panose="020B0502020104020203" pitchFamily="34" charset="0"/>
              </a:rPr>
              <a:t>There are also </a:t>
            </a:r>
            <a:r>
              <a:rPr lang="en-US" sz="2200" i="1" dirty="0">
                <a:solidFill>
                  <a:srgbClr val="FF0000"/>
                </a:solidFill>
                <a:latin typeface="Gill Sans MT" panose="020B0502020104020203" pitchFamily="34" charset="0"/>
              </a:rPr>
              <a:t>disadvantages</a:t>
            </a:r>
            <a:r>
              <a:rPr lang="en-US" sz="2200" i="1" dirty="0">
                <a:latin typeface="Gill Sans MT" panose="020B0502020104020203" pitchFamily="34" charset="0"/>
              </a:rPr>
              <a:t> </a:t>
            </a:r>
            <a:r>
              <a:rPr lang="en-US" sz="2200" dirty="0">
                <a:latin typeface="Gill Sans MT" panose="020B0502020104020203" pitchFamily="34" charset="0"/>
              </a:rPr>
              <a:t>associated with increasing the transmission power: </a:t>
            </a:r>
          </a:p>
          <a:p>
            <a:pPr lvl="1" algn="just">
              <a:buFont typeface="Arial" panose="020B0604020202020204" pitchFamily="34" charset="0"/>
              <a:buChar char="•"/>
            </a:pPr>
            <a:r>
              <a:rPr lang="en-US" sz="2200" dirty="0">
                <a:latin typeface="Gill Sans MT" panose="020B0502020104020203" pitchFamily="34" charset="0"/>
              </a:rPr>
              <a:t>More energy must be </a:t>
            </a:r>
            <a:r>
              <a:rPr lang="en-US" sz="2200" dirty="0" smtClean="0">
                <a:latin typeface="Gill Sans MT" panose="020B0502020104020203" pitchFamily="34" charset="0"/>
              </a:rPr>
              <a:t>used </a:t>
            </a:r>
            <a:r>
              <a:rPr lang="en-US" sz="2200" dirty="0">
                <a:latin typeface="Gill Sans MT" panose="020B0502020104020203" pitchFamily="34" charset="0"/>
              </a:rPr>
              <a:t>by the sender (an important concern for battery-powered mobile users), and the sender’s transmissions are more likely to interfere with the transmissions of another sender.</a:t>
            </a:r>
            <a:endParaRPr lang="en-US" altLang="ja-JP" sz="2200" dirty="0">
              <a:latin typeface="Gill Sans MT" panose="020B0502020104020203" pitchFamily="34" charset="0"/>
              <a:cs typeface="Calibri" panose="020F0502020204030204" pitchFamily="34" charset="0"/>
            </a:endParaRPr>
          </a:p>
          <a:p>
            <a:pPr lvl="1" algn="just"/>
            <a:endParaRPr lang="en-US" altLang="ja-JP" sz="2200" dirty="0">
              <a:latin typeface="Gill Sans MT" panose="020B0502020104020203" pitchFamily="34" charset="0"/>
              <a:cs typeface="Calibri" panose="020F0502020204030204" pitchFamily="34" charset="0"/>
            </a:endParaRPr>
          </a:p>
          <a:p>
            <a:pPr lvl="1" algn="just"/>
            <a:endParaRPr lang="en-US" altLang="ja-JP" sz="2200" dirty="0">
              <a:latin typeface="Gill Sans MT" panose="020B0502020104020203" pitchFamily="34" charset="0"/>
              <a:cs typeface="Calibri" panose="020F0502020204030204" pitchFamily="34" charset="0"/>
            </a:endParaRPr>
          </a:p>
          <a:p>
            <a:pPr lvl="1" algn="just"/>
            <a:endParaRPr lang="en-US" sz="2200" dirty="0">
              <a:latin typeface="Gill Sans MT" panose="020B0502020104020203" pitchFamily="34" charset="0"/>
              <a:cs typeface="Calibri" panose="020F0502020204030204" pitchFamily="34" charset="0"/>
            </a:endParaRPr>
          </a:p>
        </p:txBody>
      </p:sp>
      <p:sp>
        <p:nvSpPr>
          <p:cNvPr id="7" name="Rectangle 2"/>
          <p:cNvSpPr>
            <a:spLocks noGrp="1" noChangeArrowheads="1"/>
          </p:cNvSpPr>
          <p:nvPr>
            <p:ph type="title"/>
          </p:nvPr>
        </p:nvSpPr>
        <p:spPr>
          <a:xfrm>
            <a:off x="914400" y="685800"/>
            <a:ext cx="10363200" cy="1143000"/>
          </a:xfrm>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874925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7463C-F07E-42EE-A3D7-34E60E68DD5E}"/>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xmlns="" id="{A33F27ED-89CC-4EE8-9940-1E131B728993}"/>
              </a:ext>
            </a:extLst>
          </p:cNvPr>
          <p:cNvSpPr>
            <a:spLocks noGrp="1"/>
          </p:cNvSpPr>
          <p:nvPr>
            <p:ph type="sldNum" sz="quarter" idx="12"/>
          </p:nvPr>
        </p:nvSpPr>
        <p:spPr/>
        <p:txBody>
          <a:bodyPr/>
          <a:lstStyle/>
          <a:p>
            <a:pPr>
              <a:defRPr/>
            </a:pPr>
            <a:fld id="{5086AF07-4F95-4468-B1E8-CF5B7833C30F}" type="slidenum">
              <a:rPr lang="en-US" smtClean="0"/>
              <a:pPr>
                <a:defRPr/>
              </a:pPr>
              <a:t>16</a:t>
            </a:fld>
            <a:endParaRPr lang="en-US"/>
          </a:p>
        </p:txBody>
      </p:sp>
      <p:pic>
        <p:nvPicPr>
          <p:cNvPr id="5" name="Picture 4">
            <a:extLst>
              <a:ext uri="{FF2B5EF4-FFF2-40B4-BE49-F238E27FC236}">
                <a16:creationId xmlns:a16="http://schemas.microsoft.com/office/drawing/2014/main" xmlns="" id="{12BD5A98-22E9-48B8-8C85-2147BF033B33}"/>
              </a:ext>
            </a:extLst>
          </p:cNvPr>
          <p:cNvPicPr>
            <a:picLocks noChangeAspect="1"/>
          </p:cNvPicPr>
          <p:nvPr/>
        </p:nvPicPr>
        <p:blipFill>
          <a:blip r:embed="rId2"/>
          <a:stretch>
            <a:fillRect/>
          </a:stretch>
        </p:blipFill>
        <p:spPr>
          <a:xfrm>
            <a:off x="2286001" y="581026"/>
            <a:ext cx="7400925" cy="58959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xmlns="" id="{26499F0E-20E4-4D9C-8E1E-D392519E8DC8}"/>
                  </a:ext>
                </a:extLst>
              </p14:cNvPr>
              <p14:cNvContentPartPr/>
              <p14:nvPr/>
            </p14:nvContentPartPr>
            <p14:xfrm>
              <a:off x="4876680" y="771840"/>
              <a:ext cx="5397480" cy="4437360"/>
            </p14:xfrm>
          </p:contentPart>
        </mc:Choice>
        <mc:Fallback xmlns="">
          <p:pic>
            <p:nvPicPr>
              <p:cNvPr id="6" name="Ink 5">
                <a:extLst>
                  <a:ext uri="{FF2B5EF4-FFF2-40B4-BE49-F238E27FC236}">
                    <a16:creationId xmlns="" xmlns:a16="http://schemas.microsoft.com/office/drawing/2014/main" xmlns:p14="http://schemas.microsoft.com/office/powerpoint/2010/main" id="{26499F0E-20E4-4D9C-8E1E-D392519E8DC8}"/>
                  </a:ext>
                </a:extLst>
              </p:cNvPr>
              <p:cNvPicPr/>
              <p:nvPr/>
            </p:nvPicPr>
            <p:blipFill>
              <a:blip r:embed="rId4"/>
              <a:stretch>
                <a:fillRect/>
              </a:stretch>
            </p:blipFill>
            <p:spPr>
              <a:xfrm>
                <a:off x="4869480" y="765360"/>
                <a:ext cx="5413680" cy="4453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xmlns="" id="{FDA2B793-5015-41DB-B72C-1991E70F1E6A}"/>
                  </a:ext>
                </a:extLst>
              </p14:cNvPr>
              <p14:cNvContentPartPr/>
              <p14:nvPr/>
            </p14:nvContentPartPr>
            <p14:xfrm>
              <a:off x="2768520" y="973080"/>
              <a:ext cx="4043880" cy="5204880"/>
            </p14:xfrm>
          </p:contentPart>
        </mc:Choice>
        <mc:Fallback xmlns="">
          <p:pic>
            <p:nvPicPr>
              <p:cNvPr id="7" name="Ink 6">
                <a:extLst>
                  <a:ext uri="{FF2B5EF4-FFF2-40B4-BE49-F238E27FC236}">
                    <a16:creationId xmlns="" xmlns:a16="http://schemas.microsoft.com/office/drawing/2014/main" xmlns:p14="http://schemas.microsoft.com/office/powerpoint/2010/main" id="{FDA2B793-5015-41DB-B72C-1991E70F1E6A}"/>
                  </a:ext>
                </a:extLst>
              </p:cNvPr>
              <p:cNvPicPr/>
              <p:nvPr/>
            </p:nvPicPr>
            <p:blipFill>
              <a:blip r:embed="rId6"/>
              <a:stretch>
                <a:fillRect/>
              </a:stretch>
            </p:blipFill>
            <p:spPr>
              <a:xfrm>
                <a:off x="2759160" y="968760"/>
                <a:ext cx="4059720" cy="5217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xmlns="" id="{E33EECFA-2405-4EEE-932D-2D2C3F27C2CC}"/>
                  </a:ext>
                </a:extLst>
              </p14:cNvPr>
              <p14:cNvContentPartPr/>
              <p14:nvPr/>
            </p14:nvContentPartPr>
            <p14:xfrm>
              <a:off x="4792440" y="1384560"/>
              <a:ext cx="109800" cy="70920"/>
            </p14:xfrm>
          </p:contentPart>
        </mc:Choice>
        <mc:Fallback xmlns="">
          <p:pic>
            <p:nvPicPr>
              <p:cNvPr id="3" name="Ink 2">
                <a:extLst>
                  <a:ext uri="{FF2B5EF4-FFF2-40B4-BE49-F238E27FC236}">
                    <a16:creationId xmlns="" xmlns:a16="http://schemas.microsoft.com/office/drawing/2014/main" xmlns:p14="http://schemas.microsoft.com/office/powerpoint/2010/main" id="{E33EECFA-2405-4EEE-932D-2D2C3F27C2CC}"/>
                  </a:ext>
                </a:extLst>
              </p:cNvPr>
              <p:cNvPicPr/>
              <p:nvPr/>
            </p:nvPicPr>
            <p:blipFill>
              <a:blip r:embed="rId8"/>
              <a:stretch>
                <a:fillRect/>
              </a:stretch>
            </p:blipFill>
            <p:spPr>
              <a:xfrm>
                <a:off x="4784880" y="1376280"/>
                <a:ext cx="125640" cy="87120"/>
              </a:xfrm>
              <a:prstGeom prst="rect">
                <a:avLst/>
              </a:prstGeom>
            </p:spPr>
          </p:pic>
        </mc:Fallback>
      </mc:AlternateContent>
    </p:spTree>
    <p:extLst>
      <p:ext uri="{BB962C8B-B14F-4D97-AF65-F5344CB8AC3E}">
        <p14:creationId xmlns:p14="http://schemas.microsoft.com/office/powerpoint/2010/main" val="1200428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981200"/>
            <a:ext cx="10028902" cy="4343400"/>
          </a:xfrm>
        </p:spPr>
        <p:txBody>
          <a:bodyPr/>
          <a:lstStyle/>
          <a:p>
            <a:pPr algn="just"/>
            <a:r>
              <a:rPr lang="en-US" sz="2000" i="1" dirty="0">
                <a:solidFill>
                  <a:srgbClr val="FF0000"/>
                </a:solidFill>
                <a:latin typeface="Gill Sans MT" panose="020B0502020104020203" pitchFamily="34" charset="0"/>
              </a:rPr>
              <a:t>For a given SNR, a modulation technique with a higher bit transmission rate </a:t>
            </a:r>
            <a:r>
              <a:rPr lang="en-US" sz="2000" i="1" dirty="0">
                <a:latin typeface="Gill Sans MT" panose="020B0502020104020203" pitchFamily="34" charset="0"/>
              </a:rPr>
              <a:t>(whether in error or not) </a:t>
            </a:r>
            <a:r>
              <a:rPr lang="en-US" sz="2000" i="1" dirty="0">
                <a:solidFill>
                  <a:srgbClr val="FF0000"/>
                </a:solidFill>
                <a:latin typeface="Gill Sans MT" panose="020B0502020104020203" pitchFamily="34" charset="0"/>
              </a:rPr>
              <a:t>will have a higher BER</a:t>
            </a:r>
            <a:r>
              <a:rPr lang="en-US" sz="2000" i="1" dirty="0">
                <a:latin typeface="Gill Sans MT" panose="020B0502020104020203" pitchFamily="34" charset="0"/>
              </a:rPr>
              <a:t>. </a:t>
            </a:r>
            <a:r>
              <a:rPr lang="en-US" sz="2000" dirty="0">
                <a:latin typeface="Gill Sans MT" panose="020B0502020104020203" pitchFamily="34" charset="0"/>
              </a:rPr>
              <a:t>For example, in with an SNR of 10 dB, BPSK modulation with a transmission rate of 1 Mbps has a BER of less than 10</a:t>
            </a:r>
            <a:r>
              <a:rPr lang="en-US" sz="2000" baseline="30000" dirty="0">
                <a:latin typeface="Gill Sans MT" panose="020B0502020104020203" pitchFamily="34" charset="0"/>
              </a:rPr>
              <a:t>-7</a:t>
            </a:r>
            <a:r>
              <a:rPr lang="en-US" sz="2000" dirty="0">
                <a:latin typeface="Gill Sans MT" panose="020B0502020104020203" pitchFamily="34" charset="0"/>
              </a:rPr>
              <a:t>, while with QAM16 modulation with a transmission rate of 4 Mbps, the BER is 10</a:t>
            </a:r>
            <a:r>
              <a:rPr lang="en-US" sz="2000" baseline="30000" dirty="0">
                <a:latin typeface="Gill Sans MT" panose="020B0502020104020203" pitchFamily="34" charset="0"/>
              </a:rPr>
              <a:t>-1</a:t>
            </a:r>
            <a:r>
              <a:rPr lang="en-US" sz="2000" dirty="0">
                <a:latin typeface="Gill Sans MT" panose="020B0502020104020203" pitchFamily="34" charset="0"/>
              </a:rPr>
              <a:t>, far too high. However, with an SNR of 20 dB, QAM16 modulation has a transmission rate of 4 Mbps and a BER of 10</a:t>
            </a:r>
            <a:r>
              <a:rPr lang="en-US" sz="2000" baseline="30000" dirty="0">
                <a:latin typeface="Gill Sans MT" panose="020B0502020104020203" pitchFamily="34" charset="0"/>
              </a:rPr>
              <a:t>-7</a:t>
            </a:r>
            <a:r>
              <a:rPr lang="en-US" sz="2000" dirty="0">
                <a:latin typeface="Gill Sans MT" panose="020B0502020104020203" pitchFamily="34" charset="0"/>
              </a:rPr>
              <a:t>, while BPSK modulation has a transmission rate of only 1 Mbps and a BER that is so low as to be (literally) “off the charts.”</a:t>
            </a:r>
            <a:endParaRPr lang="en-US" altLang="en-US" sz="2000" dirty="0">
              <a:latin typeface="Gill Sans MT" panose="020B0502020104020203" pitchFamily="34" charset="0"/>
              <a:cs typeface="Calibri" panose="020F0502020204030204" pitchFamily="34" charset="0"/>
            </a:endParaRPr>
          </a:p>
          <a:p>
            <a:pPr algn="just"/>
            <a:r>
              <a:rPr lang="en-US" sz="2000" i="1" dirty="0">
                <a:solidFill>
                  <a:srgbClr val="FF0000"/>
                </a:solidFill>
                <a:latin typeface="Gill Sans MT" panose="020B0502020104020203" pitchFamily="34" charset="0"/>
              </a:rPr>
              <a:t>Dynamic selection of the physical-layer modulation technique can be used to adapt the modulation technique to channel conditions. </a:t>
            </a:r>
            <a:r>
              <a:rPr lang="en-US" sz="2000" dirty="0">
                <a:latin typeface="Gill Sans MT" panose="020B0502020104020203" pitchFamily="34" charset="0"/>
              </a:rPr>
              <a:t>The SNR (and hence the BER) may change as a result of mobility or due to changes in the environment. Adaptive modulation and coding are used in cellular data systems and in the 802.11 </a:t>
            </a:r>
            <a:r>
              <a:rPr lang="en-US" sz="2000" dirty="0" err="1">
                <a:latin typeface="Gill Sans MT" panose="020B0502020104020203" pitchFamily="34" charset="0"/>
              </a:rPr>
              <a:t>WiFi</a:t>
            </a:r>
            <a:r>
              <a:rPr lang="en-US" sz="2000" dirty="0">
                <a:latin typeface="Gill Sans MT" panose="020B0502020104020203" pitchFamily="34" charset="0"/>
              </a:rPr>
              <a:t> and 3G cellular data networks. This allows, for example, the selection of a modulation technique that provides the highest transmission rate possible subject to a constraint on the BER, for given channel characteristics.</a:t>
            </a:r>
            <a:endParaRPr lang="en-US" altLang="en-US" sz="2000" dirty="0">
              <a:latin typeface="Gill Sans MT" panose="020B0502020104020203" pitchFamily="34" charset="0"/>
              <a:cs typeface="Calibri" panose="020F0502020204030204" pitchFamily="34" charset="0"/>
            </a:endParaRPr>
          </a:p>
          <a:p>
            <a:pPr lvl="1" algn="just"/>
            <a:endParaRPr lang="en-US" altLang="en-US" sz="2000" dirty="0">
              <a:latin typeface="Gill Sans MT" panose="020B0502020104020203" pitchFamily="34" charset="0"/>
              <a:cs typeface="Calibri" panose="020F0502020204030204" pitchFamily="34" charset="0"/>
            </a:endParaRP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17</a:t>
            </a:fld>
            <a:endParaRPr lang="en-US"/>
          </a:p>
        </p:txBody>
      </p:sp>
      <p:sp>
        <p:nvSpPr>
          <p:cNvPr id="7" name="Rectangle 2"/>
          <p:cNvSpPr>
            <a:spLocks noGrp="1" noChangeArrowheads="1"/>
          </p:cNvSpPr>
          <p:nvPr>
            <p:ph type="title"/>
          </p:nvPr>
        </p:nvSpPr>
        <p:spPr>
          <a:xfrm>
            <a:off x="1219200" y="609600"/>
            <a:ext cx="10363200" cy="1143000"/>
          </a:xfrm>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3779144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356"/>
          <p:cNvGrpSpPr>
            <a:grpSpLocks/>
          </p:cNvGrpSpPr>
          <p:nvPr/>
        </p:nvGrpSpPr>
        <p:grpSpPr bwMode="auto">
          <a:xfrm>
            <a:off x="2913063" y="3236913"/>
            <a:ext cx="627062" cy="642937"/>
            <a:chOff x="313" y="1497"/>
            <a:chExt cx="1152" cy="1014"/>
          </a:xfrm>
        </p:grpSpPr>
        <p:pic>
          <p:nvPicPr>
            <p:cNvPr id="3281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72" name="Slide Number Placeholder 5"/>
          <p:cNvSpPr>
            <a:spLocks noGrp="1"/>
          </p:cNvSpPr>
          <p:nvPr>
            <p:ph type="sldNum" sz="quarter" idx="12"/>
          </p:nvPr>
        </p:nvSpPr>
        <p:spPr>
          <a:xfrm>
            <a:off x="8077200" y="6791325"/>
            <a:ext cx="1905000" cy="457200"/>
          </a:xfrm>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EF46B428-C768-48D0-99FA-89E1EDD7818F}" type="slidenum">
              <a:rPr lang="en-US" sz="1200">
                <a:latin typeface="Arial" panose="020B0604020202020204" pitchFamily="34" charset="0"/>
              </a:rPr>
              <a:pPr>
                <a:spcBef>
                  <a:spcPct val="0"/>
                </a:spcBef>
                <a:buClrTx/>
                <a:buSzTx/>
                <a:buFontTx/>
                <a:buNone/>
              </a:pPr>
              <a:t>18</a:t>
            </a:fld>
            <a:endParaRPr lang="en-US" sz="1200" dirty="0">
              <a:latin typeface="Arial" panose="020B0604020202020204" pitchFamily="34" charset="0"/>
            </a:endParaRPr>
          </a:p>
        </p:txBody>
      </p:sp>
      <p:sp>
        <p:nvSpPr>
          <p:cNvPr id="15366" name="Rectangle 3"/>
          <p:cNvSpPr>
            <a:spLocks noGrp="1" noChangeArrowheads="1"/>
          </p:cNvSpPr>
          <p:nvPr>
            <p:ph type="body" idx="1"/>
          </p:nvPr>
        </p:nvSpPr>
        <p:spPr>
          <a:xfrm>
            <a:off x="838200" y="1600200"/>
            <a:ext cx="10591800" cy="1184276"/>
          </a:xfrm>
        </p:spPr>
        <p:txBody>
          <a:bodyPr/>
          <a:lstStyle/>
          <a:p>
            <a:pPr algn="just">
              <a:buNone/>
              <a:defRPr/>
            </a:pPr>
            <a:r>
              <a:rPr lang="en-US" sz="2000" dirty="0">
                <a:latin typeface="Gill Sans MT" panose="020B0502020104020203" pitchFamily="34" charset="0"/>
              </a:rPr>
              <a:t>    A higher and time-varying bit error rate is not the only difference between a wired and wireless link. Recall that in the case of wired broadcast links, all nodes receive the transmissions from all other nodes. In the case of wireless links, the situation is not as simple. </a:t>
            </a:r>
            <a:r>
              <a:rPr lang="en-US" sz="2000" dirty="0">
                <a:latin typeface="Gill Sans MT" charset="0"/>
                <a:ea typeface="ＭＳ Ｐゴシック" charset="0"/>
              </a:rPr>
              <a:t>Multiple wireless senders and receivers create additional problems:</a:t>
            </a:r>
          </a:p>
        </p:txBody>
      </p:sp>
      <p:sp>
        <p:nvSpPr>
          <p:cNvPr id="32775" name="Freeform 7"/>
          <p:cNvSpPr>
            <a:spLocks/>
          </p:cNvSpPr>
          <p:nvPr/>
        </p:nvSpPr>
        <p:spPr bwMode="auto">
          <a:xfrm>
            <a:off x="1447800" y="3079749"/>
            <a:ext cx="2020888" cy="1085850"/>
          </a:xfrm>
          <a:custGeom>
            <a:avLst/>
            <a:gdLst>
              <a:gd name="T0" fmla="*/ 2147483646 w 1273"/>
              <a:gd name="T1" fmla="*/ 2147483646 h 684"/>
              <a:gd name="T2" fmla="*/ 2147483646 w 1273"/>
              <a:gd name="T3" fmla="*/ 0 h 684"/>
              <a:gd name="T4" fmla="*/ 2147483646 w 1273"/>
              <a:gd name="T5" fmla="*/ 2147483646 h 684"/>
              <a:gd name="T6" fmla="*/ 2147483646 w 1273"/>
              <a:gd name="T7" fmla="*/ 2147483646 h 684"/>
              <a:gd name="T8" fmla="*/ 2147483646 w 1273"/>
              <a:gd name="T9" fmla="*/ 2147483646 h 684"/>
              <a:gd name="T10" fmla="*/ 2147483646 w 1273"/>
              <a:gd name="T11" fmla="*/ 2147483646 h 684"/>
              <a:gd name="T12" fmla="*/ 2147483646 w 1273"/>
              <a:gd name="T13" fmla="*/ 2147483646 h 684"/>
              <a:gd name="T14" fmla="*/ 2147483646 w 1273"/>
              <a:gd name="T15" fmla="*/ 2147483646 h 684"/>
              <a:gd name="T16" fmla="*/ 2147483646 w 1273"/>
              <a:gd name="T17" fmla="*/ 2147483646 h 684"/>
              <a:gd name="T18" fmla="*/ 0 w 1273"/>
              <a:gd name="T19" fmla="*/ 2147483646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6" name="Line 26"/>
          <p:cNvSpPr>
            <a:spLocks noChangeShapeType="1"/>
          </p:cNvSpPr>
          <p:nvPr/>
        </p:nvSpPr>
        <p:spPr bwMode="auto">
          <a:xfrm flipV="1">
            <a:off x="2720975" y="4294187"/>
            <a:ext cx="998538" cy="1698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7" name="Line 27"/>
          <p:cNvSpPr>
            <a:spLocks noChangeShapeType="1"/>
          </p:cNvSpPr>
          <p:nvPr/>
        </p:nvSpPr>
        <p:spPr bwMode="auto">
          <a:xfrm>
            <a:off x="3394075" y="3814762"/>
            <a:ext cx="407988" cy="3222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8" name="Text Box 28"/>
          <p:cNvSpPr txBox="1">
            <a:spLocks noChangeArrowheads="1"/>
          </p:cNvSpPr>
          <p:nvPr/>
        </p:nvSpPr>
        <p:spPr bwMode="auto">
          <a:xfrm>
            <a:off x="1839914" y="4186237"/>
            <a:ext cx="350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a:t>
            </a:r>
          </a:p>
        </p:txBody>
      </p:sp>
      <p:sp>
        <p:nvSpPr>
          <p:cNvPr id="32779" name="Text Box 29"/>
          <p:cNvSpPr txBox="1">
            <a:spLocks noChangeArrowheads="1"/>
          </p:cNvSpPr>
          <p:nvPr/>
        </p:nvSpPr>
        <p:spPr bwMode="auto">
          <a:xfrm>
            <a:off x="4313239" y="388620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dirty="0">
                <a:latin typeface="Arial" panose="020B0604020202020204" pitchFamily="34" charset="0"/>
                <a:cs typeface="Arial" panose="020B0604020202020204" pitchFamily="34" charset="0"/>
              </a:rPr>
              <a:t>B</a:t>
            </a:r>
          </a:p>
        </p:txBody>
      </p:sp>
      <p:sp>
        <p:nvSpPr>
          <p:cNvPr id="32780" name="Text Box 30"/>
          <p:cNvSpPr txBox="1">
            <a:spLocks noChangeArrowheads="1"/>
          </p:cNvSpPr>
          <p:nvPr/>
        </p:nvSpPr>
        <p:spPr bwMode="auto">
          <a:xfrm>
            <a:off x="3490914" y="3254374"/>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a:t>
            </a:r>
          </a:p>
        </p:txBody>
      </p:sp>
      <p:sp>
        <p:nvSpPr>
          <p:cNvPr id="32781" name="Rectangle 32"/>
          <p:cNvSpPr>
            <a:spLocks noChangeArrowheads="1"/>
          </p:cNvSpPr>
          <p:nvPr/>
        </p:nvSpPr>
        <p:spPr bwMode="auto">
          <a:xfrm>
            <a:off x="1200150" y="4778377"/>
            <a:ext cx="5276850" cy="230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1900" i="1" dirty="0">
                <a:solidFill>
                  <a:srgbClr val="C00000"/>
                </a:solidFill>
                <a:latin typeface="Gill Sans MT" charset="0"/>
              </a:rPr>
              <a:t>Hidden terminal problem</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B, A hear each other</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B, C hear each other</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A, C can not hear each other means A, C unaware of their interference at B</a:t>
            </a:r>
          </a:p>
          <a:p>
            <a:pPr>
              <a:lnSpc>
                <a:spcPct val="90000"/>
              </a:lnSpc>
              <a:spcBef>
                <a:spcPct val="20000"/>
              </a:spcBef>
              <a:buClr>
                <a:srgbClr val="000099"/>
              </a:buClr>
              <a:buSzPct val="75000"/>
              <a:buFont typeface="Wingdings" panose="05000000000000000000" pitchFamily="2" charset="2"/>
              <a:buChar char="v"/>
            </a:pPr>
            <a:endParaRPr lang="en-US" sz="1900" dirty="0"/>
          </a:p>
        </p:txBody>
      </p:sp>
      <p:sp>
        <p:nvSpPr>
          <p:cNvPr id="13335" name="Text Box 47"/>
          <p:cNvSpPr txBox="1">
            <a:spLocks noChangeArrowheads="1"/>
          </p:cNvSpPr>
          <p:nvPr/>
        </p:nvSpPr>
        <p:spPr bwMode="auto">
          <a:xfrm>
            <a:off x="6467475" y="2933700"/>
            <a:ext cx="35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solidFill>
                  <a:srgbClr val="FF0000"/>
                </a:solidFill>
                <a:latin typeface="Arial" panose="020B0604020202020204" pitchFamily="34" charset="0"/>
                <a:cs typeface="Arial" panose="020B0604020202020204" pitchFamily="34" charset="0"/>
              </a:rPr>
              <a:t>A</a:t>
            </a:r>
          </a:p>
        </p:txBody>
      </p:sp>
      <p:sp>
        <p:nvSpPr>
          <p:cNvPr id="13336" name="Text Box 48"/>
          <p:cNvSpPr txBox="1">
            <a:spLocks noChangeArrowheads="1"/>
          </p:cNvSpPr>
          <p:nvPr/>
        </p:nvSpPr>
        <p:spPr bwMode="auto">
          <a:xfrm>
            <a:off x="8377238" y="2930525"/>
            <a:ext cx="328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B</a:t>
            </a:r>
          </a:p>
        </p:txBody>
      </p:sp>
      <p:sp>
        <p:nvSpPr>
          <p:cNvPr id="13337" name="Text Box 49"/>
          <p:cNvSpPr txBox="1">
            <a:spLocks noChangeArrowheads="1"/>
          </p:cNvSpPr>
          <p:nvPr/>
        </p:nvSpPr>
        <p:spPr bwMode="auto">
          <a:xfrm>
            <a:off x="9558339" y="2973388"/>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a:t>
            </a:r>
          </a:p>
        </p:txBody>
      </p:sp>
      <p:sp>
        <p:nvSpPr>
          <p:cNvPr id="13323" name="Text Box 55"/>
          <p:cNvSpPr txBox="1">
            <a:spLocks noChangeArrowheads="1"/>
          </p:cNvSpPr>
          <p:nvPr/>
        </p:nvSpPr>
        <p:spPr bwMode="auto">
          <a:xfrm>
            <a:off x="6540501" y="3760787"/>
            <a:ext cx="10021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400">
                <a:solidFill>
                  <a:srgbClr val="FF0000"/>
                </a:solidFill>
                <a:latin typeface="Arial" panose="020B0604020202020204" pitchFamily="34" charset="0"/>
                <a:cs typeface="Arial" panose="020B0604020202020204" pitchFamily="34" charset="0"/>
              </a:rPr>
              <a:t>A</a:t>
            </a:r>
            <a:r>
              <a:rPr lang="ja-JP" altLang="en-US" sz="1400">
                <a:solidFill>
                  <a:srgbClr val="FF0000"/>
                </a:solidFill>
                <a:latin typeface="Arial" panose="020B0604020202020204" pitchFamily="34" charset="0"/>
                <a:cs typeface="Arial" panose="020B0604020202020204" pitchFamily="34" charset="0"/>
              </a:rPr>
              <a:t>’</a:t>
            </a:r>
            <a:r>
              <a:rPr lang="en-US" altLang="ja-JP" sz="1400">
                <a:solidFill>
                  <a:srgbClr val="FF0000"/>
                </a:solidFill>
                <a:latin typeface="Arial" panose="020B0604020202020204" pitchFamily="34" charset="0"/>
                <a:cs typeface="Arial" panose="020B0604020202020204" pitchFamily="34" charset="0"/>
              </a:rPr>
              <a:t>s signal</a:t>
            </a:r>
          </a:p>
          <a:p>
            <a:pPr>
              <a:spcBef>
                <a:spcPct val="0"/>
              </a:spcBef>
              <a:buClrTx/>
              <a:buSzTx/>
              <a:buFontTx/>
              <a:buNone/>
            </a:pPr>
            <a:r>
              <a:rPr lang="en-US" sz="1400">
                <a:solidFill>
                  <a:srgbClr val="FF0000"/>
                </a:solidFill>
                <a:latin typeface="Arial" panose="020B0604020202020204" pitchFamily="34" charset="0"/>
                <a:cs typeface="Arial" panose="020B0604020202020204" pitchFamily="34" charset="0"/>
              </a:rPr>
              <a:t>strength</a:t>
            </a:r>
          </a:p>
        </p:txBody>
      </p:sp>
      <p:sp>
        <p:nvSpPr>
          <p:cNvPr id="13324" name="Line 60"/>
          <p:cNvSpPr>
            <a:spLocks noChangeShapeType="1"/>
          </p:cNvSpPr>
          <p:nvPr/>
        </p:nvSpPr>
        <p:spPr bwMode="auto">
          <a:xfrm>
            <a:off x="6602413" y="4789487"/>
            <a:ext cx="3263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5" name="Line 61"/>
          <p:cNvSpPr>
            <a:spLocks noChangeShapeType="1"/>
          </p:cNvSpPr>
          <p:nvPr/>
        </p:nvSpPr>
        <p:spPr bwMode="auto">
          <a:xfrm>
            <a:off x="6548438" y="3609974"/>
            <a:ext cx="0"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6" name="Freeform 62"/>
          <p:cNvSpPr>
            <a:spLocks/>
          </p:cNvSpPr>
          <p:nvPr/>
        </p:nvSpPr>
        <p:spPr bwMode="auto">
          <a:xfrm>
            <a:off x="6630988" y="3665538"/>
            <a:ext cx="2995612" cy="1081087"/>
          </a:xfrm>
          <a:custGeom>
            <a:avLst/>
            <a:gdLst>
              <a:gd name="T0" fmla="*/ 0 w 1887"/>
              <a:gd name="T1" fmla="*/ 0 h 681"/>
              <a:gd name="T2" fmla="*/ 2147483646 w 1887"/>
              <a:gd name="T3" fmla="*/ 2147483646 h 681"/>
              <a:gd name="T4" fmla="*/ 2147483646 w 1887"/>
              <a:gd name="T5" fmla="*/ 2147483646 h 681"/>
              <a:gd name="T6" fmla="*/ 2147483646 w 1887"/>
              <a:gd name="T7" fmla="*/ 2147483646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7" name="Text Box 63"/>
          <p:cNvSpPr txBox="1">
            <a:spLocks noChangeArrowheads="1"/>
          </p:cNvSpPr>
          <p:nvPr/>
        </p:nvSpPr>
        <p:spPr bwMode="auto">
          <a:xfrm>
            <a:off x="7886701" y="4752975"/>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space</a:t>
            </a:r>
          </a:p>
        </p:txBody>
      </p:sp>
      <p:sp>
        <p:nvSpPr>
          <p:cNvPr id="13328" name="Freeform 65"/>
          <p:cNvSpPr>
            <a:spLocks/>
          </p:cNvSpPr>
          <p:nvPr/>
        </p:nvSpPr>
        <p:spPr bwMode="auto">
          <a:xfrm flipH="1">
            <a:off x="6726238" y="3635374"/>
            <a:ext cx="2995612" cy="1081088"/>
          </a:xfrm>
          <a:custGeom>
            <a:avLst/>
            <a:gdLst>
              <a:gd name="T0" fmla="*/ 0 w 1887"/>
              <a:gd name="T1" fmla="*/ 0 h 681"/>
              <a:gd name="T2" fmla="*/ 2147483646 w 1887"/>
              <a:gd name="T3" fmla="*/ 2147483646 h 681"/>
              <a:gd name="T4" fmla="*/ 2147483646 w 1887"/>
              <a:gd name="T5" fmla="*/ 2147483646 h 681"/>
              <a:gd name="T6" fmla="*/ 2147483646 w 1887"/>
              <a:gd name="T7" fmla="*/ 2147483646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9" name="Text Box 66"/>
          <p:cNvSpPr txBox="1">
            <a:spLocks noChangeArrowheads="1"/>
          </p:cNvSpPr>
          <p:nvPr/>
        </p:nvSpPr>
        <p:spPr bwMode="auto">
          <a:xfrm>
            <a:off x="9167814" y="3689349"/>
            <a:ext cx="10118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400">
                <a:solidFill>
                  <a:schemeClr val="accent2"/>
                </a:solidFill>
                <a:latin typeface="Arial" panose="020B0604020202020204" pitchFamily="34" charset="0"/>
                <a:cs typeface="Arial" panose="020B0604020202020204" pitchFamily="34" charset="0"/>
              </a:rPr>
              <a:t>C</a:t>
            </a:r>
            <a:r>
              <a:rPr lang="ja-JP" altLang="en-US" sz="1400">
                <a:solidFill>
                  <a:schemeClr val="accent2"/>
                </a:solidFill>
                <a:latin typeface="Arial" panose="020B0604020202020204" pitchFamily="34" charset="0"/>
                <a:cs typeface="Arial" panose="020B0604020202020204" pitchFamily="34" charset="0"/>
              </a:rPr>
              <a:t>’</a:t>
            </a:r>
            <a:r>
              <a:rPr lang="en-US" altLang="ja-JP" sz="1400">
                <a:solidFill>
                  <a:schemeClr val="accent2"/>
                </a:solidFill>
                <a:latin typeface="Arial" panose="020B0604020202020204" pitchFamily="34" charset="0"/>
                <a:cs typeface="Arial" panose="020B0604020202020204" pitchFamily="34" charset="0"/>
              </a:rPr>
              <a:t>s signal</a:t>
            </a:r>
          </a:p>
          <a:p>
            <a:pPr>
              <a:spcBef>
                <a:spcPct val="0"/>
              </a:spcBef>
              <a:buClrTx/>
              <a:buSzTx/>
              <a:buFontTx/>
              <a:buNone/>
            </a:pPr>
            <a:r>
              <a:rPr lang="en-US" sz="1400">
                <a:solidFill>
                  <a:schemeClr val="accent2"/>
                </a:solidFill>
                <a:latin typeface="Arial" panose="020B0604020202020204" pitchFamily="34" charset="0"/>
                <a:cs typeface="Arial" panose="020B0604020202020204" pitchFamily="34" charset="0"/>
              </a:rPr>
              <a:t>strength</a:t>
            </a:r>
          </a:p>
        </p:txBody>
      </p:sp>
      <p:sp>
        <p:nvSpPr>
          <p:cNvPr id="13330" name="Line 67"/>
          <p:cNvSpPr>
            <a:spLocks noChangeShapeType="1"/>
          </p:cNvSpPr>
          <p:nvPr/>
        </p:nvSpPr>
        <p:spPr bwMode="auto">
          <a:xfrm flipH="1">
            <a:off x="6927850" y="3497262"/>
            <a:ext cx="26988" cy="126365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1" name="Line 68"/>
          <p:cNvSpPr>
            <a:spLocks noChangeShapeType="1"/>
          </p:cNvSpPr>
          <p:nvPr/>
        </p:nvSpPr>
        <p:spPr bwMode="auto">
          <a:xfrm>
            <a:off x="8148638" y="3565524"/>
            <a:ext cx="0" cy="12080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2" name="Line 69"/>
          <p:cNvSpPr>
            <a:spLocks noChangeShapeType="1"/>
          </p:cNvSpPr>
          <p:nvPr/>
        </p:nvSpPr>
        <p:spPr bwMode="auto">
          <a:xfrm>
            <a:off x="9229725" y="3549649"/>
            <a:ext cx="0" cy="11811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1" name="Rectangle 70"/>
          <p:cNvSpPr>
            <a:spLocks noChangeArrowheads="1"/>
          </p:cNvSpPr>
          <p:nvPr/>
        </p:nvSpPr>
        <p:spPr bwMode="auto">
          <a:xfrm>
            <a:off x="6519864" y="4975225"/>
            <a:ext cx="5519736"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2000" i="1" dirty="0">
                <a:solidFill>
                  <a:srgbClr val="C00000"/>
                </a:solidFill>
                <a:latin typeface="Gill Sans MT" charset="0"/>
              </a:rPr>
              <a:t>Signal attenuation:</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B, A hear each other</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B, C hear each other</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A, C can not hear each other interfering at B</a:t>
            </a:r>
          </a:p>
        </p:txBody>
      </p:sp>
      <p:grpSp>
        <p:nvGrpSpPr>
          <p:cNvPr id="32796" name="Group 356"/>
          <p:cNvGrpSpPr>
            <a:grpSpLocks/>
          </p:cNvGrpSpPr>
          <p:nvPr/>
        </p:nvGrpSpPr>
        <p:grpSpPr bwMode="auto">
          <a:xfrm>
            <a:off x="3675063" y="3786188"/>
            <a:ext cx="627062" cy="642937"/>
            <a:chOff x="313" y="1497"/>
            <a:chExt cx="1152" cy="1014"/>
          </a:xfrm>
        </p:grpSpPr>
        <p:pic>
          <p:nvPicPr>
            <p:cNvPr id="32810"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1"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97" name="Group 356"/>
          <p:cNvGrpSpPr>
            <a:grpSpLocks/>
          </p:cNvGrpSpPr>
          <p:nvPr/>
        </p:nvGrpSpPr>
        <p:grpSpPr bwMode="auto">
          <a:xfrm>
            <a:off x="2151063" y="3927475"/>
            <a:ext cx="627062" cy="644525"/>
            <a:chOff x="313" y="1497"/>
            <a:chExt cx="1152" cy="1014"/>
          </a:xfrm>
        </p:grpSpPr>
        <p:pic>
          <p:nvPicPr>
            <p:cNvPr id="32808"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9"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 name="Group 356"/>
          <p:cNvGrpSpPr>
            <a:grpSpLocks/>
          </p:cNvGrpSpPr>
          <p:nvPr/>
        </p:nvGrpSpPr>
        <p:grpSpPr bwMode="auto">
          <a:xfrm>
            <a:off x="6654801" y="2795588"/>
            <a:ext cx="627063" cy="642937"/>
            <a:chOff x="313" y="1497"/>
            <a:chExt cx="1152" cy="1014"/>
          </a:xfrm>
        </p:grpSpPr>
        <p:pic>
          <p:nvPicPr>
            <p:cNvPr id="328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 name="Group 356"/>
          <p:cNvGrpSpPr>
            <a:grpSpLocks/>
          </p:cNvGrpSpPr>
          <p:nvPr/>
        </p:nvGrpSpPr>
        <p:grpSpPr bwMode="auto">
          <a:xfrm>
            <a:off x="7843838" y="2835275"/>
            <a:ext cx="627062" cy="644525"/>
            <a:chOff x="313" y="1497"/>
            <a:chExt cx="1152" cy="1014"/>
          </a:xfrm>
        </p:grpSpPr>
        <p:pic>
          <p:nvPicPr>
            <p:cNvPr id="32804"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5"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356"/>
          <p:cNvGrpSpPr>
            <a:grpSpLocks/>
          </p:cNvGrpSpPr>
          <p:nvPr/>
        </p:nvGrpSpPr>
        <p:grpSpPr bwMode="auto">
          <a:xfrm>
            <a:off x="8920163" y="2765424"/>
            <a:ext cx="627062" cy="642938"/>
            <a:chOff x="313" y="1497"/>
            <a:chExt cx="1152" cy="1014"/>
          </a:xfrm>
        </p:grpSpPr>
        <p:pic>
          <p:nvPicPr>
            <p:cNvPr id="3280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 name="Rectangle 2"/>
          <p:cNvSpPr>
            <a:spLocks noGrp="1" noChangeArrowheads="1"/>
          </p:cNvSpPr>
          <p:nvPr>
            <p:ph type="title"/>
          </p:nvPr>
        </p:nvSpPr>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245389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35"/>
                                        </p:tgtEl>
                                        <p:attrNameLst>
                                          <p:attrName>style.visibility</p:attrName>
                                        </p:attrNameLst>
                                      </p:cBhvr>
                                      <p:to>
                                        <p:strVal val="visible"/>
                                      </p:to>
                                    </p:set>
                                    <p:animEffect transition="in" filter="fade">
                                      <p:cBhvr>
                                        <p:cTn id="7" dur="500"/>
                                        <p:tgtEl>
                                          <p:spTgt spid="133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36"/>
                                        </p:tgtEl>
                                        <p:attrNameLst>
                                          <p:attrName>style.visibility</p:attrName>
                                        </p:attrNameLst>
                                      </p:cBhvr>
                                      <p:to>
                                        <p:strVal val="visible"/>
                                      </p:to>
                                    </p:set>
                                    <p:animEffect transition="in" filter="fade">
                                      <p:cBhvr>
                                        <p:cTn id="10" dur="500"/>
                                        <p:tgtEl>
                                          <p:spTgt spid="133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37"/>
                                        </p:tgtEl>
                                        <p:attrNameLst>
                                          <p:attrName>style.visibility</p:attrName>
                                        </p:attrNameLst>
                                      </p:cBhvr>
                                      <p:to>
                                        <p:strVal val="visible"/>
                                      </p:to>
                                    </p:set>
                                    <p:animEffect transition="in" filter="fade">
                                      <p:cBhvr>
                                        <p:cTn id="13" dur="500"/>
                                        <p:tgtEl>
                                          <p:spTgt spid="133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23"/>
                                        </p:tgtEl>
                                        <p:attrNameLst>
                                          <p:attrName>style.visibility</p:attrName>
                                        </p:attrNameLst>
                                      </p:cBhvr>
                                      <p:to>
                                        <p:strVal val="visible"/>
                                      </p:to>
                                    </p:set>
                                    <p:animEffect transition="in" filter="fade">
                                      <p:cBhvr>
                                        <p:cTn id="16" dur="500"/>
                                        <p:tgtEl>
                                          <p:spTgt spid="133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324"/>
                                        </p:tgtEl>
                                        <p:attrNameLst>
                                          <p:attrName>style.visibility</p:attrName>
                                        </p:attrNameLst>
                                      </p:cBhvr>
                                      <p:to>
                                        <p:strVal val="visible"/>
                                      </p:to>
                                    </p:set>
                                    <p:animEffect transition="in" filter="fade">
                                      <p:cBhvr>
                                        <p:cTn id="19" dur="500"/>
                                        <p:tgtEl>
                                          <p:spTgt spid="133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fade">
                                      <p:cBhvr>
                                        <p:cTn id="22" dur="500"/>
                                        <p:tgtEl>
                                          <p:spTgt spid="133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26"/>
                                        </p:tgtEl>
                                        <p:attrNameLst>
                                          <p:attrName>style.visibility</p:attrName>
                                        </p:attrNameLst>
                                      </p:cBhvr>
                                      <p:to>
                                        <p:strVal val="visible"/>
                                      </p:to>
                                    </p:set>
                                    <p:animEffect transition="in" filter="fade">
                                      <p:cBhvr>
                                        <p:cTn id="25" dur="500"/>
                                        <p:tgtEl>
                                          <p:spTgt spid="133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27"/>
                                        </p:tgtEl>
                                        <p:attrNameLst>
                                          <p:attrName>style.visibility</p:attrName>
                                        </p:attrNameLst>
                                      </p:cBhvr>
                                      <p:to>
                                        <p:strVal val="visible"/>
                                      </p:to>
                                    </p:set>
                                    <p:animEffect transition="in" filter="fade">
                                      <p:cBhvr>
                                        <p:cTn id="28" dur="500"/>
                                        <p:tgtEl>
                                          <p:spTgt spid="133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328"/>
                                        </p:tgtEl>
                                        <p:attrNameLst>
                                          <p:attrName>style.visibility</p:attrName>
                                        </p:attrNameLst>
                                      </p:cBhvr>
                                      <p:to>
                                        <p:strVal val="visible"/>
                                      </p:to>
                                    </p:set>
                                    <p:animEffect transition="in" filter="fade">
                                      <p:cBhvr>
                                        <p:cTn id="31" dur="500"/>
                                        <p:tgtEl>
                                          <p:spTgt spid="133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329"/>
                                        </p:tgtEl>
                                        <p:attrNameLst>
                                          <p:attrName>style.visibility</p:attrName>
                                        </p:attrNameLst>
                                      </p:cBhvr>
                                      <p:to>
                                        <p:strVal val="visible"/>
                                      </p:to>
                                    </p:set>
                                    <p:animEffect transition="in" filter="fade">
                                      <p:cBhvr>
                                        <p:cTn id="34" dur="500"/>
                                        <p:tgtEl>
                                          <p:spTgt spid="133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330"/>
                                        </p:tgtEl>
                                        <p:attrNameLst>
                                          <p:attrName>style.visibility</p:attrName>
                                        </p:attrNameLst>
                                      </p:cBhvr>
                                      <p:to>
                                        <p:strVal val="visible"/>
                                      </p:to>
                                    </p:set>
                                    <p:animEffect transition="in" filter="fade">
                                      <p:cBhvr>
                                        <p:cTn id="37" dur="500"/>
                                        <p:tgtEl>
                                          <p:spTgt spid="133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331"/>
                                        </p:tgtEl>
                                        <p:attrNameLst>
                                          <p:attrName>style.visibility</p:attrName>
                                        </p:attrNameLst>
                                      </p:cBhvr>
                                      <p:to>
                                        <p:strVal val="visible"/>
                                      </p:to>
                                    </p:set>
                                    <p:animEffect transition="in" filter="fade">
                                      <p:cBhvr>
                                        <p:cTn id="40" dur="500"/>
                                        <p:tgtEl>
                                          <p:spTgt spid="133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332"/>
                                        </p:tgtEl>
                                        <p:attrNameLst>
                                          <p:attrName>style.visibility</p:attrName>
                                        </p:attrNameLst>
                                      </p:cBhvr>
                                      <p:to>
                                        <p:strVal val="visible"/>
                                      </p:to>
                                    </p:set>
                                    <p:animEffect transition="in" filter="fade">
                                      <p:cBhvr>
                                        <p:cTn id="43" dur="500"/>
                                        <p:tgtEl>
                                          <p:spTgt spid="133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21"/>
                                        </p:tgtEl>
                                        <p:attrNameLst>
                                          <p:attrName>style.visibility</p:attrName>
                                        </p:attrNameLst>
                                      </p:cBhvr>
                                      <p:to>
                                        <p:strVal val="visible"/>
                                      </p:to>
                                    </p:set>
                                    <p:animEffect transition="in" filter="fade">
                                      <p:cBhvr>
                                        <p:cTn id="46" dur="500"/>
                                        <p:tgtEl>
                                          <p:spTgt spid="13321"/>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5" grpId="0"/>
      <p:bldP spid="13336" grpId="0"/>
      <p:bldP spid="13337" grpId="0"/>
      <p:bldP spid="13323" grpId="0"/>
      <p:bldP spid="13324" grpId="0" animBg="1"/>
      <p:bldP spid="13325" grpId="0" animBg="1"/>
      <p:bldP spid="13326" grpId="0" animBg="1"/>
      <p:bldP spid="13327" grpId="0"/>
      <p:bldP spid="13328" grpId="0" animBg="1"/>
      <p:bldP spid="13329" grpId="0"/>
      <p:bldP spid="13330" grpId="0" animBg="1"/>
      <p:bldP spid="13331" grpId="0" animBg="1"/>
      <p:bldP spid="13332" grpId="0" animBg="1"/>
      <p:bldP spid="133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608160" y="765789"/>
            <a:ext cx="11260196" cy="4132955"/>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813" b="1" dirty="0">
                <a:solidFill>
                  <a:srgbClr val="FF0000"/>
                </a:solidFill>
                <a:latin typeface="Gill Sans MT" panose="020B0502020104020203" pitchFamily="34" charset="0"/>
              </a:rPr>
              <a:t>Overview of Wireless Ad-Hoc Networks</a:t>
            </a:r>
          </a:p>
          <a:p>
            <a:pPr algn="ctr" fontAlgn="base">
              <a:spcBef>
                <a:spcPct val="0"/>
              </a:spcBef>
              <a:spcAft>
                <a:spcPct val="0"/>
              </a:spcAft>
            </a:pPr>
            <a:endParaRPr lang="en-US" sz="3813" b="1" dirty="0">
              <a:solidFill>
                <a:srgbClr val="FF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330" dirty="0">
                <a:solidFill>
                  <a:srgbClr val="000000"/>
                </a:solidFill>
                <a:latin typeface="Gill Sans MT" panose="020B0502020104020203" pitchFamily="34" charset="0"/>
              </a:rPr>
              <a:t>Wireless mobile ad-hoc network (MANET) technology is designed for the establishment of a network anywhere and anytime, without any </a:t>
            </a:r>
            <a:r>
              <a:rPr lang="en-US" sz="2330" dirty="0">
                <a:solidFill>
                  <a:srgbClr val="FF0000"/>
                </a:solidFill>
                <a:latin typeface="Gill Sans MT" panose="020B0502020104020203" pitchFamily="34" charset="0"/>
              </a:rPr>
              <a:t>fixed infrastructure</a:t>
            </a:r>
            <a:r>
              <a:rPr lang="en-US" sz="2330" dirty="0">
                <a:solidFill>
                  <a:srgbClr val="000000"/>
                </a:solidFill>
                <a:latin typeface="Gill Sans MT" panose="020B0502020104020203" pitchFamily="34" charset="0"/>
              </a:rPr>
              <a:t> to support the mobility of the users in the network. </a:t>
            </a:r>
          </a:p>
          <a:p>
            <a:pPr algn="just" fontAlgn="base">
              <a:spcBef>
                <a:spcPct val="0"/>
              </a:spcBef>
              <a:spcAft>
                <a:spcPct val="0"/>
              </a:spcAft>
            </a:pPr>
            <a:endParaRPr lang="en-US" sz="233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330" dirty="0">
                <a:solidFill>
                  <a:srgbClr val="000000"/>
                </a:solidFill>
                <a:latin typeface="Gill Sans MT" panose="020B0502020104020203" pitchFamily="34" charset="0"/>
              </a:rPr>
              <a:t>In other words, a wireless ad-hoc network is a collection of mobile nodes with a dynamic network infrastructure forming a temporary network. Such networks no </a:t>
            </a:r>
            <a:r>
              <a:rPr lang="en-US" sz="2330" dirty="0">
                <a:solidFill>
                  <a:srgbClr val="FF0000"/>
                </a:solidFill>
                <a:latin typeface="Gill Sans MT" panose="020B0502020104020203" pitchFamily="34" charset="0"/>
              </a:rPr>
              <a:t>central server </a:t>
            </a:r>
            <a:r>
              <a:rPr lang="en-US" sz="2330" dirty="0">
                <a:solidFill>
                  <a:srgbClr val="000000"/>
                </a:solidFill>
                <a:latin typeface="Gill Sans MT" panose="020B0502020104020203" pitchFamily="34" charset="0"/>
              </a:rPr>
              <a:t>or</a:t>
            </a:r>
            <a:r>
              <a:rPr lang="en-US" sz="2330" dirty="0">
                <a:solidFill>
                  <a:srgbClr val="FF0000"/>
                </a:solidFill>
                <a:latin typeface="Gill Sans MT" panose="020B0502020104020203" pitchFamily="34" charset="0"/>
              </a:rPr>
              <a:t> base station </a:t>
            </a:r>
            <a:r>
              <a:rPr lang="en-US" sz="2330" dirty="0">
                <a:solidFill>
                  <a:srgbClr val="000000"/>
                </a:solidFill>
                <a:latin typeface="Gill Sans MT" panose="020B0502020104020203" pitchFamily="34" charset="0"/>
              </a:rPr>
              <a:t>for providing connectivity, and all network intelligence must be placed inside the mobile user devices. </a:t>
            </a:r>
          </a:p>
        </p:txBody>
      </p:sp>
      <p:sp>
        <p:nvSpPr>
          <p:cNvPr id="3075" name="Slide Number Placeholder 2"/>
          <p:cNvSpPr>
            <a:spLocks noGrp="1"/>
          </p:cNvSpPr>
          <p:nvPr>
            <p:ph type="sldNum" sz="quarter" idx="12"/>
          </p:nvPr>
        </p:nvSpPr>
        <p:spPr>
          <a:noFill/>
        </p:spPr>
        <p:txBody>
          <a:bodyPr/>
          <a:lstStyle/>
          <a:p>
            <a:fld id="{0685892A-B8B1-44B3-8394-A5510E3D3FF7}" type="slidenum">
              <a:rPr lang="en-US" smtClean="0">
                <a:solidFill>
                  <a:srgbClr val="000000"/>
                </a:solidFill>
              </a:rPr>
              <a:pPr/>
              <a:t>19</a:t>
            </a:fld>
            <a:endParaRPr lang="en-US">
              <a:solidFill>
                <a:srgbClr val="000000"/>
              </a:solidFill>
            </a:endParaRPr>
          </a:p>
        </p:txBody>
      </p:sp>
    </p:spTree>
    <p:extLst>
      <p:ext uri="{BB962C8B-B14F-4D97-AF65-F5344CB8AC3E}">
        <p14:creationId xmlns:p14="http://schemas.microsoft.com/office/powerpoint/2010/main" val="2586380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700" dirty="0"/>
              <a:t>Wireless Networking</a:t>
            </a:r>
          </a:p>
          <a:p>
            <a:pPr>
              <a:buFont typeface="Wingdings" panose="05000000000000000000" pitchFamily="2" charset="2"/>
              <a:buChar char="ü"/>
            </a:pPr>
            <a:r>
              <a:rPr lang="en-US" sz="1700" dirty="0"/>
              <a:t>Multiple Access </a:t>
            </a:r>
            <a:r>
              <a:rPr lang="en-US" sz="1700" dirty="0" smtClean="0"/>
              <a:t>techniques</a:t>
            </a:r>
          </a:p>
          <a:p>
            <a:pPr lvl="1">
              <a:buFont typeface="Gill Sans MT" panose="020B0502020104020203" pitchFamily="34" charset="0"/>
              <a:buChar char="–"/>
            </a:pPr>
            <a:r>
              <a:rPr lang="en-US" sz="1700" dirty="0" smtClean="0"/>
              <a:t> </a:t>
            </a:r>
            <a:r>
              <a:rPr lang="en-US" sz="1700" dirty="0"/>
              <a:t>FDMA, TDMA and CDMA systems</a:t>
            </a:r>
          </a:p>
          <a:p>
            <a:pPr>
              <a:buFont typeface="Wingdings" panose="05000000000000000000" pitchFamily="2" charset="2"/>
              <a:buChar char="ü"/>
            </a:pPr>
            <a:r>
              <a:rPr lang="en-US" sz="1700" dirty="0"/>
              <a:t>Modulation Techniques </a:t>
            </a:r>
            <a:r>
              <a:rPr lang="en-US" sz="1700" dirty="0" smtClean="0"/>
              <a:t> </a:t>
            </a:r>
          </a:p>
          <a:p>
            <a:pPr lvl="1">
              <a:buFont typeface="Gill Sans MT" panose="020B0502020104020203" pitchFamily="34" charset="0"/>
              <a:buChar char="–"/>
            </a:pPr>
            <a:r>
              <a:rPr lang="en-US" sz="1700" dirty="0" smtClean="0"/>
              <a:t>Analog </a:t>
            </a:r>
            <a:r>
              <a:rPr lang="en-US" sz="1700" dirty="0"/>
              <a:t>and digital modulation techniques, Performance of various modulation </a:t>
            </a:r>
            <a:r>
              <a:rPr lang="en-US" sz="1700" dirty="0" smtClean="0"/>
              <a:t>techniques - Spectral </a:t>
            </a:r>
            <a:r>
              <a:rPr lang="en-US" sz="1700" dirty="0"/>
              <a:t>efficiency, Error </a:t>
            </a:r>
            <a:r>
              <a:rPr lang="en-US" sz="1700" dirty="0" smtClean="0"/>
              <a:t>rate</a:t>
            </a:r>
            <a:endParaRPr lang="en-US" sz="1700" dirty="0"/>
          </a:p>
          <a:p>
            <a:pPr>
              <a:buFont typeface="Wingdings" panose="05000000000000000000" pitchFamily="2" charset="2"/>
              <a:buChar char="ü"/>
            </a:pPr>
            <a:r>
              <a:rPr lang="en-US" sz="1700" dirty="0"/>
              <a:t>The Cellular </a:t>
            </a:r>
            <a:r>
              <a:rPr lang="en-US" sz="1700" dirty="0" smtClean="0"/>
              <a:t>Concepts and </a:t>
            </a:r>
            <a:r>
              <a:rPr lang="en-US" sz="1700" dirty="0"/>
              <a:t>System Design Fundamentals </a:t>
            </a:r>
          </a:p>
          <a:p>
            <a:pPr lvl="1">
              <a:buFont typeface="Gill Sans MT" panose="020B0502020104020203" pitchFamily="34" charset="0"/>
              <a:buChar char="–"/>
            </a:pPr>
            <a:r>
              <a:rPr lang="en-US" sz="1700" dirty="0" smtClean="0"/>
              <a:t>Cellular concept and </a:t>
            </a:r>
            <a:r>
              <a:rPr lang="en-US" sz="1700" dirty="0"/>
              <a:t>frequency </a:t>
            </a:r>
            <a:r>
              <a:rPr lang="en-US" sz="1700" dirty="0" smtClean="0"/>
              <a:t>reuse, Channel </a:t>
            </a:r>
            <a:r>
              <a:rPr lang="en-US" sz="1700" dirty="0"/>
              <a:t>assignment and handoff</a:t>
            </a:r>
            <a:r>
              <a:rPr lang="en-US" sz="1700" dirty="0" smtClean="0"/>
              <a:t>,</a:t>
            </a:r>
            <a:r>
              <a:rPr lang="en-US" sz="1700" dirty="0"/>
              <a:t> Interface and system capacity, </a:t>
            </a:r>
            <a:r>
              <a:rPr lang="en-US" sz="1700" dirty="0" err="1"/>
              <a:t>Trunking</a:t>
            </a:r>
            <a:r>
              <a:rPr lang="en-US" sz="1700" dirty="0"/>
              <a:t> and </a:t>
            </a:r>
            <a:r>
              <a:rPr lang="en-US" sz="1700" dirty="0" err="1"/>
              <a:t>Erlang</a:t>
            </a:r>
            <a:r>
              <a:rPr lang="en-US" sz="1700" dirty="0"/>
              <a:t> capacity </a:t>
            </a:r>
            <a:r>
              <a:rPr lang="en-US" sz="1700" dirty="0" smtClean="0"/>
              <a:t>calculations</a:t>
            </a:r>
          </a:p>
          <a:p>
            <a:pPr>
              <a:buFont typeface="Wingdings" panose="05000000000000000000" pitchFamily="2" charset="2"/>
              <a:buChar char="ü"/>
            </a:pPr>
            <a:r>
              <a:rPr lang="en-US" sz="1700" dirty="0" smtClean="0"/>
              <a:t>Mobile </a:t>
            </a:r>
            <a:r>
              <a:rPr lang="en-US" sz="1700" dirty="0"/>
              <a:t>Radio Propagation </a:t>
            </a:r>
          </a:p>
          <a:p>
            <a:pPr lvl="1"/>
            <a:r>
              <a:rPr lang="en-US" sz="1700" dirty="0"/>
              <a:t>Radio wave propagation issues in personal wireless systems, Propagation models, Multipath fading, Parameters of mobile multipath channels, Antenna systems in mobile radio. </a:t>
            </a:r>
            <a:endParaRPr lang="en-US" sz="1700" dirty="0" smtClean="0"/>
          </a:p>
          <a:p>
            <a:pPr>
              <a:buFont typeface="Wingdings" panose="05000000000000000000" pitchFamily="2" charset="2"/>
              <a:buChar char="ü"/>
            </a:pPr>
            <a:r>
              <a:rPr lang="en-US" sz="1700" dirty="0" smtClean="0"/>
              <a:t>Cellular </a:t>
            </a:r>
            <a:r>
              <a:rPr lang="en-US" sz="1700" dirty="0"/>
              <a:t>Wireless Networks </a:t>
            </a:r>
            <a:endParaRPr lang="en-US" sz="1700" dirty="0" smtClean="0"/>
          </a:p>
          <a:p>
            <a:pPr lvl="1">
              <a:buFont typeface="Gill Sans MT" panose="020B0502020104020203" pitchFamily="34" charset="0"/>
              <a:buChar char="–"/>
            </a:pPr>
            <a:r>
              <a:rPr lang="en-US" sz="1700" dirty="0" smtClean="0"/>
              <a:t>Principles </a:t>
            </a:r>
            <a:r>
              <a:rPr lang="en-US" sz="1700" dirty="0"/>
              <a:t>of Cellular Networks </a:t>
            </a:r>
            <a:endParaRPr lang="en-US" sz="1700" dirty="0" smtClean="0"/>
          </a:p>
          <a:p>
            <a:pPr lvl="1">
              <a:buFont typeface="Gill Sans MT" panose="020B0502020104020203" pitchFamily="34" charset="0"/>
              <a:buChar char="–"/>
            </a:pPr>
            <a:r>
              <a:rPr lang="en-US" sz="1700" dirty="0" smtClean="0"/>
              <a:t>First-Generation </a:t>
            </a:r>
            <a:r>
              <a:rPr lang="en-US" sz="1700" dirty="0"/>
              <a:t>Analog </a:t>
            </a:r>
            <a:endParaRPr lang="en-US" sz="1700" dirty="0" smtClean="0"/>
          </a:p>
          <a:p>
            <a:pPr lvl="1">
              <a:buFont typeface="Gill Sans MT" panose="020B0502020104020203" pitchFamily="34" charset="0"/>
              <a:buChar char="–"/>
            </a:pPr>
            <a:r>
              <a:rPr lang="en-US" sz="1700" dirty="0" smtClean="0"/>
              <a:t>Second-Generation </a:t>
            </a:r>
            <a:r>
              <a:rPr lang="en-US" sz="1700" dirty="0"/>
              <a:t>TDMA </a:t>
            </a:r>
            <a:endParaRPr lang="en-US" sz="1700" dirty="0" smtClean="0"/>
          </a:p>
          <a:p>
            <a:pPr lvl="1">
              <a:buFont typeface="Gill Sans MT" panose="020B0502020104020203" pitchFamily="34" charset="0"/>
              <a:buChar char="–"/>
            </a:pPr>
            <a:r>
              <a:rPr lang="en-US" sz="1700" dirty="0" smtClean="0"/>
              <a:t>Second-Generation </a:t>
            </a:r>
            <a:r>
              <a:rPr lang="en-US" sz="1700" dirty="0"/>
              <a:t>CDMA </a:t>
            </a:r>
            <a:endParaRPr lang="en-US" sz="1700" dirty="0" smtClean="0"/>
          </a:p>
          <a:p>
            <a:pPr lvl="1">
              <a:buFont typeface="Gill Sans MT" panose="020B0502020104020203" pitchFamily="34" charset="0"/>
              <a:buChar char="–"/>
            </a:pPr>
            <a:r>
              <a:rPr lang="en-US" sz="1700" dirty="0" smtClean="0"/>
              <a:t>Third-Generation </a:t>
            </a:r>
            <a:r>
              <a:rPr lang="en-US" sz="1700" dirty="0"/>
              <a:t>Systems</a:t>
            </a:r>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3915905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20</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457201" y="246688"/>
            <a:ext cx="10571470" cy="6078765"/>
          </a:xfrm>
          <a:prstGeom prst="rect">
            <a:avLst/>
          </a:prstGeom>
        </p:spPr>
      </p:pic>
    </p:spTree>
    <p:extLst>
      <p:ext uri="{BB962C8B-B14F-4D97-AF65-F5344CB8AC3E}">
        <p14:creationId xmlns:p14="http://schemas.microsoft.com/office/powerpoint/2010/main" val="1008701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21</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1114080" y="671569"/>
            <a:ext cx="9837153" cy="4510031"/>
          </a:xfrm>
          <a:prstGeom prst="rect">
            <a:avLst/>
          </a:prstGeom>
        </p:spPr>
      </p:pic>
      <p:pic>
        <p:nvPicPr>
          <p:cNvPr id="6" name="Picture 5"/>
          <p:cNvPicPr>
            <a:picLocks noChangeAspect="1"/>
          </p:cNvPicPr>
          <p:nvPr/>
        </p:nvPicPr>
        <p:blipFill>
          <a:blip r:embed="rId3"/>
          <a:stretch>
            <a:fillRect/>
          </a:stretch>
        </p:blipFill>
        <p:spPr>
          <a:xfrm>
            <a:off x="1257375" y="5114275"/>
            <a:ext cx="9693858" cy="372125"/>
          </a:xfrm>
          <a:prstGeom prst="rect">
            <a:avLst/>
          </a:prstGeom>
        </p:spPr>
      </p:pic>
    </p:spTree>
    <p:extLst>
      <p:ext uri="{BB962C8B-B14F-4D97-AF65-F5344CB8AC3E}">
        <p14:creationId xmlns:p14="http://schemas.microsoft.com/office/powerpoint/2010/main" val="3410147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437-4e33a6f214"/>
          <p:cNvPicPr>
            <a:picLocks noChangeAspect="1" noChangeArrowheads="1"/>
          </p:cNvPicPr>
          <p:nvPr/>
        </p:nvPicPr>
        <p:blipFill>
          <a:blip r:embed="rId2"/>
          <a:srcRect/>
          <a:stretch>
            <a:fillRect/>
          </a:stretch>
        </p:blipFill>
        <p:spPr bwMode="auto">
          <a:xfrm>
            <a:off x="1818712" y="1088599"/>
            <a:ext cx="8177960" cy="3954474"/>
          </a:xfrm>
          <a:prstGeom prst="rect">
            <a:avLst/>
          </a:prstGeom>
          <a:noFill/>
          <a:ln w="9525">
            <a:noFill/>
            <a:miter lim="800000"/>
            <a:headEnd/>
            <a:tailEnd/>
          </a:ln>
        </p:spPr>
      </p:pic>
      <p:sp>
        <p:nvSpPr>
          <p:cNvPr id="4099" name="Rectangle 4"/>
          <p:cNvSpPr>
            <a:spLocks noChangeArrowheads="1"/>
          </p:cNvSpPr>
          <p:nvPr/>
        </p:nvSpPr>
        <p:spPr bwMode="auto">
          <a:xfrm>
            <a:off x="3432784" y="5043075"/>
            <a:ext cx="4842213" cy="416934"/>
          </a:xfrm>
          <a:prstGeom prst="rect">
            <a:avLst/>
          </a:prstGeom>
          <a:noFill/>
          <a:ln w="9525">
            <a:noFill/>
            <a:miter lim="800000"/>
            <a:headEnd/>
            <a:tailEnd/>
          </a:ln>
        </p:spPr>
        <p:txBody>
          <a:bodyPr>
            <a:spAutoFit/>
          </a:bodyPr>
          <a:lstStyle/>
          <a:p>
            <a:pPr algn="just" fontAlgn="base">
              <a:spcBef>
                <a:spcPct val="0"/>
              </a:spcBef>
              <a:spcAft>
                <a:spcPct val="0"/>
              </a:spcAft>
            </a:pPr>
            <a:r>
              <a:rPr lang="en-US" sz="2118">
                <a:solidFill>
                  <a:srgbClr val="000000"/>
                </a:solidFill>
              </a:rPr>
              <a:t>Fig.1 Overview of Ad-Hoc Networks</a:t>
            </a:r>
          </a:p>
        </p:txBody>
      </p:sp>
      <p:sp>
        <p:nvSpPr>
          <p:cNvPr id="4100" name="Rectangle 3"/>
          <p:cNvSpPr>
            <a:spLocks noChangeArrowheads="1"/>
          </p:cNvSpPr>
          <p:nvPr/>
        </p:nvSpPr>
        <p:spPr bwMode="auto">
          <a:xfrm>
            <a:off x="685800" y="525959"/>
            <a:ext cx="10820400" cy="769441"/>
          </a:xfrm>
          <a:prstGeom prst="rect">
            <a:avLst/>
          </a:prstGeom>
          <a:noFill/>
          <a:ln w="9525">
            <a:noFill/>
            <a:miter lim="800000"/>
            <a:headEnd/>
            <a:tailEnd/>
          </a:ln>
        </p:spPr>
        <p:txBody>
          <a:bodyPr wrap="square">
            <a:spAutoFit/>
          </a:bodyPr>
          <a:lstStyle/>
          <a:p>
            <a:pPr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Fig.1gives overview of an ad-hoc network, where wireless mobile nodes have formed a network, with one node too far to reach.</a:t>
            </a:r>
          </a:p>
        </p:txBody>
      </p:sp>
      <p:sp>
        <p:nvSpPr>
          <p:cNvPr id="4101" name="Slide Number Placeholder 4"/>
          <p:cNvSpPr>
            <a:spLocks noGrp="1"/>
          </p:cNvSpPr>
          <p:nvPr>
            <p:ph type="sldNum" sz="quarter" idx="12"/>
          </p:nvPr>
        </p:nvSpPr>
        <p:spPr>
          <a:noFill/>
        </p:spPr>
        <p:txBody>
          <a:bodyPr/>
          <a:lstStyle/>
          <a:p>
            <a:fld id="{EF6E14EF-2C5D-4997-9CDF-D9FCE86EDE33}" type="slidenum">
              <a:rPr lang="en-US" smtClean="0">
                <a:solidFill>
                  <a:srgbClr val="000000"/>
                </a:solidFill>
              </a:rPr>
              <a:pPr/>
              <a:t>22</a:t>
            </a:fld>
            <a:endParaRPr lang="en-US">
              <a:solidFill>
                <a:srgbClr val="000000"/>
              </a:solidFill>
            </a:endParaRPr>
          </a:p>
        </p:txBody>
      </p:sp>
    </p:spTree>
    <p:extLst>
      <p:ext uri="{BB962C8B-B14F-4D97-AF65-F5344CB8AC3E}">
        <p14:creationId xmlns:p14="http://schemas.microsoft.com/office/powerpoint/2010/main" val="3370528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733896" y="1127879"/>
            <a:ext cx="10086504" cy="3139321"/>
          </a:xfrm>
          <a:prstGeom prst="rect">
            <a:avLst/>
          </a:prstGeom>
          <a:noFill/>
          <a:ln w="9525">
            <a:noFill/>
            <a:miter lim="800000"/>
            <a:headEnd/>
            <a:tailEnd/>
          </a:ln>
        </p:spPr>
        <p:txBody>
          <a:bodyPr wrap="square">
            <a:spAutoFit/>
          </a:bodyPr>
          <a:lstStyle/>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In such an environment, each mobile user acts as a routing node, and a packet is routed from a source to its destination by incorporating of other network users. </a:t>
            </a:r>
          </a:p>
          <a:p>
            <a:pPr algn="just" fontAlgn="base">
              <a:spcBef>
                <a:spcPct val="0"/>
              </a:spcBef>
              <a:spcAft>
                <a:spcPct val="0"/>
              </a:spcAft>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Since the topology of an ad-hoc network can change quickly and unpredictably, it should be adaptable to changes, such as when a link breaks, a node leaves the network, or a new node is attached to the network. </a:t>
            </a:r>
          </a:p>
          <a:p>
            <a:pPr algn="just" fontAlgn="base">
              <a:spcBef>
                <a:spcPct val="0"/>
              </a:spcBef>
              <a:spcAft>
                <a:spcPct val="0"/>
              </a:spcAft>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Thus, unlike intra domain routing algorithm for regular networks, if a node leaves an ad-hoc network, all affected nodes can discover new routes. </a:t>
            </a:r>
          </a:p>
        </p:txBody>
      </p:sp>
      <p:sp>
        <p:nvSpPr>
          <p:cNvPr id="8195" name="Slide Number Placeholder 2"/>
          <p:cNvSpPr>
            <a:spLocks noGrp="1"/>
          </p:cNvSpPr>
          <p:nvPr>
            <p:ph type="sldNum" sz="quarter" idx="12"/>
          </p:nvPr>
        </p:nvSpPr>
        <p:spPr>
          <a:noFill/>
        </p:spPr>
        <p:txBody>
          <a:bodyPr/>
          <a:lstStyle/>
          <a:p>
            <a:fld id="{F94ADDFE-6585-4345-B19F-C16900BB078F}" type="slidenum">
              <a:rPr lang="en-US" smtClean="0">
                <a:solidFill>
                  <a:srgbClr val="000000"/>
                </a:solidFill>
              </a:rPr>
              <a:pPr/>
              <a:t>23</a:t>
            </a:fld>
            <a:endParaRPr lang="en-US">
              <a:solidFill>
                <a:srgbClr val="000000"/>
              </a:solidFill>
            </a:endParaRPr>
          </a:p>
        </p:txBody>
      </p:sp>
    </p:spTree>
    <p:extLst>
      <p:ext uri="{BB962C8B-B14F-4D97-AF65-F5344CB8AC3E}">
        <p14:creationId xmlns:p14="http://schemas.microsoft.com/office/powerpoint/2010/main" val="627531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1243026" y="1151189"/>
            <a:ext cx="9361612" cy="4939814"/>
          </a:xfrm>
          <a:prstGeom prst="rect">
            <a:avLst/>
          </a:prstGeom>
          <a:noFill/>
          <a:ln w="9525">
            <a:noFill/>
            <a:miter lim="800000"/>
            <a:headEnd/>
            <a:tailEnd/>
          </a:ln>
        </p:spPr>
        <p:txBody>
          <a:bodyPr>
            <a:spAutoFit/>
          </a:bodyPr>
          <a:lstStyle/>
          <a:p>
            <a:pPr algn="just" fontAlgn="base">
              <a:spcBef>
                <a:spcPct val="0"/>
              </a:spcBef>
              <a:spcAft>
                <a:spcPct val="0"/>
              </a:spcAft>
            </a:pPr>
            <a:r>
              <a:rPr lang="en-US" sz="2100" dirty="0">
                <a:solidFill>
                  <a:srgbClr val="000000"/>
                </a:solidFill>
                <a:latin typeface="Gill Sans MT" panose="020B0502020104020203" pitchFamily="34" charset="0"/>
              </a:rPr>
              <a:t>Ad-hoc networks have several types of applications</a:t>
            </a:r>
          </a:p>
          <a:p>
            <a:pPr algn="just" fontAlgn="base">
              <a:spcBef>
                <a:spcPct val="0"/>
              </a:spcBef>
              <a:spcAft>
                <a:spcPct val="0"/>
              </a:spcAft>
            </a:pPr>
            <a:endParaRPr lang="en-US" sz="2100" b="1" dirty="0">
              <a:solidFill>
                <a:srgbClr val="3333CC"/>
              </a:solidFill>
              <a:latin typeface="Gill Sans MT" panose="020B0502020104020203" pitchFamily="34" charset="0"/>
            </a:endParaRP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Rescue operations</a:t>
            </a:r>
            <a:r>
              <a:rPr lang="en-US" sz="2100" dirty="0">
                <a:solidFill>
                  <a:srgbClr val="000000"/>
                </a:solidFill>
                <a:latin typeface="Gill Sans MT" panose="020B0502020104020203" pitchFamily="34" charset="0"/>
              </a:rPr>
              <a:t>. In an emergency public disaster, such as an earthquake, ad-hoc networks can be set up at a location where no infrastructure is present. Ad-hoc networks can be used to support network connectivity when no fixed network is available.</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Military</a:t>
            </a:r>
            <a:r>
              <a:rPr lang="en-US" sz="2100" dirty="0">
                <a:solidFill>
                  <a:srgbClr val="000000"/>
                </a:solidFill>
                <a:latin typeface="Gill Sans MT" panose="020B0502020104020203" pitchFamily="34" charset="0"/>
              </a:rPr>
              <a:t>. Ad-hoc networks can be used in a battle zone, for a military command and mobile units.</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Law enforcement and security operations</a:t>
            </a:r>
            <a:r>
              <a:rPr lang="en-US" sz="2100" dirty="0">
                <a:solidFill>
                  <a:srgbClr val="000000"/>
                </a:solidFill>
                <a:latin typeface="Gill Sans MT" panose="020B0502020104020203" pitchFamily="34" charset="0"/>
              </a:rPr>
              <a:t>. An ad-hoc network can be used in a temporary security operation, acting as a mobile surveillance network.</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Home networks</a:t>
            </a:r>
            <a:r>
              <a:rPr lang="en-US" sz="2100" dirty="0">
                <a:solidFill>
                  <a:srgbClr val="000000"/>
                </a:solidFill>
                <a:latin typeface="Gill Sans MT" panose="020B0502020104020203" pitchFamily="34" charset="0"/>
              </a:rPr>
              <a:t>. An ad-hoc network can be used to support seamless (continuous) connectivity among various devices.</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Conferencing</a:t>
            </a:r>
            <a:r>
              <a:rPr lang="en-US" sz="2100" dirty="0">
                <a:solidFill>
                  <a:srgbClr val="000000"/>
                </a:solidFill>
                <a:latin typeface="Gill Sans MT" panose="020B0502020104020203" pitchFamily="34" charset="0"/>
              </a:rPr>
              <a:t>. Ad-hoc networks can be set up for a presentation. An audience can download a presentation, browse the slides on a portable device, print them on the local printer, or e-mail the presentation to an absent colleague.</a:t>
            </a:r>
          </a:p>
        </p:txBody>
      </p:sp>
      <p:sp>
        <p:nvSpPr>
          <p:cNvPr id="9219" name="Slide Number Placeholder 2"/>
          <p:cNvSpPr>
            <a:spLocks noGrp="1"/>
          </p:cNvSpPr>
          <p:nvPr>
            <p:ph type="sldNum" sz="quarter" idx="12"/>
          </p:nvPr>
        </p:nvSpPr>
        <p:spPr>
          <a:noFill/>
        </p:spPr>
        <p:txBody>
          <a:bodyPr/>
          <a:lstStyle/>
          <a:p>
            <a:fld id="{01B5A8ED-3C2D-4FDA-9901-316C8FFB85A4}" type="slidenum">
              <a:rPr lang="en-US" smtClean="0">
                <a:solidFill>
                  <a:srgbClr val="000000"/>
                </a:solidFill>
              </a:rPr>
              <a:pPr/>
              <a:t>24</a:t>
            </a:fld>
            <a:endParaRPr lang="en-US">
              <a:solidFill>
                <a:srgbClr val="000000"/>
              </a:solidFill>
            </a:endParaRPr>
          </a:p>
        </p:txBody>
      </p:sp>
      <p:sp>
        <p:nvSpPr>
          <p:cNvPr id="2" name="Rectangle 1"/>
          <p:cNvSpPr/>
          <p:nvPr/>
        </p:nvSpPr>
        <p:spPr>
          <a:xfrm>
            <a:off x="1338579" y="338856"/>
            <a:ext cx="2704071" cy="612514"/>
          </a:xfrm>
          <a:prstGeom prst="rect">
            <a:avLst/>
          </a:prstGeom>
        </p:spPr>
        <p:txBody>
          <a:bodyPr wrap="none">
            <a:spAutoFit/>
          </a:bodyPr>
          <a:lstStyle/>
          <a:p>
            <a:r>
              <a:rPr lang="en-US" sz="3389" b="1" dirty="0">
                <a:solidFill>
                  <a:srgbClr val="3333CC"/>
                </a:solidFill>
                <a:latin typeface="Gill Sans MT" panose="020B0502020104020203" pitchFamily="34" charset="0"/>
              </a:rPr>
              <a:t>Applications</a:t>
            </a:r>
            <a:endParaRPr lang="en-US" sz="3389" dirty="0"/>
          </a:p>
        </p:txBody>
      </p:sp>
    </p:spTree>
    <p:extLst>
      <p:ext uri="{BB962C8B-B14F-4D97-AF65-F5344CB8AC3E}">
        <p14:creationId xmlns:p14="http://schemas.microsoft.com/office/powerpoint/2010/main" val="1955543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1371600" y="914400"/>
            <a:ext cx="9372600" cy="4170372"/>
          </a:xfrm>
          <a:prstGeom prst="rect">
            <a:avLst/>
          </a:prstGeom>
          <a:noFill/>
          <a:ln w="9525">
            <a:noFill/>
            <a:miter lim="800000"/>
            <a:headEnd/>
            <a:tailEnd/>
          </a:ln>
        </p:spPr>
        <p:txBody>
          <a:bodyPr wrap="square">
            <a:spAutoFit/>
          </a:bodyPr>
          <a:lstStyle/>
          <a:p>
            <a:pPr algn="just"/>
            <a:r>
              <a:rPr lang="en-US" sz="3600" b="1" dirty="0">
                <a:latin typeface="Gill Sans MT" panose="020B0502020104020203" pitchFamily="34" charset="0"/>
              </a:rPr>
              <a:t>Routing in Ad-Hoc Networks</a:t>
            </a:r>
          </a:p>
          <a:p>
            <a:pPr algn="just">
              <a:buFont typeface="Wingdings" pitchFamily="2" charset="2"/>
              <a:buChar char="v"/>
            </a:pPr>
            <a:endParaRPr lang="en-US" sz="2000" dirty="0" smtClean="0">
              <a:latin typeface="Gill Sans MT" panose="020B0502020104020203" pitchFamily="34" charset="0"/>
            </a:endParaRPr>
          </a:p>
          <a:p>
            <a:pPr algn="just">
              <a:buFont typeface="Wingdings" pitchFamily="2" charset="2"/>
              <a:buChar char="v"/>
            </a:pPr>
            <a:endParaRPr lang="en-US" sz="2000" dirty="0">
              <a:latin typeface="Gill Sans MT" panose="020B0502020104020203" pitchFamily="34" charset="0"/>
            </a:endParaRPr>
          </a:p>
          <a:p>
            <a:pPr algn="just">
              <a:buFont typeface="Wingdings" pitchFamily="2" charset="2"/>
              <a:buChar char="v"/>
            </a:pPr>
            <a:r>
              <a:rPr lang="en-US" sz="2100" dirty="0" smtClean="0">
                <a:latin typeface="Gill Sans MT" panose="020B0502020104020203" pitchFamily="34" charset="0"/>
              </a:rPr>
              <a:t>The </a:t>
            </a:r>
            <a:r>
              <a:rPr lang="en-US" sz="2100" dirty="0">
                <a:latin typeface="Gill Sans MT" panose="020B0502020104020203" pitchFamily="34" charset="0"/>
              </a:rPr>
              <a:t>lack of a backbone infrastructure makes packet routing in ad-hoc networks a challenging task. A routing protocol should be able to automatically recover from any problem in a finite amount of time without human intervention. </a:t>
            </a:r>
          </a:p>
          <a:p>
            <a:pPr algn="just"/>
            <a:endParaRPr lang="en-US" sz="2100" dirty="0">
              <a:latin typeface="Gill Sans MT" panose="020B0502020104020203" pitchFamily="34" charset="0"/>
            </a:endParaRPr>
          </a:p>
          <a:p>
            <a:pPr algn="just">
              <a:buFont typeface="Wingdings" pitchFamily="2" charset="2"/>
              <a:buChar char="v"/>
            </a:pPr>
            <a:r>
              <a:rPr lang="en-US" sz="2100" dirty="0">
                <a:latin typeface="Gill Sans MT" panose="020B0502020104020203" pitchFamily="34" charset="0"/>
              </a:rPr>
              <a:t>Identification of mobile terminals and correct routing of packets to and from each terminal while moving are certainly challenging. Here we will consider two routing protocols:</a:t>
            </a:r>
          </a:p>
          <a:p>
            <a:pPr algn="just"/>
            <a:r>
              <a:rPr lang="en-US" sz="2100" b="1" dirty="0">
                <a:latin typeface="Gill Sans MT" panose="020B0502020104020203" pitchFamily="34" charset="0"/>
              </a:rPr>
              <a:t>1. Destination-Sequenced Distance Vector (DSDV) Protocol</a:t>
            </a:r>
          </a:p>
          <a:p>
            <a:pPr algn="just"/>
            <a:r>
              <a:rPr lang="en-US" sz="2100" b="1" dirty="0">
                <a:latin typeface="Gill Sans MT" panose="020B0502020104020203" pitchFamily="34" charset="0"/>
              </a:rPr>
              <a:t>2. Cluster-Head Gateway Switch Routing Protocol</a:t>
            </a:r>
          </a:p>
        </p:txBody>
      </p:sp>
      <p:sp>
        <p:nvSpPr>
          <p:cNvPr id="10243" name="Slide Number Placeholder 2"/>
          <p:cNvSpPr>
            <a:spLocks noGrp="1"/>
          </p:cNvSpPr>
          <p:nvPr>
            <p:ph type="sldNum" sz="quarter" idx="12"/>
          </p:nvPr>
        </p:nvSpPr>
        <p:spPr>
          <a:noFill/>
        </p:spPr>
        <p:txBody>
          <a:bodyPr/>
          <a:lstStyle/>
          <a:p>
            <a:fld id="{156692E1-E252-420B-8A50-448E598D4DB9}" type="slidenum">
              <a:rPr lang="en-US" smtClean="0"/>
              <a:pPr/>
              <a:t>25</a:t>
            </a:fld>
            <a:endParaRPr lang="en-US"/>
          </a:p>
        </p:txBody>
      </p:sp>
    </p:spTree>
    <p:extLst>
      <p:ext uri="{BB962C8B-B14F-4D97-AF65-F5344CB8AC3E}">
        <p14:creationId xmlns:p14="http://schemas.microsoft.com/office/powerpoint/2010/main" val="3944724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990600" y="1700748"/>
            <a:ext cx="9601200" cy="3785652"/>
          </a:xfrm>
          <a:prstGeom prst="rect">
            <a:avLst/>
          </a:prstGeom>
          <a:noFill/>
          <a:ln w="9525">
            <a:noFill/>
            <a:miter lim="800000"/>
            <a:headEnd/>
            <a:tailEnd/>
          </a:ln>
        </p:spPr>
        <p:txBody>
          <a:bodyPr wrap="square">
            <a:spAutoFit/>
          </a:bodyPr>
          <a:lstStyle/>
          <a:p>
            <a:pPr algn="just"/>
            <a:r>
              <a:rPr lang="en-US" sz="2000" b="1" dirty="0">
                <a:solidFill>
                  <a:schemeClr val="accent2"/>
                </a:solidFill>
                <a:latin typeface="Gill Sans MT" panose="020B0502020104020203" pitchFamily="34" charset="0"/>
              </a:rPr>
              <a:t>Routing Tables</a:t>
            </a:r>
          </a:p>
          <a:p>
            <a:pPr algn="just">
              <a:buFont typeface="Wingdings" pitchFamily="2" charset="2"/>
              <a:buChar char="ü"/>
            </a:pPr>
            <a:r>
              <a:rPr lang="en-US" sz="2000" dirty="0">
                <a:latin typeface="Gill Sans MT" panose="020B0502020104020203" pitchFamily="34" charset="0"/>
              </a:rPr>
              <a:t>In addition to the destination address and next hop address, routing tables maintain the route </a:t>
            </a:r>
            <a:r>
              <a:rPr lang="en-US" sz="2000" i="1" dirty="0">
                <a:solidFill>
                  <a:srgbClr val="FF0000"/>
                </a:solidFill>
                <a:latin typeface="Gill Sans MT" panose="020B0502020104020203" pitchFamily="34" charset="0"/>
              </a:rPr>
              <a:t>metric</a:t>
            </a:r>
            <a:r>
              <a:rPr lang="en-US" sz="2000" i="1" dirty="0">
                <a:latin typeface="Gill Sans MT" panose="020B0502020104020203" pitchFamily="34" charset="0"/>
              </a:rPr>
              <a:t> </a:t>
            </a:r>
            <a:r>
              <a:rPr lang="en-US" sz="2000" dirty="0">
                <a:latin typeface="Gill Sans MT" panose="020B0502020104020203" pitchFamily="34" charset="0"/>
              </a:rPr>
              <a:t>(for example number of hops)</a:t>
            </a:r>
            <a:r>
              <a:rPr lang="en-US" sz="2000" i="1" dirty="0">
                <a:latin typeface="Gill Sans MT" panose="020B0502020104020203" pitchFamily="34" charset="0"/>
              </a:rPr>
              <a:t> </a:t>
            </a:r>
            <a:r>
              <a:rPr lang="en-US" sz="2000" dirty="0">
                <a:latin typeface="Gill Sans MT" panose="020B0502020104020203" pitchFamily="34" charset="0"/>
              </a:rPr>
              <a:t> and the route </a:t>
            </a:r>
            <a:r>
              <a:rPr lang="en-US" sz="2000" i="1" dirty="0">
                <a:solidFill>
                  <a:srgbClr val="FF0000"/>
                </a:solidFill>
                <a:latin typeface="Gill Sans MT" panose="020B0502020104020203" pitchFamily="34" charset="0"/>
              </a:rPr>
              <a:t>sequence number</a:t>
            </a:r>
            <a:r>
              <a:rPr lang="en-US" sz="2000" dirty="0">
                <a:latin typeface="Gill Sans MT" panose="020B0502020104020203" pitchFamily="34" charset="0"/>
              </a:rPr>
              <a:t>.</a:t>
            </a:r>
          </a:p>
          <a:p>
            <a:pPr algn="just">
              <a:buFont typeface="Wingdings" pitchFamily="2" charset="2"/>
              <a:buChar char="ü"/>
            </a:pPr>
            <a:r>
              <a:rPr lang="en-US" sz="2000" dirty="0">
                <a:latin typeface="Gill Sans MT" panose="020B0502020104020203" pitchFamily="34" charset="0"/>
              </a:rPr>
              <a:t>Periodically, or immediately when network topology changes are detected, each node will broadcast a </a:t>
            </a:r>
            <a:r>
              <a:rPr lang="en-US" sz="2000" i="1" dirty="0">
                <a:solidFill>
                  <a:srgbClr val="FF0000"/>
                </a:solidFill>
                <a:latin typeface="Gill Sans MT" panose="020B0502020104020203" pitchFamily="34" charset="0"/>
              </a:rPr>
              <a:t>routing table</a:t>
            </a:r>
            <a:r>
              <a:rPr lang="en-US" sz="2000" dirty="0">
                <a:solidFill>
                  <a:srgbClr val="FF0000"/>
                </a:solidFill>
                <a:latin typeface="Gill Sans MT" panose="020B0502020104020203" pitchFamily="34" charset="0"/>
              </a:rPr>
              <a:t> </a:t>
            </a:r>
            <a:r>
              <a:rPr lang="en-US" sz="2000" i="1" dirty="0">
                <a:solidFill>
                  <a:srgbClr val="FF0000"/>
                </a:solidFill>
                <a:latin typeface="Gill Sans MT" panose="020B0502020104020203" pitchFamily="34" charset="0"/>
              </a:rPr>
              <a:t>update</a:t>
            </a:r>
            <a:r>
              <a:rPr lang="en-US" sz="2000" dirty="0">
                <a:solidFill>
                  <a:srgbClr val="FF0000"/>
                </a:solidFill>
                <a:latin typeface="Gill Sans MT" panose="020B0502020104020203" pitchFamily="34" charset="0"/>
              </a:rPr>
              <a:t> </a:t>
            </a:r>
            <a:r>
              <a:rPr lang="en-US" sz="2000" dirty="0">
                <a:latin typeface="Gill Sans MT" panose="020B0502020104020203" pitchFamily="34" charset="0"/>
              </a:rPr>
              <a:t>packet. The update packet starts out with a metric of one. This signifies to each receiving neighbor they are one hop away from the node. The neighbors will increment this metric (in this case, to two) and then retransmit the update packet. </a:t>
            </a:r>
          </a:p>
          <a:p>
            <a:pPr algn="just">
              <a:buFont typeface="Wingdings" pitchFamily="2" charset="2"/>
              <a:buChar char="ü"/>
            </a:pPr>
            <a:r>
              <a:rPr lang="en-US" sz="2000" dirty="0">
                <a:latin typeface="Gill Sans MT" panose="020B0502020104020203" pitchFamily="34" charset="0"/>
              </a:rPr>
              <a:t>This process repeats itself until every node in the network has received a copy of the update packet with a corresponding metric. If a node receives duplicate update packets, the node will only pay attention to the update packet with the smallest metric and ignore the rest.</a:t>
            </a:r>
          </a:p>
        </p:txBody>
      </p:sp>
      <p:sp>
        <p:nvSpPr>
          <p:cNvPr id="11267" name="Slide Number Placeholder 2"/>
          <p:cNvSpPr>
            <a:spLocks noGrp="1"/>
          </p:cNvSpPr>
          <p:nvPr>
            <p:ph type="sldNum" sz="quarter" idx="12"/>
          </p:nvPr>
        </p:nvSpPr>
        <p:spPr>
          <a:noFill/>
        </p:spPr>
        <p:txBody>
          <a:bodyPr/>
          <a:lstStyle/>
          <a:p>
            <a:fld id="{C7216279-1CC7-4394-8706-C10F785CBD9E}" type="slidenum">
              <a:rPr lang="en-US" smtClean="0"/>
              <a:pPr/>
              <a:t>26</a:t>
            </a:fld>
            <a:endParaRPr lang="en-US"/>
          </a:p>
        </p:txBody>
      </p:sp>
      <p:sp>
        <p:nvSpPr>
          <p:cNvPr id="11268" name="Rectangle 3"/>
          <p:cNvSpPr>
            <a:spLocks noChangeArrowheads="1"/>
          </p:cNvSpPr>
          <p:nvPr/>
        </p:nvSpPr>
        <p:spPr bwMode="auto">
          <a:xfrm>
            <a:off x="1066800" y="685800"/>
            <a:ext cx="8839200" cy="769441"/>
          </a:xfrm>
          <a:prstGeom prst="rect">
            <a:avLst/>
          </a:prstGeom>
          <a:noFill/>
          <a:ln w="9525">
            <a:noFill/>
            <a:miter lim="800000"/>
            <a:headEnd/>
            <a:tailEnd/>
          </a:ln>
        </p:spPr>
        <p:txBody>
          <a:bodyPr>
            <a:spAutoFit/>
          </a:bodyPr>
          <a:lstStyle/>
          <a:p>
            <a:r>
              <a:rPr lang="en-US" sz="2200" dirty="0" smtClean="0">
                <a:latin typeface="Gill Sans MT" panose="020B0502020104020203" pitchFamily="34" charset="0"/>
              </a:rPr>
              <a:t>The </a:t>
            </a:r>
            <a:r>
              <a:rPr lang="en-US" sz="2200" dirty="0">
                <a:solidFill>
                  <a:srgbClr val="FF0000"/>
                </a:solidFill>
                <a:latin typeface="Gill Sans MT" panose="020B0502020104020203" pitchFamily="34" charset="0"/>
              </a:rPr>
              <a:t>Destination-Sequenced Distance Vector (DSDV) </a:t>
            </a:r>
            <a:r>
              <a:rPr lang="en-US" sz="2200" dirty="0">
                <a:latin typeface="Gill Sans MT" panose="020B0502020104020203" pitchFamily="34" charset="0"/>
              </a:rPr>
              <a:t>protocol is a table-driven routing protocol</a:t>
            </a:r>
          </a:p>
        </p:txBody>
      </p:sp>
    </p:spTree>
    <p:extLst>
      <p:ext uri="{BB962C8B-B14F-4D97-AF65-F5344CB8AC3E}">
        <p14:creationId xmlns:p14="http://schemas.microsoft.com/office/powerpoint/2010/main" val="1815230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990600" y="1371600"/>
            <a:ext cx="9982200" cy="3810000"/>
          </a:xfrm>
          <a:prstGeom prst="rect">
            <a:avLst/>
          </a:prstGeom>
          <a:noFill/>
          <a:ln w="9525">
            <a:noFill/>
            <a:miter lim="800000"/>
            <a:headEnd/>
            <a:tailEnd/>
          </a:ln>
        </p:spPr>
        <p:txBody>
          <a:bodyPr wrap="square">
            <a:spAutoFit/>
          </a:bodyPr>
          <a:lstStyle/>
          <a:p>
            <a:pPr algn="just"/>
            <a:r>
              <a:rPr lang="en-US" b="1" dirty="0">
                <a:latin typeface="Gill Sans MT" panose="020B0502020104020203" pitchFamily="34" charset="0"/>
              </a:rPr>
              <a:t>DSDV Packet Process </a:t>
            </a:r>
            <a:r>
              <a:rPr lang="en-US" b="1" dirty="0" smtClean="0">
                <a:latin typeface="Gill Sans MT" panose="020B0502020104020203" pitchFamily="34" charset="0"/>
              </a:rPr>
              <a:t>Algorithm</a:t>
            </a:r>
          </a:p>
          <a:p>
            <a:pPr algn="just"/>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To </a:t>
            </a:r>
            <a:r>
              <a:rPr lang="en-US" sz="2000" dirty="0">
                <a:latin typeface="Gill Sans MT" panose="020B0502020104020203" pitchFamily="34" charset="0"/>
              </a:rPr>
              <a:t>distinguish state update packets from valid ones, each update packet is tagged by the original node with a sequence number. The sequence number is a monotonically increasing number which uniquely identifies each update packet from a given node. </a:t>
            </a:r>
          </a:p>
          <a:p>
            <a:pPr algn="just"/>
            <a:endParaRPr lang="en-US" sz="2000" dirty="0" smtClean="0">
              <a:latin typeface="Gill Sans MT" panose="020B0502020104020203" pitchFamily="34" charset="0"/>
            </a:endParaRPr>
          </a:p>
          <a:p>
            <a:pPr algn="just">
              <a:buFont typeface="Wingdings" pitchFamily="2" charset="2"/>
              <a:buChar char="ü"/>
            </a:pPr>
            <a:r>
              <a:rPr lang="en-US" sz="2000" dirty="0">
                <a:latin typeface="Gill Sans MT" panose="020B0502020104020203" pitchFamily="34" charset="0"/>
              </a:rPr>
              <a:t>Consequently, if a node receives an update packet from another node, the sequence number must be equal to or greater than the sequence number already in the routing table</a:t>
            </a:r>
            <a:endParaRPr lang="en-US" sz="2000" dirty="0" smtClean="0">
              <a:latin typeface="Gill Sans MT" panose="020B0502020104020203" pitchFamily="34" charset="0"/>
            </a:endParaRPr>
          </a:p>
          <a:p>
            <a:pPr algn="just">
              <a:buFont typeface="Wingdings" pitchFamily="2" charset="2"/>
              <a:buChar char="ü"/>
            </a:pPr>
            <a:r>
              <a:rPr lang="en-US" sz="2000" dirty="0" smtClean="0">
                <a:latin typeface="Gill Sans MT" panose="020B0502020104020203" pitchFamily="34" charset="0"/>
              </a:rPr>
              <a:t>If </a:t>
            </a:r>
            <a:r>
              <a:rPr lang="en-US" sz="2000" dirty="0">
                <a:latin typeface="Gill Sans MT" panose="020B0502020104020203" pitchFamily="34" charset="0"/>
              </a:rPr>
              <a:t>the new address has a higher sequence number, the node chooses the route with the higher sequence number and discards the old sequence number.</a:t>
            </a:r>
          </a:p>
          <a:p>
            <a:pPr algn="just">
              <a:buFont typeface="Wingdings" pitchFamily="2" charset="2"/>
              <a:buChar char="ü"/>
            </a:pPr>
            <a:r>
              <a:rPr lang="en-US" sz="2000" dirty="0" smtClean="0">
                <a:latin typeface="Gill Sans MT" panose="020B0502020104020203" pitchFamily="34" charset="0"/>
              </a:rPr>
              <a:t>If </a:t>
            </a:r>
            <a:r>
              <a:rPr lang="en-US" sz="2000" dirty="0">
                <a:latin typeface="Gill Sans MT" panose="020B0502020104020203" pitchFamily="34" charset="0"/>
              </a:rPr>
              <a:t>the incoming sequence number is identical to the one belonging to the existing route, a route with the least cost metric is chosen.</a:t>
            </a:r>
          </a:p>
        </p:txBody>
      </p:sp>
      <p:sp>
        <p:nvSpPr>
          <p:cNvPr id="12291" name="Slide Number Placeholder 2"/>
          <p:cNvSpPr>
            <a:spLocks noGrp="1"/>
          </p:cNvSpPr>
          <p:nvPr>
            <p:ph type="sldNum" sz="quarter" idx="12"/>
          </p:nvPr>
        </p:nvSpPr>
        <p:spPr>
          <a:noFill/>
        </p:spPr>
        <p:txBody>
          <a:bodyPr/>
          <a:lstStyle/>
          <a:p>
            <a:fld id="{958BD1EB-E449-4108-912D-FA0C5B5E464C}" type="slidenum">
              <a:rPr lang="en-US" smtClean="0"/>
              <a:pPr/>
              <a:t>27</a:t>
            </a:fld>
            <a:endParaRPr lang="en-US"/>
          </a:p>
        </p:txBody>
      </p:sp>
    </p:spTree>
    <p:extLst>
      <p:ext uri="{BB962C8B-B14F-4D97-AF65-F5344CB8AC3E}">
        <p14:creationId xmlns:p14="http://schemas.microsoft.com/office/powerpoint/2010/main" val="1202206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adhoc_2"/>
          <p:cNvPicPr>
            <a:picLocks noGrp="1" noChangeAspect="1" noChangeArrowheads="1"/>
          </p:cNvPicPr>
          <p:nvPr>
            <p:ph/>
          </p:nvPr>
        </p:nvPicPr>
        <p:blipFill>
          <a:blip r:embed="rId3"/>
          <a:srcRect/>
          <a:stretch>
            <a:fillRect/>
          </a:stretch>
        </p:blipFill>
        <p:spPr>
          <a:xfrm>
            <a:off x="1447800" y="838200"/>
            <a:ext cx="8153400" cy="5410029"/>
          </a:xfrm>
        </p:spPr>
      </p:pic>
      <p:sp>
        <p:nvSpPr>
          <p:cNvPr id="13315" name="Rectangle 7"/>
          <p:cNvSpPr>
            <a:spLocks noChangeArrowheads="1"/>
          </p:cNvSpPr>
          <p:nvPr/>
        </p:nvSpPr>
        <p:spPr bwMode="auto">
          <a:xfrm>
            <a:off x="2895600" y="6248549"/>
            <a:ext cx="5588902" cy="461665"/>
          </a:xfrm>
          <a:prstGeom prst="rect">
            <a:avLst/>
          </a:prstGeom>
          <a:noFill/>
          <a:ln w="9525">
            <a:noFill/>
            <a:miter lim="800000"/>
            <a:headEnd/>
            <a:tailEnd/>
          </a:ln>
        </p:spPr>
        <p:txBody>
          <a:bodyPr wrap="none" anchor="ctr">
            <a:spAutoFit/>
          </a:bodyPr>
          <a:lstStyle/>
          <a:p>
            <a:pPr eaLnBrk="0" hangingPunct="0"/>
            <a:r>
              <a:rPr lang="en-US" b="1" dirty="0">
                <a:latin typeface="Gill Sans MT" panose="020B0502020104020203" pitchFamily="34" charset="0"/>
              </a:rPr>
              <a:t>Fig.5 : </a:t>
            </a:r>
            <a:r>
              <a:rPr lang="en-US" i="1" dirty="0">
                <a:latin typeface="Gill Sans MT" panose="020B0502020104020203" pitchFamily="34" charset="0"/>
              </a:rPr>
              <a:t>A node receiving three update packets</a:t>
            </a:r>
            <a:r>
              <a:rPr lang="en-US" dirty="0">
                <a:latin typeface="Gill Sans MT" panose="020B0502020104020203" pitchFamily="34" charset="0"/>
              </a:rPr>
              <a:t> </a:t>
            </a:r>
          </a:p>
        </p:txBody>
      </p:sp>
    </p:spTree>
    <p:extLst>
      <p:ext uri="{BB962C8B-B14F-4D97-AF65-F5344CB8AC3E}">
        <p14:creationId xmlns:p14="http://schemas.microsoft.com/office/powerpoint/2010/main" val="2083013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1143000" y="1219200"/>
            <a:ext cx="9753600" cy="1938992"/>
          </a:xfrm>
          <a:prstGeom prst="rect">
            <a:avLst/>
          </a:prstGeom>
          <a:noFill/>
          <a:ln w="9525">
            <a:noFill/>
            <a:miter lim="800000"/>
            <a:headEnd/>
            <a:tailEnd/>
          </a:ln>
        </p:spPr>
        <p:txBody>
          <a:bodyPr wrap="square">
            <a:spAutoFit/>
          </a:bodyPr>
          <a:lstStyle/>
          <a:p>
            <a:pPr algn="just"/>
            <a:r>
              <a:rPr lang="en-US" dirty="0">
                <a:latin typeface="Gill Sans MT" panose="020B0502020104020203" pitchFamily="34" charset="0"/>
              </a:rPr>
              <a:t>The packet overhead of the DSDV protocol increases as the total number of nodes increases in the ad-hoc network. This fact makes DSDV suitable for small networks. In large ad-hoc networks, the mobility rate and therefore the overhead increase, making the network unstable to the point that updated packets might not reach nodes on time.</a:t>
            </a:r>
          </a:p>
        </p:txBody>
      </p:sp>
      <p:sp>
        <p:nvSpPr>
          <p:cNvPr id="15363" name="Slide Number Placeholder 2"/>
          <p:cNvSpPr>
            <a:spLocks noGrp="1"/>
          </p:cNvSpPr>
          <p:nvPr>
            <p:ph type="sldNum" sz="quarter" idx="12"/>
          </p:nvPr>
        </p:nvSpPr>
        <p:spPr>
          <a:noFill/>
        </p:spPr>
        <p:txBody>
          <a:bodyPr/>
          <a:lstStyle/>
          <a:p>
            <a:fld id="{9135B761-773A-4FAC-9A86-CACEE92C954E}" type="slidenum">
              <a:rPr lang="en-US" smtClean="0"/>
              <a:pPr/>
              <a:t>29</a:t>
            </a:fld>
            <a:endParaRPr lang="en-US"/>
          </a:p>
        </p:txBody>
      </p:sp>
    </p:spTree>
    <p:extLst>
      <p:ext uri="{BB962C8B-B14F-4D97-AF65-F5344CB8AC3E}">
        <p14:creationId xmlns:p14="http://schemas.microsoft.com/office/powerpoint/2010/main" val="1696124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Outline</a:t>
            </a:r>
          </a:p>
        </p:txBody>
      </p:sp>
      <p:sp>
        <p:nvSpPr>
          <p:cNvPr id="3" name="Content Placeholder 2"/>
          <p:cNvSpPr>
            <a:spLocks noGrp="1"/>
          </p:cNvSpPr>
          <p:nvPr>
            <p:ph idx="1"/>
          </p:nvPr>
        </p:nvSpPr>
        <p:spPr>
          <a:xfrm>
            <a:off x="914400" y="1752600"/>
            <a:ext cx="10363200" cy="4724400"/>
          </a:xfrm>
        </p:spPr>
        <p:txBody>
          <a:bodyPr/>
          <a:lstStyle/>
          <a:p>
            <a:pPr>
              <a:buFont typeface="Arial" panose="020B0604020202020204" pitchFamily="34" charset="0"/>
              <a:buChar char="•"/>
            </a:pPr>
            <a:r>
              <a:rPr lang="en-US" sz="2800" dirty="0">
                <a:latin typeface="Gill Sans MT" panose="020B0502020104020203" pitchFamily="34" charset="0"/>
              </a:rPr>
              <a:t>Wireless Networking</a:t>
            </a:r>
          </a:p>
          <a:p>
            <a:pPr lvl="1"/>
            <a:r>
              <a:rPr lang="en-US" sz="2400" dirty="0">
                <a:latin typeface="Gill Sans MT" panose="020B0502020104020203" pitchFamily="34" charset="0"/>
              </a:rPr>
              <a:t>Wireless LAN Technologies</a:t>
            </a:r>
          </a:p>
          <a:p>
            <a:pPr lvl="1"/>
            <a:r>
              <a:rPr lang="en-US" sz="2400" dirty="0" smtClean="0">
                <a:latin typeface="Gill Sans MT" panose="020B0502020104020203" pitchFamily="34" charset="0"/>
                <a:ea typeface="ＭＳ Ｐゴシック" charset="0"/>
              </a:rPr>
              <a:t>Wireless </a:t>
            </a:r>
            <a:r>
              <a:rPr lang="en-US" sz="2400" dirty="0">
                <a:latin typeface="Gill Sans MT" panose="020B0502020104020203" pitchFamily="34" charset="0"/>
                <a:ea typeface="ＭＳ Ｐゴシック" charset="0"/>
              </a:rPr>
              <a:t>Link Characteristics </a:t>
            </a:r>
            <a:endParaRPr lang="en-US" sz="2400" dirty="0" smtClean="0">
              <a:latin typeface="Gill Sans MT" panose="020B0502020104020203" pitchFamily="34" charset="0"/>
              <a:ea typeface="ＭＳ Ｐゴシック" charset="0"/>
            </a:endParaRPr>
          </a:p>
          <a:p>
            <a:pPr lvl="1"/>
            <a:r>
              <a:rPr lang="en-US" sz="2400" dirty="0">
                <a:latin typeface="Gill Sans MT" panose="020B0502020104020203" pitchFamily="34" charset="0"/>
              </a:rPr>
              <a:t>Mobile Ad-Hoc Networks</a:t>
            </a:r>
          </a:p>
          <a:p>
            <a:pPr lvl="1"/>
            <a:r>
              <a:rPr lang="en-US" sz="2400" dirty="0">
                <a:latin typeface="Gill Sans MT" panose="020B0502020104020203" pitchFamily="34" charset="0"/>
              </a:rPr>
              <a:t>Wireless Sensor </a:t>
            </a:r>
            <a:r>
              <a:rPr lang="en-US" sz="2400" dirty="0" smtClean="0">
                <a:latin typeface="Gill Sans MT" panose="020B0502020104020203" pitchFamily="34" charset="0"/>
              </a:rPr>
              <a:t>Networks</a:t>
            </a:r>
          </a:p>
          <a:p>
            <a:pPr lvl="1"/>
            <a:r>
              <a:rPr lang="en-US" sz="2400" dirty="0" smtClean="0">
                <a:latin typeface="Gill Sans MT" panose="020B0502020104020203" pitchFamily="34" charset="0"/>
              </a:rPr>
              <a:t>Major Problems with Wireless network</a:t>
            </a:r>
          </a:p>
          <a:p>
            <a:pPr marL="0" indent="0">
              <a:buNone/>
            </a:pPr>
            <a:endParaRPr lang="en-US" dirty="0">
              <a:latin typeface="Gill Sans MT" panose="020B0502020104020203" pitchFamily="34" charset="0"/>
            </a:endParaRPr>
          </a:p>
        </p:txBody>
      </p:sp>
    </p:spTree>
    <p:extLst>
      <p:ext uri="{BB962C8B-B14F-4D97-AF65-F5344CB8AC3E}">
        <p14:creationId xmlns:p14="http://schemas.microsoft.com/office/powerpoint/2010/main" val="3436737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371600" y="434877"/>
            <a:ext cx="9753600" cy="2308324"/>
          </a:xfrm>
          <a:prstGeom prst="rect">
            <a:avLst/>
          </a:prstGeom>
          <a:noFill/>
          <a:ln w="9525">
            <a:noFill/>
            <a:miter lim="800000"/>
            <a:headEnd/>
            <a:tailEnd/>
          </a:ln>
        </p:spPr>
        <p:txBody>
          <a:bodyPr wrap="square">
            <a:spAutoFit/>
          </a:bodyPr>
          <a:lstStyle/>
          <a:p>
            <a:pPr algn="just"/>
            <a:r>
              <a:rPr lang="en-US" b="1" dirty="0">
                <a:solidFill>
                  <a:schemeClr val="accent2"/>
                </a:solidFill>
              </a:rPr>
              <a:t>2. Cluster-Head Gateway Switch Routing Protocol</a:t>
            </a:r>
          </a:p>
          <a:p>
            <a:pPr algn="just">
              <a:buFont typeface="Wingdings" pitchFamily="2" charset="2"/>
              <a:buChar char="ü"/>
            </a:pPr>
            <a:r>
              <a:rPr lang="en-US" dirty="0"/>
              <a:t>The Cluster-Head Gateway Switch Routing (CGSR) protocol is a table-driven routing protocol. In a </a:t>
            </a:r>
            <a:r>
              <a:rPr lang="en-US" sz="2200" dirty="0">
                <a:latin typeface="Gill Sans MT" panose="020B0502020104020203" pitchFamily="34" charset="0"/>
              </a:rPr>
              <a:t>clustering</a:t>
            </a:r>
            <a:r>
              <a:rPr lang="en-US" dirty="0"/>
              <a:t> system each predefined number of nodes are formed into a cluster controlled by a cluster head, which is assigned using a </a:t>
            </a:r>
            <a:r>
              <a:rPr lang="en-US" i="1" dirty="0">
                <a:solidFill>
                  <a:srgbClr val="FF0000"/>
                </a:solidFill>
              </a:rPr>
              <a:t>distributed clustering algorithm</a:t>
            </a:r>
            <a:r>
              <a:rPr lang="en-US" dirty="0"/>
              <a:t>. </a:t>
            </a:r>
          </a:p>
          <a:p>
            <a:pPr algn="just"/>
            <a:endParaRPr lang="en-US" dirty="0"/>
          </a:p>
        </p:txBody>
      </p:sp>
      <p:sp>
        <p:nvSpPr>
          <p:cNvPr id="16387" name="Slide Number Placeholder 2"/>
          <p:cNvSpPr>
            <a:spLocks noGrp="1"/>
          </p:cNvSpPr>
          <p:nvPr>
            <p:ph type="sldNum" sz="quarter" idx="12"/>
          </p:nvPr>
        </p:nvSpPr>
        <p:spPr>
          <a:noFill/>
        </p:spPr>
        <p:txBody>
          <a:bodyPr/>
          <a:lstStyle/>
          <a:p>
            <a:fld id="{6481EDB6-C00F-43BD-9866-8E9F95C03FE5}" type="slidenum">
              <a:rPr lang="en-US" smtClean="0"/>
              <a:pPr/>
              <a:t>30</a:t>
            </a:fld>
            <a:endParaRPr lang="en-US"/>
          </a:p>
        </p:txBody>
      </p:sp>
      <p:pic>
        <p:nvPicPr>
          <p:cNvPr id="16388" name="Picture 2" descr="441-0e601bcb13"/>
          <p:cNvPicPr>
            <a:picLocks noChangeAspect="1" noChangeArrowheads="1"/>
          </p:cNvPicPr>
          <p:nvPr/>
        </p:nvPicPr>
        <p:blipFill>
          <a:blip r:embed="rId2"/>
          <a:srcRect/>
          <a:stretch>
            <a:fillRect/>
          </a:stretch>
        </p:blipFill>
        <p:spPr bwMode="auto">
          <a:xfrm>
            <a:off x="2971800" y="2743201"/>
            <a:ext cx="6096000" cy="3738563"/>
          </a:xfrm>
          <a:prstGeom prst="rect">
            <a:avLst/>
          </a:prstGeom>
          <a:noFill/>
          <a:ln w="9525">
            <a:noFill/>
            <a:miter lim="800000"/>
            <a:headEnd/>
            <a:tailEnd/>
          </a:ln>
        </p:spPr>
      </p:pic>
    </p:spTree>
    <p:extLst>
      <p:ext uri="{BB962C8B-B14F-4D97-AF65-F5344CB8AC3E}">
        <p14:creationId xmlns:p14="http://schemas.microsoft.com/office/powerpoint/2010/main" val="4108808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p>
            <a:fld id="{F061DEB9-FCB5-44AA-8E45-45D0FC411171}" type="slidenum">
              <a:rPr lang="en-US" smtClean="0"/>
              <a:pPr/>
              <a:t>31</a:t>
            </a:fld>
            <a:endParaRPr lang="en-US"/>
          </a:p>
        </p:txBody>
      </p:sp>
      <p:pic>
        <p:nvPicPr>
          <p:cNvPr id="17411" name="Picture 2" descr="441-0e601bcb13"/>
          <p:cNvPicPr>
            <a:picLocks noChangeAspect="1" noChangeArrowheads="1"/>
          </p:cNvPicPr>
          <p:nvPr/>
        </p:nvPicPr>
        <p:blipFill>
          <a:blip r:embed="rId2"/>
          <a:srcRect/>
          <a:stretch>
            <a:fillRect/>
          </a:stretch>
        </p:blipFill>
        <p:spPr bwMode="auto">
          <a:xfrm>
            <a:off x="3200400" y="2971800"/>
            <a:ext cx="6253164" cy="3834445"/>
          </a:xfrm>
          <a:prstGeom prst="rect">
            <a:avLst/>
          </a:prstGeom>
          <a:noFill/>
          <a:ln w="9525">
            <a:noFill/>
            <a:miter lim="800000"/>
            <a:headEnd/>
            <a:tailEnd/>
          </a:ln>
        </p:spPr>
      </p:pic>
      <p:sp>
        <p:nvSpPr>
          <p:cNvPr id="17412" name="Rectangle 5"/>
          <p:cNvSpPr>
            <a:spLocks noChangeArrowheads="1"/>
          </p:cNvSpPr>
          <p:nvPr/>
        </p:nvSpPr>
        <p:spPr bwMode="auto">
          <a:xfrm>
            <a:off x="1524000" y="400050"/>
            <a:ext cx="8991600" cy="2800350"/>
          </a:xfrm>
          <a:prstGeom prst="rect">
            <a:avLst/>
          </a:prstGeom>
          <a:noFill/>
          <a:ln w="9525">
            <a:noFill/>
            <a:miter lim="800000"/>
            <a:headEnd/>
            <a:tailEnd/>
          </a:ln>
        </p:spPr>
        <p:txBody>
          <a:bodyPr>
            <a:spAutoFit/>
          </a:bodyPr>
          <a:lstStyle/>
          <a:p>
            <a:pPr algn="just">
              <a:buFont typeface="Wingdings" pitchFamily="2" charset="2"/>
              <a:buChar char="ü"/>
            </a:pPr>
            <a:r>
              <a:rPr lang="en-US" sz="2200" dirty="0">
                <a:latin typeface="Gill Sans MT" panose="020B0502020104020203" pitchFamily="34" charset="0"/>
              </a:rPr>
              <a:t>However, with the clustering scheme, a cluster head can be replaced frequently by another node, for several reasons, such as lower-level energy left in the node or a node moves out of contact. </a:t>
            </a:r>
          </a:p>
          <a:p>
            <a:pPr algn="just"/>
            <a:endParaRPr lang="en-US" sz="2200" dirty="0">
              <a:latin typeface="Gill Sans MT" panose="020B0502020104020203" pitchFamily="34" charset="0"/>
            </a:endParaRPr>
          </a:p>
          <a:p>
            <a:pPr algn="just">
              <a:buFont typeface="Wingdings" pitchFamily="2" charset="2"/>
              <a:buChar char="ü"/>
            </a:pPr>
            <a:r>
              <a:rPr lang="en-US" sz="2200" dirty="0">
                <a:latin typeface="Gill Sans MT" panose="020B0502020104020203" pitchFamily="34" charset="0"/>
              </a:rPr>
              <a:t>With this protocol, each node maintains two tables: a </a:t>
            </a:r>
            <a:r>
              <a:rPr lang="en-US" sz="2200" dirty="0">
                <a:solidFill>
                  <a:schemeClr val="accent2"/>
                </a:solidFill>
                <a:latin typeface="Gill Sans MT" panose="020B0502020104020203" pitchFamily="34" charset="0"/>
              </a:rPr>
              <a:t>cluster-member table</a:t>
            </a:r>
            <a:r>
              <a:rPr lang="en-US" sz="2200" dirty="0">
                <a:latin typeface="Gill Sans MT" panose="020B0502020104020203" pitchFamily="34" charset="0"/>
              </a:rPr>
              <a:t> and a </a:t>
            </a:r>
            <a:r>
              <a:rPr lang="en-US" sz="2200" dirty="0">
                <a:solidFill>
                  <a:schemeClr val="accent2"/>
                </a:solidFill>
                <a:latin typeface="Gill Sans MT" panose="020B0502020104020203" pitchFamily="34" charset="0"/>
              </a:rPr>
              <a:t>routing table</a:t>
            </a:r>
            <a:r>
              <a:rPr lang="en-US" sz="2200" dirty="0">
                <a:latin typeface="Gill Sans MT" panose="020B0502020104020203" pitchFamily="34" charset="0"/>
              </a:rPr>
              <a:t>. The </a:t>
            </a:r>
            <a:r>
              <a:rPr lang="en-US" sz="2200" dirty="0">
                <a:solidFill>
                  <a:schemeClr val="accent2"/>
                </a:solidFill>
                <a:latin typeface="Gill Sans MT" panose="020B0502020104020203" pitchFamily="34" charset="0"/>
              </a:rPr>
              <a:t>cluster-member table </a:t>
            </a:r>
            <a:r>
              <a:rPr lang="en-US" sz="2200" dirty="0">
                <a:latin typeface="Gill Sans MT" panose="020B0502020104020203" pitchFamily="34" charset="0"/>
              </a:rPr>
              <a:t>records the cluster head for each destination node, and the </a:t>
            </a:r>
            <a:r>
              <a:rPr lang="en-US" sz="2200" dirty="0">
                <a:solidFill>
                  <a:schemeClr val="accent2"/>
                </a:solidFill>
                <a:latin typeface="Gill Sans MT" panose="020B0502020104020203" pitchFamily="34" charset="0"/>
              </a:rPr>
              <a:t>routing table </a:t>
            </a:r>
            <a:r>
              <a:rPr lang="en-US" sz="2200" dirty="0">
                <a:latin typeface="Gill Sans MT" panose="020B0502020104020203" pitchFamily="34" charset="0"/>
              </a:rPr>
              <a:t>contains the next hop to reach the destination. </a:t>
            </a:r>
          </a:p>
        </p:txBody>
      </p:sp>
    </p:spTree>
    <p:extLst>
      <p:ext uri="{BB962C8B-B14F-4D97-AF65-F5344CB8AC3E}">
        <p14:creationId xmlns:p14="http://schemas.microsoft.com/office/powerpoint/2010/main" val="1727362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441-0e601bcb13"/>
          <p:cNvPicPr>
            <a:picLocks noChangeAspect="1" noChangeArrowheads="1"/>
          </p:cNvPicPr>
          <p:nvPr/>
        </p:nvPicPr>
        <p:blipFill>
          <a:blip r:embed="rId2"/>
          <a:srcRect/>
          <a:stretch>
            <a:fillRect/>
          </a:stretch>
        </p:blipFill>
        <p:spPr bwMode="auto">
          <a:xfrm>
            <a:off x="2514601" y="2057400"/>
            <a:ext cx="6710363" cy="4114800"/>
          </a:xfrm>
          <a:prstGeom prst="rect">
            <a:avLst/>
          </a:prstGeom>
          <a:noFill/>
          <a:ln w="9525">
            <a:noFill/>
            <a:miter lim="800000"/>
            <a:headEnd/>
            <a:tailEnd/>
          </a:ln>
        </p:spPr>
      </p:pic>
      <p:sp>
        <p:nvSpPr>
          <p:cNvPr id="18435" name="TextBox 4"/>
          <p:cNvSpPr txBox="1">
            <a:spLocks noChangeArrowheads="1"/>
          </p:cNvSpPr>
          <p:nvPr/>
        </p:nvSpPr>
        <p:spPr bwMode="auto">
          <a:xfrm>
            <a:off x="1905000" y="6027738"/>
            <a:ext cx="8153400" cy="830262"/>
          </a:xfrm>
          <a:prstGeom prst="rect">
            <a:avLst/>
          </a:prstGeom>
          <a:noFill/>
          <a:ln w="9525">
            <a:noFill/>
            <a:miter lim="800000"/>
            <a:headEnd/>
            <a:tailEnd/>
          </a:ln>
        </p:spPr>
        <p:txBody>
          <a:bodyPr>
            <a:spAutoFit/>
          </a:bodyPr>
          <a:lstStyle/>
          <a:p>
            <a:r>
              <a:rPr lang="en-US" dirty="0">
                <a:latin typeface="Gill Sans MT" panose="020B0502020104020203" pitchFamily="34" charset="0"/>
              </a:rPr>
              <a:t>Fig.3 Communication with cluster head gateway switch routing (CGSR) protocol</a:t>
            </a:r>
          </a:p>
        </p:txBody>
      </p:sp>
      <p:sp>
        <p:nvSpPr>
          <p:cNvPr id="18436" name="Slide Number Placeholder 3"/>
          <p:cNvSpPr>
            <a:spLocks noGrp="1"/>
          </p:cNvSpPr>
          <p:nvPr>
            <p:ph type="sldNum" sz="quarter" idx="12"/>
          </p:nvPr>
        </p:nvSpPr>
        <p:spPr>
          <a:noFill/>
        </p:spPr>
        <p:txBody>
          <a:bodyPr/>
          <a:lstStyle/>
          <a:p>
            <a:fld id="{C292B7E1-44DD-498D-A788-5CAD6AC1A283}" type="slidenum">
              <a:rPr lang="en-US" smtClean="0"/>
              <a:pPr/>
              <a:t>32</a:t>
            </a:fld>
            <a:endParaRPr lang="en-US"/>
          </a:p>
        </p:txBody>
      </p:sp>
      <p:sp>
        <p:nvSpPr>
          <p:cNvPr id="18437" name="Rectangle 4"/>
          <p:cNvSpPr>
            <a:spLocks noChangeArrowheads="1"/>
          </p:cNvSpPr>
          <p:nvPr/>
        </p:nvSpPr>
        <p:spPr bwMode="auto">
          <a:xfrm>
            <a:off x="1219200" y="271462"/>
            <a:ext cx="9601200" cy="1938338"/>
          </a:xfrm>
          <a:prstGeom prst="rect">
            <a:avLst/>
          </a:prstGeom>
          <a:noFill/>
          <a:ln w="9525">
            <a:noFill/>
            <a:miter lim="800000"/>
            <a:headEnd/>
            <a:tailEnd/>
          </a:ln>
        </p:spPr>
        <p:txBody>
          <a:bodyPr wrap="square">
            <a:spAutoFit/>
          </a:bodyPr>
          <a:lstStyle/>
          <a:p>
            <a:pPr algn="just">
              <a:buFont typeface="Wingdings" pitchFamily="2" charset="2"/>
              <a:buChar char="v"/>
            </a:pPr>
            <a:r>
              <a:rPr lang="en-US" sz="2000" dirty="0">
                <a:latin typeface="Gill Sans MT" panose="020B0502020104020203" pitchFamily="34" charset="0"/>
              </a:rPr>
              <a:t>Fig.7 shows an example of routing in an area in which six clusters have been formed. A node in cluster A is transmitting a packet to a node in cluster F. </a:t>
            </a:r>
          </a:p>
          <a:p>
            <a:pPr algn="just">
              <a:buFont typeface="Wingdings" pitchFamily="2" charset="2"/>
              <a:buChar char="v"/>
            </a:pPr>
            <a:r>
              <a:rPr lang="en-US" sz="2000" dirty="0">
                <a:latin typeface="Gill Sans MT" panose="020B0502020104020203" pitchFamily="34" charset="0"/>
              </a:rPr>
              <a:t>Nodes within each cluster route their packets to their own associated clusters. The transmitting node then sends its packet to the next hop, according to the routing table entry associated with that cluster head. The cluster head transmits the packet to another cluster head until the cluster head of the destination node is reached. </a:t>
            </a:r>
          </a:p>
        </p:txBody>
      </p:sp>
      <p:cxnSp>
        <p:nvCxnSpPr>
          <p:cNvPr id="7" name="Straight Arrow Connector 6"/>
          <p:cNvCxnSpPr/>
          <p:nvPr/>
        </p:nvCxnSpPr>
        <p:spPr>
          <a:xfrm rot="10800000" flipV="1">
            <a:off x="8458200" y="4495800"/>
            <a:ext cx="1371600" cy="8382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057400" y="4648200"/>
            <a:ext cx="1676400" cy="5334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036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80122" y="2053681"/>
            <a:ext cx="8796687" cy="1556906"/>
          </a:xfrm>
        </p:spPr>
        <p:txBody>
          <a:bodyPr/>
          <a:lstStyle/>
          <a:p>
            <a:r>
              <a:rPr lang="en-US" b="1" dirty="0">
                <a:solidFill>
                  <a:srgbClr val="FF0000"/>
                </a:solidFill>
              </a:rPr>
              <a:t/>
            </a:r>
            <a:br>
              <a:rPr lang="en-US" b="1" dirty="0">
                <a:solidFill>
                  <a:srgbClr val="FF0000"/>
                </a:solidFill>
              </a:rPr>
            </a:br>
            <a:r>
              <a:rPr lang="en-US" b="1" dirty="0">
                <a:solidFill>
                  <a:srgbClr val="FF0000"/>
                </a:solidFill>
              </a:rPr>
              <a:t>Wireless Sensor Networks</a:t>
            </a:r>
            <a:br>
              <a:rPr lang="en-US" b="1" dirty="0">
                <a:solidFill>
                  <a:srgbClr val="FF0000"/>
                </a:solidFill>
              </a:rPr>
            </a:br>
            <a:r>
              <a:rPr lang="en-US" b="1" dirty="0">
                <a:solidFill>
                  <a:schemeClr val="accent2"/>
                </a:solidFill>
              </a:rPr>
              <a:t/>
            </a:r>
            <a:br>
              <a:rPr lang="en-US" b="1" dirty="0">
                <a:solidFill>
                  <a:schemeClr val="accent2"/>
                </a:solidFill>
              </a:rPr>
            </a:br>
            <a:endParaRPr lang="en-US" b="1" dirty="0"/>
          </a:p>
        </p:txBody>
      </p:sp>
    </p:spTree>
    <p:extLst>
      <p:ext uri="{BB962C8B-B14F-4D97-AF65-F5344CB8AC3E}">
        <p14:creationId xmlns:p14="http://schemas.microsoft.com/office/powerpoint/2010/main" val="3017136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1495899" y="846487"/>
            <a:ext cx="9200205" cy="4513543"/>
          </a:xfrm>
          <a:prstGeom prst="rect">
            <a:avLst/>
          </a:prstGeom>
          <a:noFill/>
          <a:ln w="9525">
            <a:noFill/>
            <a:miter lim="800000"/>
            <a:headEnd/>
            <a:tailEnd/>
          </a:ln>
        </p:spPr>
        <p:txBody>
          <a:bodyPr>
            <a:spAutoFit/>
          </a:bodyPr>
          <a:lstStyle/>
          <a:p>
            <a:pPr algn="just" fontAlgn="base">
              <a:spcBef>
                <a:spcPct val="0"/>
              </a:spcBef>
              <a:spcAft>
                <a:spcPct val="0"/>
              </a:spcAft>
              <a:defRPr/>
            </a:pPr>
            <a:r>
              <a:rPr lang="en-US" sz="2330" b="1" dirty="0">
                <a:solidFill>
                  <a:srgbClr val="2D2DB9"/>
                </a:solidFill>
                <a:latin typeface="Gill Sans MT" panose="020B0502020104020203" pitchFamily="34" charset="0"/>
              </a:rPr>
              <a:t>Definition</a:t>
            </a: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A sensor network is an infrastructure comprised of sensing  (measuring), computing, and communication elements. The results acquired by a regional network is provided to the  administrator.</a:t>
            </a:r>
          </a:p>
          <a:p>
            <a:pPr algn="just" fontAlgn="base">
              <a:spcBef>
                <a:spcPct val="0"/>
              </a:spcBef>
              <a:spcAft>
                <a:spcPct val="0"/>
              </a:spcAft>
              <a:buFont typeface="Wingdings" pitchFamily="2" charset="2"/>
              <a:buChar char="ü"/>
              <a:defRPr/>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 The administrator observe and react to events/phenomena in a specified environment. The administrator typically is a civil, governmental, commercial, or industrial entity. </a:t>
            </a:r>
          </a:p>
          <a:p>
            <a:pPr algn="just" fontAlgn="base">
              <a:spcBef>
                <a:spcPct val="0"/>
              </a:spcBef>
              <a:spcAft>
                <a:spcPct val="0"/>
              </a:spcAft>
              <a:buFont typeface="Wingdings" pitchFamily="2" charset="2"/>
              <a:buChar char="ü"/>
              <a:defRPr/>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The environment can be the physical world (</a:t>
            </a:r>
            <a:r>
              <a:rPr lang="en-GB" sz="2200" dirty="0">
                <a:solidFill>
                  <a:srgbClr val="000000"/>
                </a:solidFill>
                <a:latin typeface="Gill Sans MT" panose="020B0502020104020203" pitchFamily="34" charset="0"/>
              </a:rPr>
              <a:t>temperature, pressure, sound</a:t>
            </a:r>
            <a:r>
              <a:rPr lang="en-US" sz="2200" dirty="0">
                <a:solidFill>
                  <a:srgbClr val="000000"/>
                </a:solidFill>
                <a:latin typeface="Gill Sans MT" panose="020B0502020104020203" pitchFamily="34" charset="0"/>
              </a:rPr>
              <a:t>), a biological system (</a:t>
            </a:r>
            <a:r>
              <a:rPr lang="en-GB" sz="2200" dirty="0">
                <a:solidFill>
                  <a:srgbClr val="000000"/>
                </a:solidFill>
                <a:latin typeface="Gill Sans MT" panose="020B0502020104020203" pitchFamily="34" charset="0"/>
              </a:rPr>
              <a:t>biological and chemical sensors for national security applications </a:t>
            </a:r>
            <a:r>
              <a:rPr lang="en-US" sz="2200" dirty="0">
                <a:solidFill>
                  <a:srgbClr val="000000"/>
                </a:solidFill>
                <a:latin typeface="Gill Sans MT" panose="020B0502020104020203" pitchFamily="34" charset="0"/>
              </a:rPr>
              <a:t>for example</a:t>
            </a:r>
            <a:r>
              <a:rPr lang="en-GB" sz="2200" dirty="0">
                <a:solidFill>
                  <a:srgbClr val="000000"/>
                </a:solidFill>
                <a:latin typeface="Gill Sans MT" panose="020B0502020104020203" pitchFamily="34" charset="0"/>
              </a:rPr>
              <a:t> Air pollution monitoring</a:t>
            </a:r>
            <a:r>
              <a:rPr lang="en-US" sz="2200" dirty="0">
                <a:solidFill>
                  <a:srgbClr val="000000"/>
                </a:solidFill>
                <a:latin typeface="Gill Sans MT" panose="020B0502020104020203" pitchFamily="34" charset="0"/>
              </a:rPr>
              <a:t>,</a:t>
            </a:r>
            <a:r>
              <a:rPr lang="en-GB" sz="2200" dirty="0">
                <a:solidFill>
                  <a:srgbClr val="000000"/>
                </a:solidFill>
                <a:latin typeface="Gill Sans MT" panose="020B0502020104020203" pitchFamily="34" charset="0"/>
              </a:rPr>
              <a:t> Water quality monitoring)</a:t>
            </a:r>
            <a:r>
              <a:rPr lang="en-US" sz="2200" dirty="0">
                <a:solidFill>
                  <a:srgbClr val="000000"/>
                </a:solidFill>
                <a:latin typeface="Gill Sans MT" panose="020B0502020104020203" pitchFamily="34" charset="0"/>
              </a:rPr>
              <a:t> or an information technology (IT) framework.</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689D15C0-CC2E-46D3-A65C-27CCDD75126E}" type="slidenum">
              <a:rPr lang="en-US" sz="1483">
                <a:solidFill>
                  <a:srgbClr val="000000"/>
                </a:solidFill>
              </a:rPr>
              <a:pPr eaLnBrk="1" hangingPunct="1"/>
              <a:t>34</a:t>
            </a:fld>
            <a:endParaRPr lang="en-US" sz="1483">
              <a:solidFill>
                <a:srgbClr val="000000"/>
              </a:solidFill>
            </a:endParaRPr>
          </a:p>
        </p:txBody>
      </p:sp>
    </p:spTree>
    <p:extLst>
      <p:ext uri="{BB962C8B-B14F-4D97-AF65-F5344CB8AC3E}">
        <p14:creationId xmlns:p14="http://schemas.microsoft.com/office/powerpoint/2010/main" val="3577736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1980121" y="398715"/>
            <a:ext cx="8423736" cy="6011113"/>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8153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576604" y="1088598"/>
            <a:ext cx="8958094" cy="1166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330" dirty="0">
                <a:solidFill>
                  <a:srgbClr val="000000"/>
                </a:solidFill>
                <a:latin typeface="Gill Sans MT" panose="020B0502020104020203" pitchFamily="34" charset="0"/>
              </a:rPr>
              <a:t>A wide-range of applications offered by WSN, some of these are environmental monitoring, industrial sensing, infrastructure protection, battlefield awareness and temperature sensing.</a:t>
            </a:r>
          </a:p>
        </p:txBody>
      </p:sp>
      <p:sp>
        <p:nvSpPr>
          <p:cNvPr id="15363" name="TextBox 2"/>
          <p:cNvSpPr txBox="1">
            <a:spLocks noChangeArrowheads="1"/>
          </p:cNvSpPr>
          <p:nvPr/>
        </p:nvSpPr>
        <p:spPr bwMode="auto">
          <a:xfrm>
            <a:off x="1576602" y="351509"/>
            <a:ext cx="3389549" cy="677708"/>
          </a:xfrm>
          <a:prstGeom prst="rect">
            <a:avLst/>
          </a:prstGeom>
          <a:noFill/>
          <a:ln w="9525">
            <a:noFill/>
            <a:miter lim="800000"/>
            <a:headEnd/>
            <a:tailEnd/>
          </a:ln>
        </p:spPr>
        <p:txBody>
          <a:bodyPr>
            <a:spAutoFit/>
          </a:bodyPr>
          <a:lstStyle/>
          <a:p>
            <a:pPr fontAlgn="base">
              <a:spcBef>
                <a:spcPct val="0"/>
              </a:spcBef>
              <a:spcAft>
                <a:spcPct val="0"/>
              </a:spcAft>
              <a:defRPr/>
            </a:pPr>
            <a:r>
              <a:rPr lang="en-US" sz="3813" b="1" dirty="0">
                <a:solidFill>
                  <a:srgbClr val="2D2DB9"/>
                </a:solidFill>
                <a:latin typeface="Gill Sans MT" panose="020B0502020104020203" pitchFamily="34" charset="0"/>
              </a:rPr>
              <a:t>Applications</a:t>
            </a:r>
          </a:p>
        </p:txBody>
      </p:sp>
      <p:sp>
        <p:nvSpPr>
          <p:cNvPr id="17412" name="Text Box 4"/>
          <p:cNvSpPr txBox="1">
            <a:spLocks noChangeArrowheads="1"/>
          </p:cNvSpPr>
          <p:nvPr/>
        </p:nvSpPr>
        <p:spPr bwMode="auto">
          <a:xfrm>
            <a:off x="1818713" y="2621969"/>
            <a:ext cx="7424727" cy="33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330" dirty="0">
                <a:solidFill>
                  <a:srgbClr val="000000"/>
                </a:solidFill>
                <a:latin typeface="Gill Sans MT" panose="020B0502020104020203" pitchFamily="34" charset="0"/>
              </a:rPr>
              <a:t>A short list of applications follows.</a:t>
            </a:r>
          </a:p>
          <a:p>
            <a:pPr eaLnBrk="1" fontAlgn="base" hangingPunct="1">
              <a:spcBef>
                <a:spcPct val="0"/>
              </a:spcBef>
              <a:spcAft>
                <a:spcPct val="0"/>
              </a:spcAft>
            </a:pPr>
            <a:r>
              <a:rPr lang="en-US" sz="2330" b="1" dirty="0">
                <a:solidFill>
                  <a:srgbClr val="008000"/>
                </a:solidFill>
                <a:latin typeface="Gill Sans MT" panose="020B0502020104020203" pitchFamily="34" charset="0"/>
              </a:rPr>
              <a:t>Military applications</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Monitoring inimical forces</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Monitoring friendly forces and equipment</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Military-theater or battlefield surveillance</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Targeting</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Battle damage assessment</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Nuclear, biological, and chemical attack detection</a:t>
            </a:r>
          </a:p>
          <a:p>
            <a:pPr eaLnBrk="1" fontAlgn="base" hangingPunct="1">
              <a:spcBef>
                <a:spcPct val="0"/>
              </a:spcBef>
              <a:spcAft>
                <a:spcPct val="0"/>
              </a:spcAft>
            </a:pPr>
            <a:r>
              <a:rPr lang="en-US" sz="2330" dirty="0">
                <a:solidFill>
                  <a:srgbClr val="000000"/>
                </a:solidFill>
                <a:latin typeface="Gill Sans MT" panose="020B0502020104020203" pitchFamily="34" charset="0"/>
              </a:rPr>
              <a:t>and more . . .</a:t>
            </a:r>
          </a:p>
        </p:txBody>
      </p:sp>
      <p:sp>
        <p:nvSpPr>
          <p:cNvPr id="174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5F5A0DEC-53A1-444B-B0F4-4D70BD984465}" type="slidenum">
              <a:rPr lang="en-US" sz="2330">
                <a:solidFill>
                  <a:srgbClr val="000000"/>
                </a:solidFill>
                <a:latin typeface="Gill Sans MT" panose="020B0502020104020203" pitchFamily="34" charset="0"/>
              </a:rPr>
              <a:pPr eaLnBrk="1" hangingPunct="1"/>
              <a:t>36</a:t>
            </a:fld>
            <a:endParaRPr lang="en-US" sz="2330">
              <a:solidFill>
                <a:srgbClr val="000000"/>
              </a:solidFill>
              <a:latin typeface="Gill Sans MT" panose="020B0502020104020203" pitchFamily="34" charset="0"/>
            </a:endParaRPr>
          </a:p>
        </p:txBody>
      </p:sp>
    </p:spTree>
    <p:extLst>
      <p:ext uri="{BB962C8B-B14F-4D97-AF65-F5344CB8AC3E}">
        <p14:creationId xmlns:p14="http://schemas.microsoft.com/office/powerpoint/2010/main" val="23218481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495899" y="362267"/>
            <a:ext cx="9200205" cy="530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965" b="1" dirty="0">
                <a:solidFill>
                  <a:srgbClr val="008000"/>
                </a:solidFill>
                <a:latin typeface="Gill Sans MT" panose="020B0502020104020203" pitchFamily="34" charset="0"/>
              </a:rPr>
              <a:t>Environmental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Microclimates</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Forest fire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Flood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Precision agriculture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a:p>
            <a:pPr eaLnBrk="1" fontAlgn="base" hangingPunct="1">
              <a:spcBef>
                <a:spcPct val="0"/>
              </a:spcBef>
              <a:spcAft>
                <a:spcPct val="0"/>
              </a:spcAft>
            </a:pPr>
            <a:endParaRPr lang="en-US" sz="2542" dirty="0">
              <a:solidFill>
                <a:srgbClr val="000000"/>
              </a:solidFill>
              <a:latin typeface="Gill Sans MT" panose="020B0502020104020203" pitchFamily="34" charset="0"/>
            </a:endParaRPr>
          </a:p>
          <a:p>
            <a:pPr eaLnBrk="1" fontAlgn="base" hangingPunct="1">
              <a:spcBef>
                <a:spcPct val="0"/>
              </a:spcBef>
              <a:spcAft>
                <a:spcPct val="0"/>
              </a:spcAft>
            </a:pPr>
            <a:r>
              <a:rPr lang="en-US" sz="2965" b="1" dirty="0">
                <a:solidFill>
                  <a:srgbClr val="008000"/>
                </a:solidFill>
                <a:latin typeface="Gill Sans MT" panose="020B0502020104020203" pitchFamily="34" charset="0"/>
              </a:rPr>
              <a:t>Health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Remote monitoring of physiological data</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Tracking and monitoring doctors and patients inside a hospital</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Drug administration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Elderly assistance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p:txBody>
      </p:sp>
      <p:sp>
        <p:nvSpPr>
          <p:cNvPr id="184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3D3C0D0B-190D-41E8-BB29-FC71F2DFE20A}" type="slidenum">
              <a:rPr lang="en-US" sz="1483">
                <a:solidFill>
                  <a:srgbClr val="000000"/>
                </a:solidFill>
              </a:rPr>
              <a:pPr eaLnBrk="1" hangingPunct="1"/>
              <a:t>37</a:t>
            </a:fld>
            <a:endParaRPr lang="en-US" sz="1483">
              <a:solidFill>
                <a:srgbClr val="000000"/>
              </a:solidFill>
            </a:endParaRPr>
          </a:p>
        </p:txBody>
      </p:sp>
    </p:spTree>
    <p:extLst>
      <p:ext uri="{BB962C8B-B14F-4D97-AF65-F5344CB8AC3E}">
        <p14:creationId xmlns:p14="http://schemas.microsoft.com/office/powerpoint/2010/main" val="3224567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2060822" y="604376"/>
            <a:ext cx="7908948" cy="4915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965" b="1" dirty="0">
                <a:solidFill>
                  <a:srgbClr val="008000"/>
                </a:solidFill>
                <a:latin typeface="Gill Sans MT" panose="020B0502020104020203" pitchFamily="34" charset="0"/>
              </a:rPr>
              <a:t>Home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Home automation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Instrumented environment</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Automated meter reading</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a:p>
            <a:pPr eaLnBrk="1" fontAlgn="base" hangingPunct="1">
              <a:spcBef>
                <a:spcPct val="0"/>
              </a:spcBef>
              <a:spcAft>
                <a:spcPct val="0"/>
              </a:spcAft>
            </a:pPr>
            <a:endParaRPr lang="en-US" sz="2542" dirty="0">
              <a:solidFill>
                <a:srgbClr val="000000"/>
              </a:solidFill>
              <a:latin typeface="Gill Sans MT" panose="020B0502020104020203" pitchFamily="34" charset="0"/>
            </a:endParaRPr>
          </a:p>
          <a:p>
            <a:pPr eaLnBrk="1" fontAlgn="base" hangingPunct="1">
              <a:spcBef>
                <a:spcPct val="0"/>
              </a:spcBef>
              <a:spcAft>
                <a:spcPct val="0"/>
              </a:spcAft>
            </a:pPr>
            <a:r>
              <a:rPr lang="en-US" sz="2965" b="1" dirty="0">
                <a:solidFill>
                  <a:srgbClr val="008000"/>
                </a:solidFill>
                <a:latin typeface="Gill Sans MT" panose="020B0502020104020203" pitchFamily="34" charset="0"/>
              </a:rPr>
              <a:t>Commercial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Environmental control in industrial and office buildings</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Inventory control</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Vehicle tracking and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Traffic flow surveillance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p:txBody>
      </p:sp>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645453F0-819D-43C6-A788-87F5BDDF096A}" type="slidenum">
              <a:rPr lang="en-US" sz="1483">
                <a:solidFill>
                  <a:srgbClr val="000000"/>
                </a:solidFill>
              </a:rPr>
              <a:pPr eaLnBrk="1" hangingPunct="1"/>
              <a:t>38</a:t>
            </a:fld>
            <a:endParaRPr lang="en-US" sz="1483">
              <a:solidFill>
                <a:srgbClr val="000000"/>
              </a:solidFill>
            </a:endParaRPr>
          </a:p>
        </p:txBody>
      </p:sp>
    </p:spTree>
    <p:extLst>
      <p:ext uri="{BB962C8B-B14F-4D97-AF65-F5344CB8AC3E}">
        <p14:creationId xmlns:p14="http://schemas.microsoft.com/office/powerpoint/2010/main" val="750666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253787" y="355608"/>
            <a:ext cx="9684426" cy="2985433"/>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800" b="1" dirty="0">
                <a:solidFill>
                  <a:srgbClr val="3333CC"/>
                </a:solidFill>
                <a:latin typeface="Gill Sans MT" panose="020B0502020104020203" pitchFamily="34" charset="0"/>
              </a:rPr>
              <a:t>Infrastructure of Sensor Networks</a:t>
            </a:r>
          </a:p>
          <a:p>
            <a:pPr algn="just" eaLnBrk="1" fontAlgn="base" hangingPunct="1">
              <a:spcBef>
                <a:spcPct val="0"/>
              </a:spcBef>
              <a:spcAft>
                <a:spcPct val="0"/>
              </a:spcAft>
              <a:buFont typeface="Wingdings" panose="05000000000000000000" pitchFamily="2" charset="2"/>
              <a:buChar char="v"/>
            </a:pPr>
            <a:r>
              <a:rPr lang="en-US" sz="2000" dirty="0">
                <a:solidFill>
                  <a:srgbClr val="000000"/>
                </a:solidFill>
                <a:latin typeface="Gill Sans MT" panose="020B0502020104020203" pitchFamily="34" charset="0"/>
              </a:rPr>
              <a:t>The region being sensed is normally partitioned into equally loaded clusters of sensor nodes, as shown in Figure 2. A cluster in a sensor network resembles a domain in a computer network. In other words, nodes are inserted in the vicinity of a certain predefined region, forming a cluster. Different types of sensors can also be deployed in a region. </a:t>
            </a:r>
          </a:p>
          <a:p>
            <a:pPr algn="just" eaLnBrk="1" fontAlgn="base" hangingPunct="1">
              <a:spcBef>
                <a:spcPct val="0"/>
              </a:spcBef>
              <a:spcAft>
                <a:spcPct val="0"/>
              </a:spcAft>
            </a:pPr>
            <a:endParaRPr lang="en-US" sz="2000"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v"/>
            </a:pPr>
            <a:r>
              <a:rPr lang="en-US" sz="2000" dirty="0">
                <a:solidFill>
                  <a:srgbClr val="000000"/>
                </a:solidFill>
                <a:latin typeface="Gill Sans MT" panose="020B0502020104020203" pitchFamily="34" charset="0"/>
              </a:rPr>
              <a:t>In Figure 2, three clusters are interconnected to the main base station, each cluster contains a cluster head responsible for routing data from its corresponding cluster to a base station.</a:t>
            </a:r>
          </a:p>
        </p:txBody>
      </p:sp>
      <p:pic>
        <p:nvPicPr>
          <p:cNvPr id="20483" name="Picture 6" descr="453-81a9fbc50d"/>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210668" y="3374244"/>
            <a:ext cx="5074243" cy="3102757"/>
          </a:xfrm>
          <a:noFill/>
        </p:spPr>
      </p:pic>
      <p:sp>
        <p:nvSpPr>
          <p:cNvPr id="20484" name="Rectangle 8"/>
          <p:cNvSpPr>
            <a:spLocks noChangeArrowheads="1"/>
          </p:cNvSpPr>
          <p:nvPr/>
        </p:nvSpPr>
        <p:spPr bwMode="auto">
          <a:xfrm>
            <a:off x="3513487" y="6378910"/>
            <a:ext cx="46740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sz="2000" dirty="0">
                <a:solidFill>
                  <a:srgbClr val="000000"/>
                </a:solidFill>
                <a:latin typeface="Gill Sans MT" panose="020B0502020104020203" pitchFamily="34" charset="0"/>
              </a:rPr>
              <a:t>Figure 2. A sensor network and its clusters </a:t>
            </a:r>
          </a:p>
        </p:txBody>
      </p:sp>
      <p:sp>
        <p:nvSpPr>
          <p:cNvPr id="204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A7BEBA13-D03F-47D6-8FAF-80F0169A5FE7}" type="slidenum">
              <a:rPr lang="en-US" sz="1483">
                <a:solidFill>
                  <a:srgbClr val="000000"/>
                </a:solidFill>
                <a:latin typeface="Gill Sans MT" panose="020B0502020104020203" pitchFamily="34" charset="0"/>
              </a:rPr>
              <a:pPr eaLnBrk="1" hangingPunct="1"/>
              <a:t>39</a:t>
            </a:fld>
            <a:endParaRPr lang="en-US" sz="1483">
              <a:solidFill>
                <a:srgbClr val="000000"/>
              </a:solidFill>
              <a:latin typeface="Gill Sans MT" panose="020B0502020104020203" pitchFamily="34" charset="0"/>
            </a:endParaRPr>
          </a:p>
        </p:txBody>
      </p:sp>
    </p:spTree>
    <p:extLst>
      <p:ext uri="{BB962C8B-B14F-4D97-AF65-F5344CB8AC3E}">
        <p14:creationId xmlns:p14="http://schemas.microsoft.com/office/powerpoint/2010/main" val="4181957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F414A69B-A747-4E74-8299-3B23B2036AD4}" type="slidenum">
              <a:rPr lang="en-US" smtClean="0"/>
              <a:pPr/>
              <a:t>4</a:t>
            </a:fld>
            <a:endParaRPr lang="en-US"/>
          </a:p>
        </p:txBody>
      </p:sp>
      <p:sp>
        <p:nvSpPr>
          <p:cNvPr id="25603" name="Text Box 2"/>
          <p:cNvSpPr txBox="1">
            <a:spLocks noChangeArrowheads="1"/>
          </p:cNvSpPr>
          <p:nvPr/>
        </p:nvSpPr>
        <p:spPr bwMode="auto">
          <a:xfrm>
            <a:off x="2057400" y="2209801"/>
            <a:ext cx="8458200" cy="2677656"/>
          </a:xfrm>
          <a:prstGeom prst="rect">
            <a:avLst/>
          </a:prstGeom>
          <a:noFill/>
          <a:ln w="9525">
            <a:noFill/>
            <a:miter lim="800000"/>
            <a:headEnd/>
            <a:tailEnd/>
          </a:ln>
        </p:spPr>
        <p:txBody>
          <a:bodyPr>
            <a:spAutoFit/>
          </a:bodyPr>
          <a:lstStyle/>
          <a:p>
            <a:pPr algn="justLow">
              <a:spcBef>
                <a:spcPct val="50000"/>
              </a:spcBef>
            </a:pPr>
            <a:r>
              <a:rPr lang="en-US" sz="2400" dirty="0">
                <a:latin typeface="Gill Sans MT" panose="020B0502020104020203" pitchFamily="34" charset="0"/>
              </a:rPr>
              <a:t>Wireless LAN technologies can be classified into four types: </a:t>
            </a:r>
          </a:p>
          <a:p>
            <a:pPr algn="justLow">
              <a:spcBef>
                <a:spcPct val="50000"/>
              </a:spcBef>
              <a:buFont typeface="Wingdings" pitchFamily="2" charset="2"/>
              <a:buChar char="v"/>
            </a:pPr>
            <a:r>
              <a:rPr lang="en-US" sz="2400" dirty="0">
                <a:latin typeface="Gill Sans MT" panose="020B0502020104020203" pitchFamily="34" charset="0"/>
              </a:rPr>
              <a:t>Infrared</a:t>
            </a:r>
          </a:p>
          <a:p>
            <a:pPr algn="justLow">
              <a:spcBef>
                <a:spcPct val="50000"/>
              </a:spcBef>
              <a:buFont typeface="Wingdings" pitchFamily="2" charset="2"/>
              <a:buChar char="v"/>
            </a:pPr>
            <a:r>
              <a:rPr lang="en-US" sz="2400" dirty="0">
                <a:latin typeface="Gill Sans MT" panose="020B0502020104020203" pitchFamily="34" charset="0"/>
              </a:rPr>
              <a:t>Narrowband RF</a:t>
            </a:r>
          </a:p>
          <a:p>
            <a:pPr algn="justLow">
              <a:spcBef>
                <a:spcPct val="50000"/>
              </a:spcBef>
              <a:buFont typeface="Wingdings" pitchFamily="2" charset="2"/>
              <a:buChar char="v"/>
            </a:pPr>
            <a:r>
              <a:rPr lang="en-US" sz="2400" dirty="0">
                <a:latin typeface="Gill Sans MT" panose="020B0502020104020203" pitchFamily="34" charset="0"/>
              </a:rPr>
              <a:t>Spread-spectrum</a:t>
            </a:r>
          </a:p>
          <a:p>
            <a:pPr algn="justLow">
              <a:spcBef>
                <a:spcPct val="50000"/>
              </a:spcBef>
              <a:buFont typeface="Wingdings" pitchFamily="2" charset="2"/>
              <a:buChar char="v"/>
            </a:pPr>
            <a:r>
              <a:rPr lang="en-US" sz="2400" dirty="0">
                <a:latin typeface="Gill Sans MT" panose="020B0502020104020203" pitchFamily="34" charset="0"/>
              </a:rPr>
              <a:t>Home RF and Bluetooth. </a:t>
            </a:r>
          </a:p>
        </p:txBody>
      </p:sp>
      <p:sp>
        <p:nvSpPr>
          <p:cNvPr id="25604" name="Text Box 3"/>
          <p:cNvSpPr txBox="1">
            <a:spLocks noChangeArrowheads="1"/>
          </p:cNvSpPr>
          <p:nvPr/>
        </p:nvSpPr>
        <p:spPr bwMode="auto">
          <a:xfrm>
            <a:off x="2667000" y="663714"/>
            <a:ext cx="7467600" cy="707886"/>
          </a:xfrm>
          <a:prstGeom prst="rect">
            <a:avLst/>
          </a:prstGeom>
          <a:noFill/>
          <a:ln w="9525">
            <a:noFill/>
            <a:miter lim="800000"/>
            <a:headEnd/>
            <a:tailEnd/>
          </a:ln>
        </p:spPr>
        <p:txBody>
          <a:bodyPr wrap="square">
            <a:spAutoFit/>
          </a:bodyPr>
          <a:lstStyle/>
          <a:p>
            <a:pPr>
              <a:spcBef>
                <a:spcPct val="50000"/>
              </a:spcBef>
            </a:pPr>
            <a:r>
              <a:rPr lang="en-US" sz="4000" b="1" dirty="0">
                <a:latin typeface="Gill Sans MT" panose="020B0502020104020203" pitchFamily="34" charset="0"/>
              </a:rPr>
              <a:t>Wireless LAN Technologies</a:t>
            </a:r>
          </a:p>
        </p:txBody>
      </p:sp>
    </p:spTree>
    <p:extLst>
      <p:ext uri="{BB962C8B-B14F-4D97-AF65-F5344CB8AC3E}">
        <p14:creationId xmlns:p14="http://schemas.microsoft.com/office/powerpoint/2010/main" val="1868338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
          <p:cNvSpPr txBox="1">
            <a:spLocks noChangeArrowheads="1"/>
          </p:cNvSpPr>
          <p:nvPr/>
        </p:nvSpPr>
        <p:spPr bwMode="auto">
          <a:xfrm>
            <a:off x="1409815" y="1502876"/>
            <a:ext cx="9200205" cy="1883784"/>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buFont typeface="Wingdings" panose="05000000000000000000" pitchFamily="2" charset="2"/>
              <a:buChar char="v"/>
            </a:pPr>
            <a:r>
              <a:rPr lang="en-US" sz="2330" dirty="0">
                <a:solidFill>
                  <a:srgbClr val="000000"/>
                </a:solidFill>
                <a:latin typeface="Gill Sans MT" panose="020B0502020104020203" pitchFamily="34" charset="0"/>
              </a:rPr>
              <a:t>The wireless sensor node is equipped with a limited power source, such as a battery or even a solar cell, where there is enough sun light exposure on the node. However, a solar cell may not be the best choice as a power supply, owing to its weight, volume, and expense. In some application scenarios, sensor-node lifetime depends on the battery lifetime. </a:t>
            </a:r>
          </a:p>
        </p:txBody>
      </p:sp>
      <p:sp>
        <p:nvSpPr>
          <p:cNvPr id="215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ACAF0654-7548-4A46-9C6F-45D2B56213EA}" type="slidenum">
              <a:rPr lang="en-US" sz="1483">
                <a:solidFill>
                  <a:srgbClr val="000000"/>
                </a:solidFill>
              </a:rPr>
              <a:pPr eaLnBrk="1" hangingPunct="1"/>
              <a:t>40</a:t>
            </a:fld>
            <a:endParaRPr lang="en-US" sz="1483">
              <a:solidFill>
                <a:srgbClr val="000000"/>
              </a:solidFill>
            </a:endParaRPr>
          </a:p>
        </p:txBody>
      </p:sp>
    </p:spTree>
    <p:extLst>
      <p:ext uri="{BB962C8B-B14F-4D97-AF65-F5344CB8AC3E}">
        <p14:creationId xmlns:p14="http://schemas.microsoft.com/office/powerpoint/2010/main" val="41062441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524249" y="3477192"/>
            <a:ext cx="4857682" cy="2822340"/>
          </a:xfrm>
          <a:noFill/>
        </p:spPr>
      </p:pic>
      <p:sp>
        <p:nvSpPr>
          <p:cNvPr id="22531" name="Text Box 7"/>
          <p:cNvSpPr txBox="1">
            <a:spLocks noChangeArrowheads="1"/>
          </p:cNvSpPr>
          <p:nvPr/>
        </p:nvSpPr>
        <p:spPr bwMode="auto">
          <a:xfrm>
            <a:off x="1253787" y="23312"/>
            <a:ext cx="9684426" cy="3187651"/>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3333CC"/>
                </a:solidFill>
                <a:latin typeface="Gill Sans MT" panose="020B0502020104020203" pitchFamily="34" charset="0"/>
              </a:rPr>
              <a:t>Sensor Node Structure</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Figure 3 shows a typical sensor node. A node consists mainly of 3 components: </a:t>
            </a:r>
            <a:r>
              <a:rPr lang="en-US" sz="2118" b="1" dirty="0">
                <a:solidFill>
                  <a:srgbClr val="FF0000"/>
                </a:solidFill>
                <a:latin typeface="Gill Sans MT" panose="020B0502020104020203" pitchFamily="34" charset="0"/>
              </a:rPr>
              <a:t>sensing unit</a:t>
            </a:r>
            <a:r>
              <a:rPr lang="en-US" sz="2118" dirty="0">
                <a:solidFill>
                  <a:srgbClr val="000000"/>
                </a:solidFill>
                <a:latin typeface="Gill Sans MT" panose="020B0502020104020203" pitchFamily="34" charset="0"/>
              </a:rPr>
              <a:t>, a </a:t>
            </a:r>
            <a:r>
              <a:rPr lang="en-US" sz="2118" b="1" dirty="0">
                <a:solidFill>
                  <a:srgbClr val="FF0000"/>
                </a:solidFill>
                <a:latin typeface="Gill Sans MT" panose="020B0502020104020203" pitchFamily="34" charset="0"/>
              </a:rPr>
              <a:t>processing unit and memory</a:t>
            </a:r>
            <a:r>
              <a:rPr lang="en-US" sz="2118" dirty="0">
                <a:solidFill>
                  <a:srgbClr val="000000"/>
                </a:solidFill>
                <a:latin typeface="Gill Sans MT" panose="020B0502020104020203" pitchFamily="34" charset="0"/>
              </a:rPr>
              <a:t>, a </a:t>
            </a:r>
            <a:r>
              <a:rPr lang="en-US" sz="2118" b="1" dirty="0">
                <a:solidFill>
                  <a:srgbClr val="FF0000"/>
                </a:solidFill>
                <a:latin typeface="Gill Sans MT" panose="020B0502020104020203" pitchFamily="34" charset="0"/>
              </a:rPr>
              <a:t>self-power unit.</a:t>
            </a:r>
          </a:p>
          <a:p>
            <a:pPr algn="just" eaLnBrk="1" fontAlgn="base" hangingPunct="1">
              <a:spcBef>
                <a:spcPct val="0"/>
              </a:spcBef>
              <a:spcAft>
                <a:spcPct val="0"/>
              </a:spcAft>
            </a:pPr>
            <a:endParaRPr lang="en-US" sz="1906" b="1" dirty="0">
              <a:solidFill>
                <a:srgbClr val="FF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 Other supporting components are: wireless transceiver component, as well as a self- and remote-testing unit, a synchronizing and timing unit, a routing table, and security units. </a:t>
            </a:r>
          </a:p>
          <a:p>
            <a:pPr algn="just" eaLnBrk="1" fontAlgn="base" hangingPunct="1">
              <a:spcBef>
                <a:spcPct val="0"/>
              </a:spcBef>
              <a:spcAft>
                <a:spcPct val="0"/>
              </a:spcAft>
              <a:buFont typeface="Wingdings" panose="05000000000000000000" pitchFamily="2" charset="2"/>
              <a:buChar char="ü"/>
            </a:pPr>
            <a:endParaRPr lang="en-US" sz="1271"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Each node must determine its location. This task is carried out by a location-finding system based on the global positioning system (GPS). </a:t>
            </a:r>
          </a:p>
        </p:txBody>
      </p:sp>
      <p:sp>
        <p:nvSpPr>
          <p:cNvPr id="22532" name="Rectangle 5"/>
          <p:cNvSpPr>
            <a:spLocks noChangeArrowheads="1"/>
          </p:cNvSpPr>
          <p:nvPr/>
        </p:nvSpPr>
        <p:spPr bwMode="auto">
          <a:xfrm>
            <a:off x="4180640" y="6436647"/>
            <a:ext cx="4083365" cy="41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118" dirty="0">
                <a:solidFill>
                  <a:srgbClr val="000000"/>
                </a:solidFill>
                <a:latin typeface="Gill Sans MT" panose="020B0502020104020203" pitchFamily="34" charset="0"/>
              </a:rPr>
              <a:t>Fig.3 A typical wireless sensor node</a:t>
            </a:r>
          </a:p>
        </p:txBody>
      </p:sp>
      <p:sp>
        <p:nvSpPr>
          <p:cNvPr id="225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7D5F0623-71E8-46FC-BC16-36DA8AEF5FDB}" type="slidenum">
              <a:rPr lang="en-US" sz="1483">
                <a:solidFill>
                  <a:srgbClr val="000000"/>
                </a:solidFill>
              </a:rPr>
              <a:pPr eaLnBrk="1" hangingPunct="1"/>
              <a:t>41</a:t>
            </a:fld>
            <a:endParaRPr lang="en-US" sz="1483">
              <a:solidFill>
                <a:srgbClr val="000000"/>
              </a:solidFill>
            </a:endParaRPr>
          </a:p>
        </p:txBody>
      </p:sp>
    </p:spTree>
    <p:extLst>
      <p:ext uri="{BB962C8B-B14F-4D97-AF65-F5344CB8AC3E}">
        <p14:creationId xmlns:p14="http://schemas.microsoft.com/office/powerpoint/2010/main" val="19374441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p:cNvSpPr txBox="1">
            <a:spLocks noChangeArrowheads="1"/>
          </p:cNvSpPr>
          <p:nvPr/>
        </p:nvSpPr>
        <p:spPr bwMode="auto">
          <a:xfrm>
            <a:off x="1334493" y="507533"/>
            <a:ext cx="9442316" cy="1720801"/>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Sensing Unit</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sensing unit consists of a sensor and an analog-to-digital converter. A smart sensor node consists of a combination of multiple sensors. </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analog signals produced by the sensors, based on the observed event, are converted to digital signals by the converter and then fed into the processing unit. </a:t>
            </a:r>
          </a:p>
        </p:txBody>
      </p:sp>
      <p:pic>
        <p:nvPicPr>
          <p:cNvPr id="23555"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384444" y="2810274"/>
            <a:ext cx="5167302" cy="3002172"/>
          </a:xfrm>
          <a:noFill/>
        </p:spPr>
      </p:pic>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B50ACBB9-AE5B-456C-A5F3-7E4DC3CC994F}" type="slidenum">
              <a:rPr lang="en-US" sz="1483">
                <a:solidFill>
                  <a:srgbClr val="000000"/>
                </a:solidFill>
              </a:rPr>
              <a:pPr eaLnBrk="1" hangingPunct="1"/>
              <a:t>42</a:t>
            </a:fld>
            <a:endParaRPr lang="en-US" sz="1483">
              <a:solidFill>
                <a:srgbClr val="000000"/>
              </a:solidFill>
            </a:endParaRPr>
          </a:p>
        </p:txBody>
      </p:sp>
    </p:spTree>
    <p:extLst>
      <p:ext uri="{BB962C8B-B14F-4D97-AF65-F5344CB8AC3E}">
        <p14:creationId xmlns:p14="http://schemas.microsoft.com/office/powerpoint/2010/main" val="14778974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1253787" y="335367"/>
            <a:ext cx="9684426" cy="3350634"/>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Processing and Memory Unit</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processing unit performs certain computations on the data and, depending on how it is programmed, may send the resulting information out to the network.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processing unit, which is generally associated with memory, manages the procedures that make the sensor node collaborate with the other nodes to carry out the assigned sensing task.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central processor determines what data needs to be analyzed, stored, or compared with the data stored in memory. </a:t>
            </a:r>
          </a:p>
        </p:txBody>
      </p:sp>
      <p:pic>
        <p:nvPicPr>
          <p:cNvPr id="24579"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596039" y="3999308"/>
            <a:ext cx="4565975" cy="2652457"/>
          </a:xfrm>
          <a:noFill/>
        </p:spPr>
      </p:pic>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4066E7CA-6CF1-4FD9-BA0D-42A091232606}" type="slidenum">
              <a:rPr lang="en-US" sz="1483">
                <a:solidFill>
                  <a:srgbClr val="000000"/>
                </a:solidFill>
              </a:rPr>
              <a:pPr eaLnBrk="1" hangingPunct="1"/>
              <a:t>43</a:t>
            </a:fld>
            <a:endParaRPr lang="en-US" sz="1483">
              <a:solidFill>
                <a:srgbClr val="000000"/>
              </a:solidFill>
            </a:endParaRPr>
          </a:p>
        </p:txBody>
      </p:sp>
    </p:spTree>
    <p:extLst>
      <p:ext uri="{BB962C8B-B14F-4D97-AF65-F5344CB8AC3E}">
        <p14:creationId xmlns:p14="http://schemas.microsoft.com/office/powerpoint/2010/main" val="27525661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3"/>
          <p:cNvSpPr txBox="1">
            <a:spLocks noChangeArrowheads="1"/>
          </p:cNvSpPr>
          <p:nvPr/>
        </p:nvSpPr>
        <p:spPr bwMode="auto">
          <a:xfrm>
            <a:off x="1495900" y="442970"/>
            <a:ext cx="9280908" cy="5632401"/>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Self-Power Unit</a:t>
            </a: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A sensor node is supposed to be mounted in a small physical unit, limiting space for the battery. Moreover, the random distribution of sensors makes it impossible to periodically recharge or exchange batteries. </a:t>
            </a:r>
          </a:p>
          <a:p>
            <a:pPr algn="just" eaLnBrk="1" fontAlgn="base" hangingPunct="1">
              <a:spcBef>
                <a:spcPct val="0"/>
              </a:spcBef>
              <a:spcAft>
                <a:spcPct val="0"/>
              </a:spcAft>
              <a:buFont typeface="Wingdings" panose="05000000000000000000" pitchFamily="2" charset="2"/>
              <a:buChar char="q"/>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In most types of sensor networks, the power unit in a sensor node is the most important unit of the node because the liveliness and existence of a node depend on the energy left in the node, and the routing in the sensor network is based on the algorithm that finds a path with the least energy.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Thus, it is essential to use energy-efficient algorithms to prolong the life of sensor networks. The main task of the sensor node is to identify events, to process data, and then to transmit the data. The power of a node is consumed mainly in the transmitter and receiver unit. </a:t>
            </a:r>
          </a:p>
          <a:p>
            <a:pPr algn="just" eaLnBrk="1" fontAlgn="base" hangingPunct="1">
              <a:spcBef>
                <a:spcPct val="0"/>
              </a:spcBef>
              <a:spcAft>
                <a:spcPct val="0"/>
              </a:spcAft>
              <a:buFont typeface="Wingdings" panose="05000000000000000000" pitchFamily="2" charset="2"/>
              <a:buChar char="q"/>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The sensor node can be supplied by a self-power unit, self-power unit battery, or solar cells</a:t>
            </a:r>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1E103AF3-07F0-43F0-831C-C0BBF2CA057B}" type="slidenum">
              <a:rPr lang="en-US" sz="1483">
                <a:solidFill>
                  <a:srgbClr val="000000"/>
                </a:solidFill>
              </a:rPr>
              <a:pPr eaLnBrk="1" hangingPunct="1"/>
              <a:t>44</a:t>
            </a:fld>
            <a:endParaRPr lang="en-US" sz="1483">
              <a:solidFill>
                <a:srgbClr val="000000"/>
              </a:solidFill>
            </a:endParaRPr>
          </a:p>
        </p:txBody>
      </p:sp>
    </p:spTree>
    <p:extLst>
      <p:ext uri="{BB962C8B-B14F-4D97-AF65-F5344CB8AC3E}">
        <p14:creationId xmlns:p14="http://schemas.microsoft.com/office/powerpoint/2010/main" val="593557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1219200" y="990601"/>
            <a:ext cx="9601200" cy="4247317"/>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5400" b="1" dirty="0">
                <a:solidFill>
                  <a:srgbClr val="0070C0"/>
                </a:solidFill>
                <a:latin typeface="Gill Sans MT" panose="020B0502020104020203" pitchFamily="34" charset="0"/>
              </a:rPr>
              <a:t>Clustering </a:t>
            </a:r>
            <a:r>
              <a:rPr lang="en-US" sz="5400" b="1" dirty="0" smtClean="0">
                <a:solidFill>
                  <a:srgbClr val="0070C0"/>
                </a:solidFill>
                <a:latin typeface="Gill Sans MT" panose="020B0502020104020203" pitchFamily="34" charset="0"/>
              </a:rPr>
              <a:t>Protocols</a:t>
            </a:r>
          </a:p>
          <a:p>
            <a:pPr algn="just" eaLnBrk="1" hangingPunct="1"/>
            <a:endParaRPr lang="en-US" sz="4800" b="1"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Clustering Protocols specify the topology of the hierarchical non-overlapping cluster nodes. </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An efficient Clustering Protocol ensures the creation of clusters with almost the same radius and cluster heads that are the best positioned in the cluster.  </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Since every node in a cluster network is connected to cluster head, route discovery among cluster heads is sufficient to establish a feasible route in the network. </a:t>
            </a:r>
          </a:p>
        </p:txBody>
      </p:sp>
      <p:sp>
        <p:nvSpPr>
          <p:cNvPr id="28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99FFBB-5099-489F-9713-70FD1575B5ED}" type="slidenum">
              <a:rPr lang="en-US" sz="1400"/>
              <a:pPr eaLnBrk="1" hangingPunct="1"/>
              <a:t>45</a:t>
            </a:fld>
            <a:endParaRPr lang="en-US" sz="1400"/>
          </a:p>
        </p:txBody>
      </p:sp>
    </p:spTree>
    <p:extLst>
      <p:ext uri="{BB962C8B-B14F-4D97-AF65-F5344CB8AC3E}">
        <p14:creationId xmlns:p14="http://schemas.microsoft.com/office/powerpoint/2010/main" val="18431096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990600" y="1371601"/>
            <a:ext cx="9906000" cy="3200399"/>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2800" b="1" dirty="0">
                <a:solidFill>
                  <a:srgbClr val="0070C0"/>
                </a:solidFill>
                <a:latin typeface="Gill Sans MT" panose="020B0502020104020203" pitchFamily="34" charset="0"/>
              </a:rPr>
              <a:t>Classification of Clustering </a:t>
            </a:r>
            <a:r>
              <a:rPr lang="en-US" sz="2800" b="1" dirty="0" smtClean="0">
                <a:solidFill>
                  <a:srgbClr val="0070C0"/>
                </a:solidFill>
                <a:latin typeface="Gill Sans MT" panose="020B0502020104020203" pitchFamily="34" charset="0"/>
              </a:rPr>
              <a:t>Protocols</a:t>
            </a:r>
          </a:p>
          <a:p>
            <a:pPr algn="just" eaLnBrk="1" hangingPunct="1"/>
            <a:endParaRPr lang="en-US" sz="2800" b="1" dirty="0">
              <a:solidFill>
                <a:srgbClr val="0070C0"/>
              </a:solidFill>
              <a:latin typeface="Gill Sans MT" panose="020B0502020104020203" pitchFamily="34" charset="0"/>
            </a:endParaRPr>
          </a:p>
          <a:p>
            <a:pPr algn="just" eaLnBrk="1" hangingPunct="1"/>
            <a:r>
              <a:rPr lang="en-US" sz="2100" dirty="0">
                <a:latin typeface="Gill Sans MT" panose="020B0502020104020203" pitchFamily="34" charset="0"/>
              </a:rPr>
              <a:t>Clustering techniques can be either </a:t>
            </a:r>
            <a:r>
              <a:rPr lang="en-US" sz="2100" dirty="0">
                <a:solidFill>
                  <a:srgbClr val="0070C0"/>
                </a:solidFill>
                <a:latin typeface="Gill Sans MT" panose="020B0502020104020203" pitchFamily="34" charset="0"/>
              </a:rPr>
              <a:t>centralized or decentralized</a:t>
            </a:r>
            <a:r>
              <a:rPr lang="en-US" sz="2100" dirty="0">
                <a:latin typeface="Gill Sans MT" panose="020B0502020104020203" pitchFamily="34" charset="0"/>
              </a:rPr>
              <a:t>. </a:t>
            </a:r>
          </a:p>
          <a:p>
            <a:pPr algn="just" eaLnBrk="1" hangingPunct="1">
              <a:buFont typeface="Wingdings" panose="05000000000000000000" pitchFamily="2" charset="2"/>
              <a:buChar char="ü"/>
            </a:pPr>
            <a:endParaRPr lang="en-US" sz="2100"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solidFill>
                  <a:srgbClr val="0070C0"/>
                </a:solidFill>
                <a:latin typeface="Gill Sans MT" panose="020B0502020104020203" pitchFamily="34" charset="0"/>
              </a:rPr>
              <a:t>Centralized </a:t>
            </a:r>
            <a:r>
              <a:rPr lang="en-US" sz="2100" dirty="0">
                <a:latin typeface="Gill Sans MT" panose="020B0502020104020203" pitchFamily="34" charset="0"/>
              </a:rPr>
              <a:t>clustering algorithms require each sensor node to send its individual information, such as energy level and geographical position, to the central base station. Based on a predefined algorithm, a base station calculates the number of clusters, their sizes, and the cluster heads' positions and then provides each node with its newly assigned duty. </a:t>
            </a:r>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89654D-6D4F-4DC0-9E3D-67D55219D20A}" type="slidenum">
              <a:rPr lang="en-US" sz="1400"/>
              <a:pPr eaLnBrk="1" hangingPunct="1"/>
              <a:t>46</a:t>
            </a:fld>
            <a:endParaRPr lang="en-US" sz="1400"/>
          </a:p>
        </p:txBody>
      </p:sp>
    </p:spTree>
    <p:extLst>
      <p:ext uri="{BB962C8B-B14F-4D97-AF65-F5344CB8AC3E}">
        <p14:creationId xmlns:p14="http://schemas.microsoft.com/office/powerpoint/2010/main" val="42801576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F99CC28-93BA-4232-9F25-31CA02BE57D6}" type="slidenum">
              <a:rPr lang="en-US" sz="1400"/>
              <a:pPr eaLnBrk="1" hangingPunct="1"/>
              <a:t>47</a:t>
            </a:fld>
            <a:endParaRPr lang="en-US" sz="1400"/>
          </a:p>
        </p:txBody>
      </p:sp>
      <p:sp>
        <p:nvSpPr>
          <p:cNvPr id="30723" name="TextBox 4"/>
          <p:cNvSpPr txBox="1">
            <a:spLocks noChangeArrowheads="1"/>
          </p:cNvSpPr>
          <p:nvPr/>
        </p:nvSpPr>
        <p:spPr bwMode="auto">
          <a:xfrm>
            <a:off x="1219200" y="1171813"/>
            <a:ext cx="9677400" cy="3323987"/>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sz="2100" dirty="0">
                <a:solidFill>
                  <a:srgbClr val="0070C0"/>
                </a:solidFill>
                <a:latin typeface="Gill Sans MT" panose="020B0502020104020203" pitchFamily="34" charset="0"/>
              </a:rPr>
              <a:t>Decentralized</a:t>
            </a:r>
            <a:r>
              <a:rPr lang="en-US" sz="2100" dirty="0">
                <a:latin typeface="Gill Sans MT" panose="020B0502020104020203" pitchFamily="34" charset="0"/>
              </a:rPr>
              <a:t> clustering techniques create clusters without the help of any centralized base station. An </a:t>
            </a:r>
            <a:r>
              <a:rPr lang="en-US" sz="2100" i="1" dirty="0">
                <a:solidFill>
                  <a:srgbClr val="FF0000"/>
                </a:solidFill>
                <a:latin typeface="Gill Sans MT" panose="020B0502020104020203" pitchFamily="34" charset="0"/>
              </a:rPr>
              <a:t>energy-efficient and hierarchical clustering algorithm</a:t>
            </a:r>
            <a:r>
              <a:rPr lang="en-US" sz="2100" dirty="0">
                <a:latin typeface="Gill Sans MT" panose="020B0502020104020203" pitchFamily="34" charset="0"/>
              </a:rPr>
              <a:t> can be such a way whereby each sensor node becomes a cluster head with a probability of </a:t>
            </a:r>
            <a:r>
              <a:rPr lang="en-US" sz="2100" i="1" dirty="0">
                <a:latin typeface="Gill Sans MT" panose="020B0502020104020203" pitchFamily="34" charset="0"/>
              </a:rPr>
              <a:t>p</a:t>
            </a:r>
            <a:r>
              <a:rPr lang="en-US" sz="2100" dirty="0">
                <a:latin typeface="Gill Sans MT" panose="020B0502020104020203" pitchFamily="34" charset="0"/>
              </a:rPr>
              <a:t> and advertises its candidacy to nodes that are no more than </a:t>
            </a:r>
            <a:r>
              <a:rPr lang="en-US" sz="2100" i="1" dirty="0">
                <a:latin typeface="Gill Sans MT" panose="020B0502020104020203" pitchFamily="34" charset="0"/>
              </a:rPr>
              <a:t>k</a:t>
            </a:r>
            <a:r>
              <a:rPr lang="en-US" sz="2100" dirty="0">
                <a:latin typeface="Gill Sans MT" panose="020B0502020104020203" pitchFamily="34" charset="0"/>
              </a:rPr>
              <a:t> hops away from the cluster head. </a:t>
            </a:r>
          </a:p>
          <a:p>
            <a:pPr algn="just" eaLnBrk="1" hangingPunct="1"/>
            <a:endParaRPr lang="en-US" sz="2100" dirty="0">
              <a:latin typeface="Gill Sans MT" panose="020B0502020104020203" pitchFamily="34" charset="0"/>
            </a:endParaRP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a:t>
            </a:r>
            <a:r>
              <a:rPr lang="en-US" sz="2100" dirty="0">
                <a:solidFill>
                  <a:schemeClr val="accent2"/>
                </a:solidFill>
                <a:latin typeface="Gill Sans MT" panose="020B0502020104020203" pitchFamily="34" charset="0"/>
              </a:rPr>
              <a:t>Low-Energy Adaptive Clustering Hierarchy (LEACH) </a:t>
            </a:r>
            <a:r>
              <a:rPr lang="en-US" sz="2100" dirty="0">
                <a:latin typeface="Gill Sans MT" panose="020B0502020104020203" pitchFamily="34" charset="0"/>
              </a:rPr>
              <a:t>algorithm and the </a:t>
            </a:r>
            <a:r>
              <a:rPr lang="en-US" sz="2100" dirty="0">
                <a:solidFill>
                  <a:schemeClr val="accent2"/>
                </a:solidFill>
                <a:latin typeface="Gill Sans MT" panose="020B0502020104020203" pitchFamily="34" charset="0"/>
              </a:rPr>
              <a:t>Decentralized Energy-Efficient Cluster Propagation (DEEP) </a:t>
            </a:r>
            <a:r>
              <a:rPr lang="en-US" sz="2100" dirty="0">
                <a:latin typeface="Gill Sans MT" panose="020B0502020104020203" pitchFamily="34" charset="0"/>
              </a:rPr>
              <a:t>protocol are two examples of the decentralized clustering protocols.</a:t>
            </a:r>
          </a:p>
        </p:txBody>
      </p:sp>
    </p:spTree>
    <p:extLst>
      <p:ext uri="{BB962C8B-B14F-4D97-AF65-F5344CB8AC3E}">
        <p14:creationId xmlns:p14="http://schemas.microsoft.com/office/powerpoint/2010/main" val="39454709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1066800" y="457200"/>
            <a:ext cx="9677400" cy="3862596"/>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514350" indent="-514350" algn="just" eaLnBrk="1" hangingPunct="1">
              <a:buAutoNum type="arabicPeriod"/>
            </a:pPr>
            <a:r>
              <a:rPr lang="en-US" sz="2800" b="1" dirty="0" smtClean="0">
                <a:solidFill>
                  <a:srgbClr val="0070C0"/>
                </a:solidFill>
                <a:latin typeface="Gill Sans MT" panose="020B0502020104020203" pitchFamily="34" charset="0"/>
              </a:rPr>
              <a:t>LEACH </a:t>
            </a:r>
            <a:r>
              <a:rPr lang="en-US" sz="2800" b="1" dirty="0">
                <a:solidFill>
                  <a:srgbClr val="0070C0"/>
                </a:solidFill>
                <a:latin typeface="Gill Sans MT" panose="020B0502020104020203" pitchFamily="34" charset="0"/>
              </a:rPr>
              <a:t>Clustering </a:t>
            </a:r>
            <a:r>
              <a:rPr lang="en-US" sz="2800" b="1" dirty="0" smtClean="0">
                <a:solidFill>
                  <a:srgbClr val="0070C0"/>
                </a:solidFill>
                <a:latin typeface="Gill Sans MT" panose="020B0502020104020203" pitchFamily="34" charset="0"/>
              </a:rPr>
              <a:t>Protocol</a:t>
            </a:r>
          </a:p>
          <a:p>
            <a:pPr algn="just" eaLnBrk="1" hangingPunct="1"/>
            <a:endParaRPr lang="en-US" sz="2800" b="1" dirty="0">
              <a:solidFill>
                <a:srgbClr val="0070C0"/>
              </a:solidFill>
              <a:latin typeface="Gill Sans MT" panose="020B0502020104020203" pitchFamily="34" charset="0"/>
            </a:endParaRPr>
          </a:p>
          <a:p>
            <a:pPr algn="just" eaLnBrk="1" hangingPunct="1"/>
            <a:r>
              <a:rPr lang="en-US" sz="2100" dirty="0">
                <a:latin typeface="Gill Sans MT" panose="020B0502020104020203" pitchFamily="34" charset="0"/>
              </a:rPr>
              <a:t>The Low-Energy Adaptive Clustering Hierarchy (LEACH) is an application-specific protocol architecture that aims to prolong network lifetime by periodic re-clustering and change of the network topology.</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v"/>
            </a:pPr>
            <a:r>
              <a:rPr lang="en-US" sz="2100" dirty="0">
                <a:latin typeface="Gill Sans MT" panose="020B0502020104020203" pitchFamily="34" charset="0"/>
              </a:rPr>
              <a:t>LEACH is divided into rounds consisting of a clustering phase and a steady-state phase for data collection. At the start of each round, a sensor node randomly chooses a number between 0 and 1 and then compares this number to a calculated threshold called </a:t>
            </a:r>
            <a:r>
              <a:rPr lang="en-US" sz="2100" i="1" dirty="0">
                <a:latin typeface="Gill Sans MT" panose="020B0502020104020203" pitchFamily="34" charset="0"/>
              </a:rPr>
              <a:t>T(n)</a:t>
            </a:r>
            <a:r>
              <a:rPr lang="en-US" sz="2100" dirty="0">
                <a:latin typeface="Gill Sans MT" panose="020B0502020104020203" pitchFamily="34" charset="0"/>
              </a:rPr>
              <a:t>. If </a:t>
            </a:r>
            <a:r>
              <a:rPr lang="en-US" sz="2100" i="1" dirty="0">
                <a:latin typeface="Gill Sans MT" panose="020B0502020104020203" pitchFamily="34" charset="0"/>
              </a:rPr>
              <a:t>T(n)</a:t>
            </a:r>
            <a:r>
              <a:rPr lang="en-US" sz="2100" dirty="0">
                <a:latin typeface="Gill Sans MT" panose="020B0502020104020203" pitchFamily="34" charset="0"/>
              </a:rPr>
              <a:t> is larger than the chosen number, the node becomes a cluster head for the current round. The value </a:t>
            </a:r>
            <a:r>
              <a:rPr lang="en-US" sz="2100" i="1" dirty="0">
                <a:latin typeface="Gill Sans MT" panose="020B0502020104020203" pitchFamily="34" charset="0"/>
              </a:rPr>
              <a:t>T(n)</a:t>
            </a:r>
            <a:r>
              <a:rPr lang="en-US" sz="2100" dirty="0">
                <a:latin typeface="Gill Sans MT" panose="020B0502020104020203" pitchFamily="34" charset="0"/>
              </a:rPr>
              <a:t> is calculated using the following formula:</a:t>
            </a:r>
          </a:p>
        </p:txBody>
      </p:sp>
      <p:sp>
        <p:nvSpPr>
          <p:cNvPr id="6148"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aphicFrame>
        <p:nvGraphicFramePr>
          <p:cNvPr id="6146" name="Object 1"/>
          <p:cNvGraphicFramePr>
            <a:graphicFrameLocks noChangeAspect="1"/>
          </p:cNvGraphicFramePr>
          <p:nvPr>
            <p:extLst>
              <p:ext uri="{D42A27DB-BD31-4B8C-83A1-F6EECF244321}">
                <p14:modId xmlns:p14="http://schemas.microsoft.com/office/powerpoint/2010/main" val="1876096623"/>
              </p:ext>
            </p:extLst>
          </p:nvPr>
        </p:nvGraphicFramePr>
        <p:xfrm>
          <a:off x="3733800" y="4670425"/>
          <a:ext cx="4800600" cy="1349375"/>
        </p:xfrm>
        <a:graphic>
          <a:graphicData uri="http://schemas.openxmlformats.org/presentationml/2006/ole">
            <mc:AlternateContent xmlns:mc="http://schemas.openxmlformats.org/markup-compatibility/2006">
              <mc:Choice xmlns:v="urn:schemas-microsoft-com:vml" Requires="v">
                <p:oleObj spid="_x0000_s1076"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670425"/>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B8DF58-E5D4-4C80-9ED2-39E241CCF0E2}" type="slidenum">
              <a:rPr lang="en-US" sz="1400"/>
              <a:pPr eaLnBrk="1" hangingPunct="1"/>
              <a:t>48</a:t>
            </a:fld>
            <a:endParaRPr lang="en-US" sz="1400"/>
          </a:p>
        </p:txBody>
      </p:sp>
    </p:spTree>
    <p:extLst>
      <p:ext uri="{BB962C8B-B14F-4D97-AF65-F5344CB8AC3E}">
        <p14:creationId xmlns:p14="http://schemas.microsoft.com/office/powerpoint/2010/main" val="38802951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B9FD12-969A-4A0E-8FA2-0E818D1F6CF5}" type="slidenum">
              <a:rPr lang="en-US" sz="1400"/>
              <a:pPr eaLnBrk="1" hangingPunct="1"/>
              <a:t>49</a:t>
            </a:fld>
            <a:endParaRPr lang="en-US" sz="1400"/>
          </a:p>
        </p:txBody>
      </p:sp>
      <p:sp>
        <p:nvSpPr>
          <p:cNvPr id="31747" name="TextBox 4"/>
          <p:cNvSpPr txBox="1">
            <a:spLocks noChangeArrowheads="1"/>
          </p:cNvSpPr>
          <p:nvPr/>
        </p:nvSpPr>
        <p:spPr bwMode="auto">
          <a:xfrm>
            <a:off x="1524000" y="1"/>
            <a:ext cx="3505200" cy="26781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t>r=0:15;</a:t>
            </a:r>
          </a:p>
          <a:p>
            <a:pPr eaLnBrk="1" hangingPunct="1"/>
            <a:r>
              <a:rPr lang="en-US" dirty="0"/>
              <a:t>p=1/16;</a:t>
            </a:r>
          </a:p>
          <a:p>
            <a:pPr eaLnBrk="1" hangingPunct="1"/>
            <a:r>
              <a:rPr lang="en-US" dirty="0" err="1"/>
              <a:t>Tn</a:t>
            </a:r>
            <a:r>
              <a:rPr lang="en-US" dirty="0"/>
              <a:t> =p./(1-p*(mod(r,1/p)));</a:t>
            </a:r>
          </a:p>
          <a:p>
            <a:pPr eaLnBrk="1" hangingPunct="1"/>
            <a:r>
              <a:rPr lang="en-US" dirty="0"/>
              <a:t>plot(</a:t>
            </a:r>
            <a:r>
              <a:rPr lang="en-US" dirty="0" err="1"/>
              <a:t>r,Tn</a:t>
            </a:r>
            <a:r>
              <a:rPr lang="en-US" dirty="0"/>
              <a:t>, 'b&gt;-')</a:t>
            </a:r>
          </a:p>
          <a:p>
            <a:pPr eaLnBrk="1" hangingPunct="1"/>
            <a:r>
              <a:rPr lang="en-US" dirty="0" err="1"/>
              <a:t>xlabel</a:t>
            </a:r>
            <a:r>
              <a:rPr lang="en-US" dirty="0"/>
              <a:t>('r')</a:t>
            </a:r>
          </a:p>
          <a:p>
            <a:pPr eaLnBrk="1" hangingPunct="1"/>
            <a:r>
              <a:rPr lang="en-US" dirty="0" err="1"/>
              <a:t>ylabel</a:t>
            </a:r>
            <a:r>
              <a:rPr lang="en-US" dirty="0"/>
              <a:t>('T(n)')</a:t>
            </a:r>
          </a:p>
          <a:p>
            <a:pPr eaLnBrk="1" hangingPunct="1"/>
            <a:r>
              <a:rPr lang="en-US" dirty="0"/>
              <a:t>grid on</a:t>
            </a: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0"/>
            <a:ext cx="65532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
          <p:cNvGraphicFramePr>
            <a:graphicFrameLocks noChangeAspect="1"/>
          </p:cNvGraphicFramePr>
          <p:nvPr/>
        </p:nvGraphicFramePr>
        <p:xfrm>
          <a:off x="1551039" y="4502151"/>
          <a:ext cx="4800600" cy="1349375"/>
        </p:xfrm>
        <a:graphic>
          <a:graphicData uri="http://schemas.openxmlformats.org/presentationml/2006/ole">
            <mc:AlternateContent xmlns:mc="http://schemas.openxmlformats.org/markup-compatibility/2006">
              <mc:Choice xmlns:v="urn:schemas-microsoft-com:vml" Requires="v">
                <p:oleObj spid="_x0000_s2100"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039" y="4502151"/>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1551039" y="6035829"/>
            <a:ext cx="8991600" cy="708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dirty="0"/>
              <a:t>r  =      0     1       2       3       4       5      6      7     8       9     10    11  12    13    14    15</a:t>
            </a:r>
          </a:p>
          <a:p>
            <a:pPr eaLnBrk="1" hangingPunct="1"/>
            <a:r>
              <a:rPr lang="en-US" sz="2000" dirty="0" err="1"/>
              <a:t>T</a:t>
            </a:r>
            <a:r>
              <a:rPr lang="en-US" sz="2000" baseline="-25000" dirty="0" err="1"/>
              <a:t>n</a:t>
            </a:r>
            <a:r>
              <a:rPr lang="en-US" sz="2000" dirty="0"/>
              <a:t> = </a:t>
            </a:r>
            <a:r>
              <a:rPr lang="en-US" sz="1200" dirty="0"/>
              <a:t>0.0625    0.0667    0.0714    0.0769    0.0833    0.0909    0.1    0.1111    0.125    0.1429    0.1667    0.2    0.25    0.3333       0.5           1</a:t>
            </a: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xmlns="" id="{0B52C78D-99AE-40F8-B9DF-B4075D7E9CC2}"/>
                  </a:ext>
                </a:extLst>
              </p14:cNvPr>
              <p14:cNvContentPartPr/>
              <p14:nvPr/>
            </p14:nvContentPartPr>
            <p14:xfrm>
              <a:off x="2814600" y="984960"/>
              <a:ext cx="7773840" cy="3821040"/>
            </p14:xfrm>
          </p:contentPart>
        </mc:Choice>
        <mc:Fallback xmlns="">
          <p:pic>
            <p:nvPicPr>
              <p:cNvPr id="2" name="Ink 1">
                <a:extLst>
                  <a:ext uri="{FF2B5EF4-FFF2-40B4-BE49-F238E27FC236}">
                    <a16:creationId xmlns:a16="http://schemas.microsoft.com/office/drawing/2014/main" xmlns="" xmlns:p14="http://schemas.microsoft.com/office/powerpoint/2010/main" id="{0B52C78D-99AE-40F8-B9DF-B4075D7E9CC2}"/>
                  </a:ext>
                </a:extLst>
              </p:cNvPr>
              <p:cNvPicPr/>
              <p:nvPr/>
            </p:nvPicPr>
            <p:blipFill>
              <a:blip r:embed="rId7"/>
              <a:stretch>
                <a:fillRect/>
              </a:stretch>
            </p:blipFill>
            <p:spPr>
              <a:xfrm>
                <a:off x="2804160" y="974160"/>
                <a:ext cx="7794000" cy="3839400"/>
              </a:xfrm>
              <a:prstGeom prst="rect">
                <a:avLst/>
              </a:prstGeom>
            </p:spPr>
          </p:pic>
        </mc:Fallback>
      </mc:AlternateContent>
    </p:spTree>
    <p:extLst>
      <p:ext uri="{BB962C8B-B14F-4D97-AF65-F5344CB8AC3E}">
        <p14:creationId xmlns:p14="http://schemas.microsoft.com/office/powerpoint/2010/main" val="3284486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17DB7F51-2155-42E5-8E33-A98236D0F2BE}" type="slidenum">
              <a:rPr lang="en-US" smtClean="0"/>
              <a:pPr/>
              <a:t>5</a:t>
            </a:fld>
            <a:endParaRPr lang="en-US"/>
          </a:p>
        </p:txBody>
      </p:sp>
      <p:sp>
        <p:nvSpPr>
          <p:cNvPr id="26627" name="Text Box 2"/>
          <p:cNvSpPr txBox="1">
            <a:spLocks noChangeArrowheads="1"/>
          </p:cNvSpPr>
          <p:nvPr/>
        </p:nvSpPr>
        <p:spPr bwMode="auto">
          <a:xfrm>
            <a:off x="1371600" y="1295400"/>
            <a:ext cx="9479507" cy="5170646"/>
          </a:xfrm>
          <a:prstGeom prst="rect">
            <a:avLst/>
          </a:prstGeom>
          <a:noFill/>
          <a:ln w="9525">
            <a:noFill/>
            <a:miter lim="800000"/>
            <a:headEnd/>
            <a:tailEnd/>
          </a:ln>
        </p:spPr>
        <p:txBody>
          <a:bodyPr wrap="square">
            <a:spAutoFit/>
          </a:bodyPr>
          <a:lstStyle/>
          <a:p>
            <a:pPr algn="just">
              <a:spcBef>
                <a:spcPts val="600"/>
              </a:spcBef>
              <a:buFont typeface="Wingdings" pitchFamily="2" charset="2"/>
              <a:buChar char="ü"/>
            </a:pPr>
            <a:r>
              <a:rPr lang="en-US" sz="2000" dirty="0">
                <a:latin typeface="Gill Sans MT" panose="020B0502020104020203" pitchFamily="34" charset="0"/>
              </a:rPr>
              <a:t>Each </a:t>
            </a:r>
            <a:r>
              <a:rPr lang="en-US" sz="2000" dirty="0">
                <a:solidFill>
                  <a:schemeClr val="accent2"/>
                </a:solidFill>
                <a:latin typeface="Gill Sans MT" panose="020B0502020104020203" pitchFamily="34" charset="0"/>
              </a:rPr>
              <a:t>signal-covering cell </a:t>
            </a:r>
            <a:r>
              <a:rPr lang="en-US" sz="2000" dirty="0">
                <a:latin typeface="Gill Sans MT" panose="020B0502020104020203" pitchFamily="34" charset="0"/>
              </a:rPr>
              <a:t>in an infrared LAN is limited to one room. Coverage is small, since the infrared rays cannot penetrate through wall and other opaque obstacles. The primary difference between infrared and radio wireless LANs is the frequency of the transmitted signal. 802.11a and 802.11b operate in the 2.4 and 5GHz bands respectively, but infrared systems use frequencies in the terahertz range. </a:t>
            </a:r>
            <a:endParaRPr lang="en-US" sz="2000" dirty="0" smtClean="0">
              <a:latin typeface="Gill Sans MT" panose="020B0502020104020203" pitchFamily="34" charset="0"/>
            </a:endParaRPr>
          </a:p>
          <a:p>
            <a:pPr algn="just">
              <a:spcBef>
                <a:spcPts val="600"/>
              </a:spcBef>
              <a:buFont typeface="Wingdings" pitchFamily="2" charset="2"/>
              <a:buChar char="ü"/>
            </a:pPr>
            <a:endParaRPr lang="en-US" sz="2000" dirty="0">
              <a:latin typeface="Gill Sans MT" panose="020B0502020104020203" pitchFamily="34" charset="0"/>
            </a:endParaRPr>
          </a:p>
          <a:p>
            <a:pPr algn="just">
              <a:spcBef>
                <a:spcPts val="600"/>
              </a:spcBef>
              <a:buFont typeface="Wingdings" pitchFamily="2" charset="2"/>
              <a:buChar char="ü"/>
            </a:pPr>
            <a:r>
              <a:rPr lang="en-US" sz="2000" dirty="0">
                <a:latin typeface="Gill Sans MT" panose="020B0502020104020203" pitchFamily="34" charset="0"/>
              </a:rPr>
              <a:t>The use of infrared has several advantages. For example, the bandwidth for infrared communication is large and can therefore achieve high data rates. Also, because infrared rays are reflected by lightly colored objects, it is possible to cover the entire area of the room with reflections from objects. Since infrared cannot penetrate through walls and other opaque obstacles, it becomes very difficult for any adversary to carry out a passive attack or to eavesdrop. Hence, communication with infrared technology is more secure. Also, separate infrared networks can be used in adjacent rooms without any interference effects. Finally, equipment for infrared communication is much cheaper than microwave communication. The one major disadvantage of infrared technology is that background radiation from sunlight and indoor lighting can cause interference at the infrared receivers.</a:t>
            </a:r>
          </a:p>
        </p:txBody>
      </p:sp>
      <p:sp>
        <p:nvSpPr>
          <p:cNvPr id="26628" name="Text Box 3"/>
          <p:cNvSpPr txBox="1">
            <a:spLocks noChangeArrowheads="1"/>
          </p:cNvSpPr>
          <p:nvPr/>
        </p:nvSpPr>
        <p:spPr bwMode="auto">
          <a:xfrm>
            <a:off x="4191000" y="228601"/>
            <a:ext cx="3524654" cy="646113"/>
          </a:xfrm>
          <a:prstGeom prst="rect">
            <a:avLst/>
          </a:prstGeom>
          <a:solidFill>
            <a:srgbClr val="66CCFF"/>
          </a:solidFill>
          <a:ln w="9525">
            <a:noFill/>
            <a:miter lim="800000"/>
            <a:headEnd/>
            <a:tailEnd/>
          </a:ln>
        </p:spPr>
        <p:txBody>
          <a:bodyPr wrap="square">
            <a:spAutoFit/>
          </a:bodyPr>
          <a:lstStyle/>
          <a:p>
            <a:pPr>
              <a:spcBef>
                <a:spcPct val="50000"/>
              </a:spcBef>
            </a:pPr>
            <a:r>
              <a:rPr lang="en-US" sz="3600" b="1" dirty="0">
                <a:solidFill>
                  <a:srgbClr val="FF0000"/>
                </a:solidFill>
                <a:latin typeface="Gill Sans MT" panose="020B0502020104020203" pitchFamily="34" charset="0"/>
              </a:rPr>
              <a:t>Infrared LANs</a:t>
            </a:r>
          </a:p>
        </p:txBody>
      </p:sp>
    </p:spTree>
    <p:extLst>
      <p:ext uri="{BB962C8B-B14F-4D97-AF65-F5344CB8AC3E}">
        <p14:creationId xmlns:p14="http://schemas.microsoft.com/office/powerpoint/2010/main" val="5872933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1066800" y="692289"/>
            <a:ext cx="9677400" cy="4939814"/>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where </a:t>
            </a:r>
            <a:r>
              <a:rPr lang="en-US" sz="2100" i="1" dirty="0">
                <a:latin typeface="Gill Sans MT" panose="020B0502020104020203" pitchFamily="34" charset="0"/>
              </a:rPr>
              <a:t>p</a:t>
            </a:r>
            <a:r>
              <a:rPr lang="en-US" sz="2100" dirty="0">
                <a:latin typeface="Gill Sans MT" panose="020B0502020104020203" pitchFamily="34" charset="0"/>
              </a:rPr>
              <a:t> is the ratio of the total number of cluster heads to the total number of nodes, </a:t>
            </a:r>
            <a:r>
              <a:rPr lang="en-US" sz="2100" i="1" dirty="0">
                <a:latin typeface="Gill Sans MT" panose="020B0502020104020203" pitchFamily="34" charset="0"/>
              </a:rPr>
              <a:t>r</a:t>
            </a:r>
            <a:r>
              <a:rPr lang="en-US" sz="2100" dirty="0">
                <a:latin typeface="Gill Sans MT" panose="020B0502020104020203" pitchFamily="34" charset="0"/>
              </a:rPr>
              <a:t> is the number of rounds, and </a:t>
            </a:r>
            <a:r>
              <a:rPr lang="en-US" sz="2100" i="1" dirty="0">
                <a:latin typeface="Gill Sans MT" panose="020B0502020104020203" pitchFamily="34" charset="0"/>
              </a:rPr>
              <a:t>G</a:t>
            </a:r>
            <a:r>
              <a:rPr lang="en-US" sz="2100" dirty="0">
                <a:latin typeface="Gill Sans MT" panose="020B0502020104020203" pitchFamily="34" charset="0"/>
              </a:rPr>
              <a:t> is a set of nodes that have not been chosen as cluster heads for the last 1/</a:t>
            </a:r>
            <a:r>
              <a:rPr lang="en-US" sz="2100" i="1" dirty="0">
                <a:latin typeface="Gill Sans MT" panose="020B0502020104020203" pitchFamily="34" charset="0"/>
              </a:rPr>
              <a:t>p</a:t>
            </a:r>
            <a:r>
              <a:rPr lang="en-US" sz="2100" dirty="0">
                <a:latin typeface="Gill Sans MT" panose="020B0502020104020203" pitchFamily="34" charset="0"/>
              </a:rPr>
              <a:t> rounds. </a:t>
            </a: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For the first round (</a:t>
            </a:r>
            <a:r>
              <a:rPr lang="en-US" sz="2100" i="1" dirty="0">
                <a:latin typeface="Gill Sans MT" panose="020B0502020104020203" pitchFamily="34" charset="0"/>
              </a:rPr>
              <a:t>r</a:t>
            </a:r>
            <a:r>
              <a:rPr lang="en-US" sz="2100" dirty="0">
                <a:latin typeface="Gill Sans MT" panose="020B0502020104020203" pitchFamily="34" charset="0"/>
              </a:rPr>
              <a:t> = 0), </a:t>
            </a:r>
            <a:r>
              <a:rPr lang="en-US" sz="2100" i="1" dirty="0">
                <a:latin typeface="Gill Sans MT" panose="020B0502020104020203" pitchFamily="34" charset="0"/>
              </a:rPr>
              <a:t>T(n)</a:t>
            </a:r>
            <a:r>
              <a:rPr lang="en-US" sz="2100" dirty="0">
                <a:latin typeface="Gill Sans MT" panose="020B0502020104020203" pitchFamily="34" charset="0"/>
              </a:rPr>
              <a:t> is equal to </a:t>
            </a:r>
            <a:r>
              <a:rPr lang="en-US" sz="2100" i="1" dirty="0">
                <a:latin typeface="Gill Sans MT" panose="020B0502020104020203" pitchFamily="34" charset="0"/>
              </a:rPr>
              <a:t>p</a:t>
            </a:r>
            <a:r>
              <a:rPr lang="en-US" sz="2100" dirty="0">
                <a:latin typeface="Gill Sans MT" panose="020B0502020104020203" pitchFamily="34" charset="0"/>
              </a:rPr>
              <a:t>, and nodes have an equal chance to become cluster head. As </a:t>
            </a:r>
            <a:r>
              <a:rPr lang="en-US" sz="2100" i="1" dirty="0">
                <a:latin typeface="Gill Sans MT" panose="020B0502020104020203" pitchFamily="34" charset="0"/>
              </a:rPr>
              <a:t>r</a:t>
            </a:r>
            <a:r>
              <a:rPr lang="en-US" sz="2100" dirty="0">
                <a:latin typeface="Gill Sans MT" panose="020B0502020104020203" pitchFamily="34" charset="0"/>
              </a:rPr>
              <a:t> gets closer to 1/</a:t>
            </a:r>
            <a:r>
              <a:rPr lang="en-US" sz="2100" i="1" dirty="0">
                <a:latin typeface="Gill Sans MT" panose="020B0502020104020203" pitchFamily="34" charset="0"/>
              </a:rPr>
              <a:t>p</a:t>
            </a:r>
            <a:r>
              <a:rPr lang="en-US" sz="2100" dirty="0">
                <a:latin typeface="Gill Sans MT" panose="020B0502020104020203" pitchFamily="34" charset="0"/>
              </a:rPr>
              <a:t>, </a:t>
            </a:r>
            <a:r>
              <a:rPr lang="en-US" sz="2100" i="1" dirty="0">
                <a:latin typeface="Gill Sans MT" panose="020B0502020104020203" pitchFamily="34" charset="0"/>
              </a:rPr>
              <a:t>T(n)</a:t>
            </a:r>
            <a:r>
              <a:rPr lang="en-US" sz="2100" dirty="0">
                <a:latin typeface="Gill Sans MT" panose="020B0502020104020203" pitchFamily="34" charset="0"/>
              </a:rPr>
              <a:t> increases, and nodes that have not been selected as cluster head in the last 1/</a:t>
            </a:r>
            <a:r>
              <a:rPr lang="en-US" sz="2100" i="1" dirty="0">
                <a:latin typeface="Gill Sans MT" panose="020B0502020104020203" pitchFamily="34" charset="0"/>
              </a:rPr>
              <a:t>p</a:t>
            </a:r>
            <a:r>
              <a:rPr lang="en-US" sz="2100" dirty="0">
                <a:latin typeface="Gill Sans MT" panose="020B0502020104020203" pitchFamily="34" charset="0"/>
              </a:rPr>
              <a:t> rounds have more chance to become cluster head. </a:t>
            </a: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06C756-D02B-4CB6-8C38-6D6834F2BC49}" type="slidenum">
              <a:rPr lang="en-US" sz="1400"/>
              <a:pPr eaLnBrk="1" hangingPunct="1"/>
              <a:t>50</a:t>
            </a:fld>
            <a:endParaRPr lang="en-US" sz="1400"/>
          </a:p>
        </p:txBody>
      </p:sp>
      <p:graphicFrame>
        <p:nvGraphicFramePr>
          <p:cNvPr id="7170" name="Object 1"/>
          <p:cNvGraphicFramePr>
            <a:graphicFrameLocks noChangeAspect="1"/>
          </p:cNvGraphicFramePr>
          <p:nvPr/>
        </p:nvGraphicFramePr>
        <p:xfrm>
          <a:off x="2743201" y="1828800"/>
          <a:ext cx="5692775" cy="1600200"/>
        </p:xfrm>
        <a:graphic>
          <a:graphicData uri="http://schemas.openxmlformats.org/presentationml/2006/ole">
            <mc:AlternateContent xmlns:mc="http://schemas.openxmlformats.org/markup-compatibility/2006">
              <mc:Choice xmlns:v="urn:schemas-microsoft-com:vml" Requires="v">
                <p:oleObj spid="_x0000_s3124"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1828800"/>
                        <a:ext cx="5692775"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5389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51E6D6-AA49-4EDB-A47B-BCB5E2BA3A7A}" type="slidenum">
              <a:rPr lang="en-US" sz="1400"/>
              <a:pPr eaLnBrk="1" hangingPunct="1"/>
              <a:t>51</a:t>
            </a:fld>
            <a:endParaRPr lang="en-US" sz="1400"/>
          </a:p>
        </p:txBody>
      </p:sp>
      <p:sp>
        <p:nvSpPr>
          <p:cNvPr id="8196" name="Rectangle 4"/>
          <p:cNvSpPr>
            <a:spLocks noChangeArrowheads="1"/>
          </p:cNvSpPr>
          <p:nvPr/>
        </p:nvSpPr>
        <p:spPr bwMode="auto">
          <a:xfrm>
            <a:off x="990600" y="3092440"/>
            <a:ext cx="9601200" cy="1708160"/>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After 1/</a:t>
            </a:r>
            <a:r>
              <a:rPr lang="en-US" sz="2100" i="1" dirty="0">
                <a:latin typeface="Gill Sans MT" panose="020B0502020104020203" pitchFamily="34" charset="0"/>
              </a:rPr>
              <a:t>p</a:t>
            </a:r>
            <a:r>
              <a:rPr lang="en-US" sz="2100" dirty="0">
                <a:latin typeface="Gill Sans MT" panose="020B0502020104020203" pitchFamily="34" charset="0"/>
              </a:rPr>
              <a:t> - 1 rounds, </a:t>
            </a:r>
            <a:r>
              <a:rPr lang="en-US" sz="2100" i="1" dirty="0">
                <a:latin typeface="Gill Sans MT" panose="020B0502020104020203" pitchFamily="34" charset="0"/>
              </a:rPr>
              <a:t>T(n)</a:t>
            </a:r>
            <a:r>
              <a:rPr lang="en-US" sz="2100" dirty="0">
                <a:latin typeface="Gill Sans MT" panose="020B0502020104020203" pitchFamily="34" charset="0"/>
              </a:rPr>
              <a:t> is equal to 1, meaning that all the remaining nodes have been selected as cluster head. Thus, after 1/</a:t>
            </a:r>
            <a:r>
              <a:rPr lang="en-US" sz="2100" i="1" dirty="0">
                <a:latin typeface="Gill Sans MT" panose="020B0502020104020203" pitchFamily="34" charset="0"/>
              </a:rPr>
              <a:t>p</a:t>
            </a:r>
            <a:r>
              <a:rPr lang="en-US" sz="2100" dirty="0">
                <a:latin typeface="Gill Sans MT" panose="020B0502020104020203" pitchFamily="34" charset="0"/>
              </a:rPr>
              <a:t> rounds, all the nodes have had a chance to become a cluster head once. Since being the cluster head puts a substantial burden on the sensor nodes, this ensures that the network has no overloaded node that runs out of energy sooner than the others.</a:t>
            </a:r>
          </a:p>
        </p:txBody>
      </p:sp>
      <p:graphicFrame>
        <p:nvGraphicFramePr>
          <p:cNvPr id="8194" name="Object 1"/>
          <p:cNvGraphicFramePr>
            <a:graphicFrameLocks noChangeAspect="1"/>
          </p:cNvGraphicFramePr>
          <p:nvPr>
            <p:extLst>
              <p:ext uri="{D42A27DB-BD31-4B8C-83A1-F6EECF244321}">
                <p14:modId xmlns:p14="http://schemas.microsoft.com/office/powerpoint/2010/main" val="197071652"/>
              </p:ext>
            </p:extLst>
          </p:nvPr>
        </p:nvGraphicFramePr>
        <p:xfrm>
          <a:off x="2819401" y="914400"/>
          <a:ext cx="5692775" cy="1600200"/>
        </p:xfrm>
        <a:graphic>
          <a:graphicData uri="http://schemas.openxmlformats.org/presentationml/2006/ole">
            <mc:AlternateContent xmlns:mc="http://schemas.openxmlformats.org/markup-compatibility/2006">
              <mc:Choice xmlns:v="urn:schemas-microsoft-com:vml" Requires="v">
                <p:oleObj spid="_x0000_s4148"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914400"/>
                        <a:ext cx="5692775" cy="1600200"/>
                      </a:xfrm>
                      <a:prstGeom prst="rect">
                        <a:avLst/>
                      </a:prstGeom>
                      <a:noFill/>
                    </p:spPr>
                  </p:pic>
                </p:oleObj>
              </mc:Fallback>
            </mc:AlternateContent>
          </a:graphicData>
        </a:graphic>
      </p:graphicFrame>
    </p:spTree>
    <p:extLst>
      <p:ext uri="{BB962C8B-B14F-4D97-AF65-F5344CB8AC3E}">
        <p14:creationId xmlns:p14="http://schemas.microsoft.com/office/powerpoint/2010/main" val="26125326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1143000" y="1447801"/>
            <a:ext cx="9525000" cy="1904999"/>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After cluster heads are self-selected, they start to advertise their candidacy to the other sensor nodes. </a:t>
            </a:r>
          </a:p>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When a node receives advertisements from more than one cluster-head, chooses the candidate whose associated signal is received with higher power. This ensures that sensor node chooses the closest candidates as cluster head.</a:t>
            </a:r>
          </a:p>
        </p:txBody>
      </p:sp>
      <p:sp>
        <p:nvSpPr>
          <p:cNvPr id="327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4659C9-7D1A-421F-B6C5-441027236F99}" type="slidenum">
              <a:rPr lang="en-US" sz="1400"/>
              <a:pPr eaLnBrk="1" hangingPunct="1"/>
              <a:t>52</a:t>
            </a:fld>
            <a:endParaRPr lang="en-US" sz="1400"/>
          </a:p>
        </p:txBody>
      </p:sp>
    </p:spTree>
    <p:extLst>
      <p:ext uri="{BB962C8B-B14F-4D97-AF65-F5344CB8AC3E}">
        <p14:creationId xmlns:p14="http://schemas.microsoft.com/office/powerpoint/2010/main" val="1083697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p:cNvSpPr txBox="1">
            <a:spLocks noChangeArrowheads="1"/>
          </p:cNvSpPr>
          <p:nvPr/>
        </p:nvSpPr>
        <p:spPr bwMode="auto">
          <a:xfrm>
            <a:off x="762000" y="990600"/>
            <a:ext cx="10287000" cy="3539430"/>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3200" b="1" dirty="0">
                <a:solidFill>
                  <a:srgbClr val="0070C0"/>
                </a:solidFill>
                <a:latin typeface="Gill Sans MT" panose="020B0502020104020203" pitchFamily="34" charset="0"/>
              </a:rPr>
              <a:t>2.  DEEP Clustering Protocol</a:t>
            </a:r>
          </a:p>
          <a:p>
            <a:pPr algn="just" eaLnBrk="1" hangingPunct="1"/>
            <a:endParaRPr lang="en-US" b="1"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a:t>
            </a:r>
            <a:r>
              <a:rPr lang="en-US" sz="2100" dirty="0">
                <a:solidFill>
                  <a:srgbClr val="FF0000"/>
                </a:solidFill>
                <a:latin typeface="Gill Sans MT" panose="020B0502020104020203" pitchFamily="34" charset="0"/>
              </a:rPr>
              <a:t>Decentralized Energy-Efficient Cluster Propagation (DEEP) </a:t>
            </a:r>
            <a:r>
              <a:rPr lang="en-US" sz="2100" dirty="0">
                <a:latin typeface="Gill Sans MT" panose="020B0502020104020203" pitchFamily="34" charset="0"/>
              </a:rPr>
              <a:t>protocol that establishes clusters with uniformly distributed cluster heads. This protocol balances the load among all the cluster heads by keeping the clusters' radii fairly equal. This protocol is completely decentralized, and there is no need for any location-finder device or hardware. </a:t>
            </a:r>
          </a:p>
          <a:p>
            <a:pPr algn="just" eaLnBrk="1" hangingPunct="1">
              <a:buFont typeface="Wingdings" panose="05000000000000000000" pitchFamily="2" charset="2"/>
              <a:buChar char="ü"/>
            </a:pPr>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protocol starts with an initial cluster head and forms new cluster-head candidates gradually by controlling the relative distance between a pair of cluster heads and the circular radius of each cluster. </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01AB7C-3DFA-4DE3-B4EC-27DCE308AD74}" type="slidenum">
              <a:rPr lang="en-US" sz="1400"/>
              <a:pPr eaLnBrk="1" hangingPunct="1"/>
              <a:t>53</a:t>
            </a:fld>
            <a:endParaRPr lang="en-US" sz="1400"/>
          </a:p>
        </p:txBody>
      </p:sp>
    </p:spTree>
    <p:extLst>
      <p:ext uri="{BB962C8B-B14F-4D97-AF65-F5344CB8AC3E}">
        <p14:creationId xmlns:p14="http://schemas.microsoft.com/office/powerpoint/2010/main" val="13060545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3"/>
          <p:cNvSpPr txBox="1">
            <a:spLocks noChangeArrowheads="1"/>
          </p:cNvSpPr>
          <p:nvPr/>
        </p:nvSpPr>
        <p:spPr bwMode="auto">
          <a:xfrm>
            <a:off x="1066800" y="914400"/>
            <a:ext cx="9982200" cy="3970318"/>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sz="2100" dirty="0">
                <a:latin typeface="Gill Sans MT" panose="020B0502020104020203" pitchFamily="34" charset="0"/>
              </a:rPr>
              <a:t>In order to avoid the frequent control signal transmission and extra power consumption associated with that, a cluster head can be placed at the center of the cluster and cluster members can send the data packets directly to the cluster head without the need for any route set-up protocol. </a:t>
            </a:r>
          </a:p>
          <a:p>
            <a:pPr algn="just" eaLnBrk="1" hangingPunct="1">
              <a:buFont typeface="Wingdings" panose="05000000000000000000" pitchFamily="2" charset="2"/>
              <a:buChar char="ü"/>
            </a:pPr>
            <a:endParaRPr lang="en-US" sz="2100" dirty="0">
              <a:latin typeface="Gill Sans MT" panose="020B0502020104020203" pitchFamily="34" charset="0"/>
            </a:endParaRPr>
          </a:p>
          <a:p>
            <a:pPr algn="just" eaLnBrk="1" hangingPunct="1"/>
            <a:r>
              <a:rPr lang="en-US" sz="2100" dirty="0">
                <a:latin typeface="Gill Sans MT" panose="020B0502020104020203" pitchFamily="34" charset="0"/>
              </a:rPr>
              <a:t>In order to explain the details of this algorithm, control signals and protocol parameters need to be introduced:</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q"/>
            </a:pPr>
            <a:r>
              <a:rPr lang="en-US" sz="2100" dirty="0">
                <a:solidFill>
                  <a:srgbClr val="FF0000"/>
                </a:solidFill>
                <a:latin typeface="Gill Sans MT" panose="020B0502020104020203" pitchFamily="34" charset="0"/>
              </a:rPr>
              <a:t>Control signals: </a:t>
            </a:r>
            <a:r>
              <a:rPr lang="en-US" sz="2100" dirty="0">
                <a:latin typeface="Gill Sans MT" panose="020B0502020104020203" pitchFamily="34" charset="0"/>
              </a:rPr>
              <a:t>(1) cluster-head declaration signal or (2) cluster-head exploration signal </a:t>
            </a:r>
          </a:p>
          <a:p>
            <a:pPr algn="just" eaLnBrk="1" hangingPunct="1">
              <a:buFont typeface="Wingdings" panose="05000000000000000000" pitchFamily="2" charset="2"/>
              <a:buChar char="q"/>
            </a:pPr>
            <a:r>
              <a:rPr lang="en-US" sz="2100" dirty="0">
                <a:solidFill>
                  <a:srgbClr val="FF0000"/>
                </a:solidFill>
                <a:latin typeface="Gill Sans MT" panose="020B0502020104020203" pitchFamily="34" charset="0"/>
              </a:rPr>
              <a:t>Membership search signal with control parameters:</a:t>
            </a:r>
            <a:r>
              <a:rPr lang="en-US" sz="2100" dirty="0">
                <a:latin typeface="Gill Sans MT" panose="020B0502020104020203" pitchFamily="34" charset="0"/>
              </a:rPr>
              <a:t> declaration range (</a:t>
            </a:r>
            <a:r>
              <a:rPr lang="en-US" sz="2100" i="1" dirty="0" err="1">
                <a:latin typeface="Gill Sans MT" panose="020B0502020104020203" pitchFamily="34" charset="0"/>
              </a:rPr>
              <a:t>d</a:t>
            </a:r>
            <a:r>
              <a:rPr lang="en-US" sz="2100" i="1" baseline="-25000" dirty="0" err="1">
                <a:latin typeface="Gill Sans MT" panose="020B0502020104020203" pitchFamily="34" charset="0"/>
              </a:rPr>
              <a:t>r</a:t>
            </a:r>
            <a:r>
              <a:rPr lang="en-US" sz="2100" dirty="0">
                <a:latin typeface="Gill Sans MT" panose="020B0502020104020203" pitchFamily="34" charset="0"/>
              </a:rPr>
              <a:t>), exploration range (</a:t>
            </a:r>
            <a:r>
              <a:rPr lang="en-US" sz="2100" i="1" dirty="0">
                <a:latin typeface="Gill Sans MT" panose="020B0502020104020203" pitchFamily="34" charset="0"/>
              </a:rPr>
              <a:t>d</a:t>
            </a:r>
            <a:r>
              <a:rPr lang="en-US" sz="2100" i="1" baseline="-25000" dirty="0">
                <a:latin typeface="Gill Sans MT" panose="020B0502020104020203" pitchFamily="34" charset="0"/>
              </a:rPr>
              <a:t>r1</a:t>
            </a:r>
            <a:r>
              <a:rPr lang="en-US" sz="2100" i="1" dirty="0">
                <a:latin typeface="Gill Sans MT" panose="020B0502020104020203" pitchFamily="34" charset="0"/>
              </a:rPr>
              <a:t>, d</a:t>
            </a:r>
            <a:r>
              <a:rPr lang="en-US" sz="2100" i="1" baseline="-25000" dirty="0">
                <a:latin typeface="Gill Sans MT" panose="020B0502020104020203" pitchFamily="34" charset="0"/>
              </a:rPr>
              <a:t>r2</a:t>
            </a:r>
            <a:r>
              <a:rPr lang="en-US" sz="2100" dirty="0">
                <a:latin typeface="Gill Sans MT" panose="020B0502020104020203" pitchFamily="34" charset="0"/>
              </a:rPr>
              <a:t>), minimum number of members (</a:t>
            </a:r>
            <a:r>
              <a:rPr lang="en-US" sz="2100" i="1" dirty="0" err="1">
                <a:latin typeface="Gill Sans MT" panose="020B0502020104020203" pitchFamily="34" charset="0"/>
              </a:rPr>
              <a:t>m</a:t>
            </a:r>
            <a:r>
              <a:rPr lang="en-US" sz="2100" i="1" baseline="-25000" dirty="0" err="1">
                <a:latin typeface="Gill Sans MT" panose="020B0502020104020203" pitchFamily="34" charset="0"/>
              </a:rPr>
              <a:t>n</a:t>
            </a:r>
            <a:r>
              <a:rPr lang="en-US" sz="2100" dirty="0">
                <a:latin typeface="Gill Sans MT" panose="020B0502020104020203" pitchFamily="34" charset="0"/>
              </a:rPr>
              <a:t>), the received signal energy (</a:t>
            </a:r>
            <a:r>
              <a:rPr lang="en-US" sz="2100" i="1" dirty="0">
                <a:latin typeface="Gill Sans MT" panose="020B0502020104020203" pitchFamily="34" charset="0"/>
              </a:rPr>
              <a:t>E</a:t>
            </a:r>
            <a:r>
              <a:rPr lang="en-US" sz="2100" i="1" baseline="-25000" dirty="0">
                <a:latin typeface="Gill Sans MT" panose="020B0502020104020203" pitchFamily="34" charset="0"/>
              </a:rPr>
              <a:t>rc1</a:t>
            </a:r>
            <a:r>
              <a:rPr lang="en-US" sz="2100" dirty="0">
                <a:latin typeface="Gill Sans MT" panose="020B0502020104020203" pitchFamily="34" charset="0"/>
              </a:rPr>
              <a:t> and </a:t>
            </a:r>
            <a:r>
              <a:rPr lang="en-US" sz="2100" i="1" dirty="0">
                <a:latin typeface="Gill Sans MT" panose="020B0502020104020203" pitchFamily="34" charset="0"/>
              </a:rPr>
              <a:t>E</a:t>
            </a:r>
            <a:r>
              <a:rPr lang="en-US" sz="2100" i="1" baseline="-25000" dirty="0">
                <a:latin typeface="Gill Sans MT" panose="020B0502020104020203" pitchFamily="34" charset="0"/>
              </a:rPr>
              <a:t>rc2</a:t>
            </a:r>
            <a:r>
              <a:rPr lang="en-US" sz="2100" dirty="0">
                <a:latin typeface="Gill Sans MT" panose="020B0502020104020203" pitchFamily="34" charset="0"/>
              </a:rPr>
              <a:t>).</a:t>
            </a:r>
          </a:p>
        </p:txBody>
      </p:sp>
      <p:sp>
        <p:nvSpPr>
          <p:cNvPr id="348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610DEF-602C-4F60-B642-C88B962B4699}" type="slidenum">
              <a:rPr lang="en-US" sz="1400"/>
              <a:pPr eaLnBrk="1" hangingPunct="1"/>
              <a:t>54</a:t>
            </a:fld>
            <a:endParaRPr lang="en-US" sz="1400"/>
          </a:p>
        </p:txBody>
      </p:sp>
    </p:spTree>
    <p:extLst>
      <p:ext uri="{BB962C8B-B14F-4D97-AF65-F5344CB8AC3E}">
        <p14:creationId xmlns:p14="http://schemas.microsoft.com/office/powerpoint/2010/main" val="22789227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46122"/>
            <a:ext cx="10058400" cy="5678478"/>
          </a:xfrm>
          <a:prstGeom prst="rect">
            <a:avLst/>
          </a:prstGeom>
          <a:noFill/>
        </p:spPr>
        <p:txBody>
          <a:bodyPr wrap="square">
            <a:spAutoFit/>
          </a:bodyPr>
          <a:lstStyle/>
          <a:p>
            <a:pPr algn="just">
              <a:defRPr/>
            </a:pPr>
            <a:r>
              <a:rPr lang="en-US" b="1" dirty="0">
                <a:solidFill>
                  <a:schemeClr val="accent2"/>
                </a:solidFill>
              </a:rPr>
              <a:t>Begin DEEP Clustering Algorithm </a:t>
            </a:r>
            <a:endParaRPr lang="en-US" b="1" dirty="0" smtClean="0">
              <a:solidFill>
                <a:schemeClr val="accent2"/>
              </a:solidFill>
            </a:endParaRPr>
          </a:p>
          <a:p>
            <a:pPr algn="just">
              <a:defRPr/>
            </a:pPr>
            <a:endParaRPr lang="en-US" b="1" dirty="0">
              <a:solidFill>
                <a:schemeClr val="accent2"/>
              </a:solidFill>
            </a:endParaRPr>
          </a:p>
          <a:p>
            <a:pPr marL="457200" indent="-457200" algn="just">
              <a:buFont typeface="+mj-lt"/>
              <a:buAutoNum type="arabicPeriod"/>
              <a:defRPr/>
            </a:pPr>
            <a:r>
              <a:rPr lang="en-US" sz="2100" dirty="0">
                <a:latin typeface="Gill Sans MT" panose="020B0502020104020203" pitchFamily="34" charset="0"/>
              </a:rPr>
              <a:t>Initial cluster head finds cluster members by sending "</a:t>
            </a:r>
            <a:r>
              <a:rPr lang="en-US" sz="2100" dirty="0">
                <a:solidFill>
                  <a:srgbClr val="FF0000"/>
                </a:solidFill>
                <a:latin typeface="Gill Sans MT" panose="020B0502020104020203" pitchFamily="34" charset="0"/>
              </a:rPr>
              <a:t>cluster-head declaration</a:t>
            </a:r>
            <a:r>
              <a:rPr lang="en-US" sz="2100" dirty="0">
                <a:latin typeface="Gill Sans MT" panose="020B0502020104020203" pitchFamily="34" charset="0"/>
              </a:rPr>
              <a:t>.”</a:t>
            </a:r>
          </a:p>
          <a:p>
            <a:pPr marL="457200" indent="-457200" algn="just">
              <a:buFont typeface="+mj-lt"/>
              <a:buAutoNum type="arabicPeriod"/>
              <a:defRPr/>
            </a:pPr>
            <a:r>
              <a:rPr lang="en-US" sz="2100" dirty="0">
                <a:latin typeface="Gill Sans MT" panose="020B0502020104020203" pitchFamily="34" charset="0"/>
              </a:rPr>
              <a:t>Initial cluster head finds new cluster-head candidates by sending "</a:t>
            </a:r>
            <a:r>
              <a:rPr lang="en-US" sz="2100" dirty="0">
                <a:solidFill>
                  <a:srgbClr val="FF0000"/>
                </a:solidFill>
                <a:latin typeface="Gill Sans MT" panose="020B0502020104020203" pitchFamily="34" charset="0"/>
              </a:rPr>
              <a:t>cluster-head exploration signal</a:t>
            </a:r>
            <a:r>
              <a:rPr lang="en-US" sz="2100" dirty="0">
                <a:latin typeface="Gill Sans MT" panose="020B0502020104020203" pitchFamily="34" charset="0"/>
              </a:rPr>
              <a:t>.” </a:t>
            </a:r>
          </a:p>
          <a:p>
            <a:pPr marL="457200" indent="-457200" algn="just">
              <a:buFont typeface="+mj-lt"/>
              <a:buAutoNum type="arabicPeriod"/>
              <a:defRPr/>
            </a:pPr>
            <a:r>
              <a:rPr lang="en-US" sz="2100" dirty="0">
                <a:latin typeface="Gill Sans MT" panose="020B0502020104020203" pitchFamily="34" charset="0"/>
              </a:rPr>
              <a:t>Repeat: Cluster-head candidates that are placed on the (</a:t>
            </a:r>
            <a:r>
              <a:rPr lang="en-US" sz="2100" i="1" dirty="0">
                <a:latin typeface="Gill Sans MT" panose="020B0502020104020203" pitchFamily="34" charset="0"/>
              </a:rPr>
              <a:t>d</a:t>
            </a:r>
            <a:r>
              <a:rPr lang="en-US" sz="2100" i="1" baseline="-25000" dirty="0">
                <a:latin typeface="Gill Sans MT" panose="020B0502020104020203" pitchFamily="34" charset="0"/>
              </a:rPr>
              <a:t>r</a:t>
            </a:r>
            <a:r>
              <a:rPr lang="en-US" sz="2100" baseline="-25000" dirty="0">
                <a:latin typeface="Gill Sans MT" panose="020B0502020104020203" pitchFamily="34" charset="0"/>
              </a:rPr>
              <a:t>1</a:t>
            </a:r>
            <a:r>
              <a:rPr lang="en-US" sz="2100" dirty="0">
                <a:latin typeface="Gill Sans MT" panose="020B0502020104020203" pitchFamily="34" charset="0"/>
              </a:rPr>
              <a:t>, </a:t>
            </a:r>
            <a:r>
              <a:rPr lang="en-US" sz="2100" i="1" dirty="0">
                <a:latin typeface="Gill Sans MT" panose="020B0502020104020203" pitchFamily="34" charset="0"/>
              </a:rPr>
              <a:t>d</a:t>
            </a:r>
            <a:r>
              <a:rPr lang="en-US" sz="2100" i="1" baseline="-25000" dirty="0">
                <a:latin typeface="Gill Sans MT" panose="020B0502020104020203" pitchFamily="34" charset="0"/>
              </a:rPr>
              <a:t>r</a:t>
            </a:r>
            <a:r>
              <a:rPr lang="en-US" sz="2100" baseline="-25000" dirty="0">
                <a:latin typeface="Gill Sans MT" panose="020B0502020104020203" pitchFamily="34" charset="0"/>
              </a:rPr>
              <a:t>2</a:t>
            </a:r>
            <a:r>
              <a:rPr lang="en-US" sz="2100" dirty="0">
                <a:latin typeface="Gill Sans MT" panose="020B0502020104020203" pitchFamily="34" charset="0"/>
              </a:rPr>
              <a:t>) ring find cluster members. </a:t>
            </a:r>
          </a:p>
          <a:p>
            <a:pPr marL="457200" indent="-457200" algn="just">
              <a:buFont typeface="+mj-lt"/>
              <a:buAutoNum type="arabicPeriod"/>
              <a:defRPr/>
            </a:pPr>
            <a:r>
              <a:rPr lang="en-US" sz="2100" dirty="0">
                <a:latin typeface="Gill Sans MT" panose="020B0502020104020203" pitchFamily="34" charset="0"/>
              </a:rPr>
              <a:t>Nodes that receive more than one cluster-head declaration choose the closest cluster head, based on the received signal energy.</a:t>
            </a:r>
          </a:p>
          <a:p>
            <a:pPr marL="457200" indent="-457200" algn="just">
              <a:buFont typeface="+mj-lt"/>
              <a:buAutoNum type="arabicPeriod"/>
              <a:defRPr/>
            </a:pPr>
            <a:r>
              <a:rPr lang="en-US" sz="2100" dirty="0">
                <a:latin typeface="Gill Sans MT" panose="020B0502020104020203" pitchFamily="34" charset="0"/>
              </a:rPr>
              <a:t>Cluster-head candidates that receive a cluster-head declaration signal negotiate with the sender, and one of them gets eliminated.</a:t>
            </a:r>
          </a:p>
          <a:p>
            <a:pPr marL="457200" indent="-457200" algn="just">
              <a:buFont typeface="+mj-lt"/>
              <a:buAutoNum type="arabicPeriod"/>
              <a:defRPr/>
            </a:pPr>
            <a:r>
              <a:rPr lang="en-US" sz="2100" dirty="0">
                <a:latin typeface="Gill Sans MT" panose="020B0502020104020203" pitchFamily="34" charset="0"/>
              </a:rPr>
              <a:t>Confirmed cluster heads send "cluster-head exploration" signals to find new cluster-head candidates(Go to step 4).</a:t>
            </a:r>
          </a:p>
          <a:p>
            <a:pPr marL="457200" indent="-457200" algn="just">
              <a:buFont typeface="+mj-lt"/>
              <a:buAutoNum type="arabicPeriod"/>
              <a:defRPr/>
            </a:pPr>
            <a:r>
              <a:rPr lang="en-US" sz="2100" dirty="0">
                <a:latin typeface="Gill Sans MT" panose="020B0502020104020203" pitchFamily="34" charset="0"/>
              </a:rPr>
              <a:t>Finalize: If the number of members in a cluster is less than </a:t>
            </a:r>
            <a:r>
              <a:rPr lang="en-US" sz="2100" i="1" dirty="0" err="1">
                <a:latin typeface="Gill Sans MT" panose="020B0502020104020203" pitchFamily="34" charset="0"/>
              </a:rPr>
              <a:t>m</a:t>
            </a:r>
            <a:r>
              <a:rPr lang="en-US" sz="2100" i="1" baseline="-25000" dirty="0" err="1">
                <a:latin typeface="Gill Sans MT" panose="020B0502020104020203" pitchFamily="34" charset="0"/>
              </a:rPr>
              <a:t>n</a:t>
            </a:r>
            <a:r>
              <a:rPr lang="en-US" sz="2100" dirty="0">
                <a:latin typeface="Gill Sans MT" panose="020B0502020104020203" pitchFamily="34" charset="0"/>
              </a:rPr>
              <a:t>, all the members find new clusters by sending the </a:t>
            </a:r>
            <a:r>
              <a:rPr lang="en-US" sz="2100" dirty="0">
                <a:solidFill>
                  <a:srgbClr val="FF0000"/>
                </a:solidFill>
                <a:latin typeface="Gill Sans MT" panose="020B0502020104020203" pitchFamily="34" charset="0"/>
              </a:rPr>
              <a:t>membership-search signal</a:t>
            </a:r>
            <a:r>
              <a:rPr lang="en-US" sz="2100" dirty="0">
                <a:latin typeface="Gill Sans MT" panose="020B0502020104020203" pitchFamily="34" charset="0"/>
              </a:rPr>
              <a:t>.</a:t>
            </a:r>
          </a:p>
          <a:p>
            <a:pPr marL="457200" indent="-457200" algn="just">
              <a:buFont typeface="+mj-lt"/>
              <a:buAutoNum type="arabicPeriod"/>
              <a:defRPr/>
            </a:pPr>
            <a:r>
              <a:rPr lang="en-US" sz="2100" dirty="0">
                <a:latin typeface="Gill Sans MT" panose="020B0502020104020203" pitchFamily="34" charset="0"/>
              </a:rPr>
              <a:t>At the end, a node that has not received any control signal sends the </a:t>
            </a:r>
            <a:r>
              <a:rPr lang="en-US" sz="2100" dirty="0">
                <a:solidFill>
                  <a:srgbClr val="FF0000"/>
                </a:solidFill>
                <a:latin typeface="Gill Sans MT" panose="020B0502020104020203" pitchFamily="34" charset="0"/>
              </a:rPr>
              <a:t>membership-search signal</a:t>
            </a:r>
            <a:r>
              <a:rPr lang="en-US" sz="2100" dirty="0">
                <a:latin typeface="Gill Sans MT" panose="020B0502020104020203" pitchFamily="34" charset="0"/>
              </a:rPr>
              <a:t>.</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3ED6E5C-4435-43C8-9CF7-5B2135A47CF7}" type="slidenum">
              <a:rPr lang="en-US" sz="1400"/>
              <a:pPr eaLnBrk="1" hangingPunct="1"/>
              <a:t>55</a:t>
            </a:fld>
            <a:endParaRPr lang="en-US" sz="1400"/>
          </a:p>
        </p:txBody>
      </p:sp>
    </p:spTree>
    <p:extLst>
      <p:ext uri="{BB962C8B-B14F-4D97-AF65-F5344CB8AC3E}">
        <p14:creationId xmlns:p14="http://schemas.microsoft.com/office/powerpoint/2010/main" val="28987634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DEF6AF-64DA-4CF6-9BC8-BEC77B476DED}" type="slidenum">
              <a:rPr lang="en-US" sz="1400"/>
              <a:pPr eaLnBrk="1" hangingPunct="1"/>
              <a:t>56</a:t>
            </a:fld>
            <a:endParaRPr lang="en-US" sz="1400"/>
          </a:p>
        </p:txBody>
      </p:sp>
      <p:pic>
        <p:nvPicPr>
          <p:cNvPr id="358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38200"/>
            <a:ext cx="47244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6044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9C6ACE23-A2FF-4AE2-8437-2C6D78BFF42D}" type="slidenum">
              <a:rPr lang="en-US" smtClean="0"/>
              <a:pPr/>
              <a:t>57</a:t>
            </a:fld>
            <a:endParaRPr lang="en-US"/>
          </a:p>
        </p:txBody>
      </p:sp>
      <p:sp>
        <p:nvSpPr>
          <p:cNvPr id="17411" name="Text Box 2"/>
          <p:cNvSpPr txBox="1">
            <a:spLocks noChangeArrowheads="1"/>
          </p:cNvSpPr>
          <p:nvPr/>
        </p:nvSpPr>
        <p:spPr bwMode="auto">
          <a:xfrm>
            <a:off x="1524000" y="2590800"/>
            <a:ext cx="9144000" cy="677108"/>
          </a:xfrm>
          <a:prstGeom prst="rect">
            <a:avLst/>
          </a:prstGeom>
          <a:solidFill>
            <a:schemeClr val="bg1"/>
          </a:solidFill>
          <a:ln w="9525">
            <a:noFill/>
            <a:miter lim="800000"/>
            <a:headEnd/>
            <a:tailEnd/>
          </a:ln>
        </p:spPr>
        <p:txBody>
          <a:bodyPr wrap="square">
            <a:spAutoFit/>
          </a:bodyPr>
          <a:lstStyle/>
          <a:p>
            <a:pPr>
              <a:spcBef>
                <a:spcPct val="50000"/>
              </a:spcBef>
            </a:pPr>
            <a:r>
              <a:rPr lang="en-US" sz="3800" b="1" dirty="0">
                <a:latin typeface="Gill Sans MT" panose="020B0502020104020203" pitchFamily="34" charset="0"/>
              </a:rPr>
              <a:t>Major Problems with Wireless network</a:t>
            </a:r>
          </a:p>
        </p:txBody>
      </p:sp>
    </p:spTree>
    <p:extLst>
      <p:ext uri="{BB962C8B-B14F-4D97-AF65-F5344CB8AC3E}">
        <p14:creationId xmlns:p14="http://schemas.microsoft.com/office/powerpoint/2010/main" val="13040447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32BCB1AA-AEB3-4582-8A7C-ADE10E67B1BB}" type="slidenum">
              <a:rPr lang="en-US" smtClean="0"/>
              <a:pPr/>
              <a:t>58</a:t>
            </a:fld>
            <a:endParaRPr lang="en-US"/>
          </a:p>
        </p:txBody>
      </p:sp>
      <p:sp>
        <p:nvSpPr>
          <p:cNvPr id="20483" name="Text Box 2"/>
          <p:cNvSpPr txBox="1">
            <a:spLocks noChangeArrowheads="1"/>
          </p:cNvSpPr>
          <p:nvPr/>
        </p:nvSpPr>
        <p:spPr bwMode="auto">
          <a:xfrm>
            <a:off x="1356524" y="1715720"/>
            <a:ext cx="9988899" cy="1623771"/>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v"/>
            </a:pPr>
            <a:r>
              <a:rPr lang="en-US" sz="2000" dirty="0">
                <a:latin typeface="Gill Sans MT" panose="020B0502020104020203" pitchFamily="34" charset="0"/>
              </a:rPr>
              <a:t>Suppose that computer A is transmitting to computer B (one way), but the radio range of A is too short to reach computer C. If C wants to transmit to B it can listen to the ether before starting, but the fact that it does not hear anything (since it is outside the coverage of A) does not mean that its transmission will succeed. The 802.11 standard had to solve this problem (CSMA/CA). </a:t>
            </a:r>
          </a:p>
        </p:txBody>
      </p:sp>
      <p:pic>
        <p:nvPicPr>
          <p:cNvPr id="20484" name="Picture 5"/>
          <p:cNvPicPr>
            <a:picLocks noChangeAspect="1" noChangeArrowheads="1"/>
          </p:cNvPicPr>
          <p:nvPr/>
        </p:nvPicPr>
        <p:blipFill>
          <a:blip r:embed="rId3"/>
          <a:srcRect/>
          <a:stretch>
            <a:fillRect/>
          </a:stretch>
        </p:blipFill>
        <p:spPr bwMode="auto">
          <a:xfrm>
            <a:off x="3657600" y="3419878"/>
            <a:ext cx="5470525" cy="3345034"/>
          </a:xfrm>
          <a:prstGeom prst="rect">
            <a:avLst/>
          </a:prstGeom>
          <a:noFill/>
          <a:ln w="9525">
            <a:noFill/>
            <a:miter lim="800000"/>
            <a:headEnd/>
            <a:tailEnd/>
          </a:ln>
        </p:spPr>
      </p:pic>
      <p:sp>
        <p:nvSpPr>
          <p:cNvPr id="5" name="TextBox 3"/>
          <p:cNvSpPr txBox="1">
            <a:spLocks noChangeArrowheads="1"/>
          </p:cNvSpPr>
          <p:nvPr/>
        </p:nvSpPr>
        <p:spPr bwMode="auto">
          <a:xfrm>
            <a:off x="1497203" y="507872"/>
            <a:ext cx="9898464" cy="1015663"/>
          </a:xfrm>
          <a:prstGeom prst="rect">
            <a:avLst/>
          </a:prstGeom>
          <a:noFill/>
          <a:ln w="9525">
            <a:noFill/>
            <a:miter lim="800000"/>
            <a:headEnd/>
            <a:tailEnd/>
          </a:ln>
        </p:spPr>
        <p:txBody>
          <a:bodyPr wrap="square">
            <a:spAutoFit/>
          </a:bodyPr>
          <a:lstStyle/>
          <a:p>
            <a:pPr algn="just"/>
            <a:r>
              <a:rPr lang="en-US" sz="2000" dirty="0">
                <a:solidFill>
                  <a:schemeClr val="accent2"/>
                </a:solidFill>
                <a:latin typeface="Gill Sans MT" panose="020B0502020104020203" pitchFamily="34" charset="0"/>
              </a:rPr>
              <a:t>First Problem</a:t>
            </a:r>
            <a:r>
              <a:rPr lang="en-US" sz="2000" dirty="0">
                <a:latin typeface="Gill Sans MT" panose="020B0502020104020203" pitchFamily="34" charset="0"/>
              </a:rPr>
              <a:t>: A computer on Ethernet always listens to the ether before transmitting. Only if the ether is idle does the computer begin transmitting. With wireless LANs, that idea does not work so well. The range of a single radio may not cover the entire system</a:t>
            </a:r>
          </a:p>
        </p:txBody>
      </p:sp>
    </p:spTree>
    <p:extLst>
      <p:ext uri="{BB962C8B-B14F-4D97-AF65-F5344CB8AC3E}">
        <p14:creationId xmlns:p14="http://schemas.microsoft.com/office/powerpoint/2010/main" val="20388164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0DB9E357-91F8-4331-AA2C-E94E42C0B40F}" type="slidenum">
              <a:rPr lang="en-GB" altLang="zh-CN" sz="2000">
                <a:ea typeface="宋体" pitchFamily="2" charset="-122"/>
              </a:rPr>
              <a:pPr/>
              <a:t>59</a:t>
            </a:fld>
            <a:endParaRPr lang="en-GB" altLang="zh-CN" sz="2000">
              <a:ea typeface="宋体" pitchFamily="2" charset="-122"/>
            </a:endParaRPr>
          </a:p>
        </p:txBody>
      </p:sp>
      <p:sp>
        <p:nvSpPr>
          <p:cNvPr id="21507" name="矩形 2"/>
          <p:cNvSpPr>
            <a:spLocks noGrp="1" noChangeArrowheads="1"/>
          </p:cNvSpPr>
          <p:nvPr>
            <p:ph type="title"/>
          </p:nvPr>
        </p:nvSpPr>
        <p:spPr>
          <a:xfrm>
            <a:off x="1143000" y="228599"/>
            <a:ext cx="9220200" cy="721053"/>
          </a:xfrm>
        </p:spPr>
        <p:txBody>
          <a:bodyPr/>
          <a:lstStyle/>
          <a:p>
            <a:pPr algn="just"/>
            <a:r>
              <a:rPr lang="en-US" altLang="zh-CN" sz="2000" dirty="0">
                <a:latin typeface="Gill Sans MT" panose="020B0502020104020203" pitchFamily="34" charset="0"/>
                <a:ea typeface="宋体" pitchFamily="2" charset="-122"/>
              </a:rPr>
              <a:t>The problem we mentioned here is called </a:t>
            </a:r>
            <a:r>
              <a:rPr lang="en-US" altLang="zh-CN" sz="2000" dirty="0">
                <a:solidFill>
                  <a:srgbClr val="FF0000"/>
                </a:solidFill>
                <a:latin typeface="Gill Sans MT" panose="020B0502020104020203" pitchFamily="34" charset="0"/>
                <a:ea typeface="宋体" pitchFamily="2" charset="-122"/>
              </a:rPr>
              <a:t>Hidden Terminal Problem</a:t>
            </a:r>
            <a:endParaRPr lang="en-US" altLang="zh-TW" sz="2000" dirty="0">
              <a:solidFill>
                <a:srgbClr val="FF0000"/>
              </a:solidFill>
              <a:latin typeface="Gill Sans MT" panose="020B0502020104020203" pitchFamily="34" charset="0"/>
              <a:ea typeface="PMingLiU" pitchFamily="18" charset="-120"/>
            </a:endParaRPr>
          </a:p>
        </p:txBody>
      </p:sp>
      <p:sp>
        <p:nvSpPr>
          <p:cNvPr id="21508" name="文本框 13"/>
          <p:cNvSpPr txBox="1">
            <a:spLocks noChangeArrowheads="1"/>
          </p:cNvSpPr>
          <p:nvPr/>
        </p:nvSpPr>
        <p:spPr bwMode="auto">
          <a:xfrm>
            <a:off x="1143000" y="4419600"/>
            <a:ext cx="9525000" cy="1325620"/>
          </a:xfrm>
          <a:prstGeom prst="rect">
            <a:avLst/>
          </a:prstGeom>
          <a:noFill/>
          <a:ln w="9525">
            <a:noFill/>
            <a:miter lim="800000"/>
            <a:headEnd/>
            <a:tailEnd/>
          </a:ln>
        </p:spPr>
        <p:txBody>
          <a:bodyPr wrap="square" lIns="90000" tIns="46800" rIns="90000" bIns="46800">
            <a:spAutoFit/>
          </a:bodyPr>
          <a:lstStyle/>
          <a:p>
            <a:pPr algn="just"/>
            <a:r>
              <a:rPr kumimoji="1" lang="en-US" altLang="zh-CN" sz="2000" b="1" dirty="0">
                <a:latin typeface="Gill Sans MT" panose="020B0502020104020203" pitchFamily="34" charset="0"/>
                <a:ea typeface="宋体" pitchFamily="2" charset="-122"/>
              </a:rPr>
              <a:t>Consider the effect of RTS/CTS:</a:t>
            </a:r>
          </a:p>
          <a:p>
            <a:pPr algn="just"/>
            <a:r>
              <a:rPr lang="en-US" sz="2000" b="1" dirty="0">
                <a:latin typeface="Gill Sans MT" panose="020B0502020104020203" pitchFamily="34" charset="0"/>
              </a:rPr>
              <a:t>RTS</a:t>
            </a:r>
            <a:r>
              <a:rPr lang="en-US" sz="2000" dirty="0">
                <a:latin typeface="Gill Sans MT" panose="020B0502020104020203" pitchFamily="34" charset="0"/>
              </a:rPr>
              <a:t>/</a:t>
            </a:r>
            <a:r>
              <a:rPr lang="en-US" sz="2000" b="1" dirty="0">
                <a:latin typeface="Gill Sans MT" panose="020B0502020104020203" pitchFamily="34" charset="0"/>
              </a:rPr>
              <a:t>CTS</a:t>
            </a:r>
            <a:r>
              <a:rPr lang="en-US" sz="2000" dirty="0">
                <a:latin typeface="Gill Sans MT" panose="020B0502020104020203" pitchFamily="34" charset="0"/>
              </a:rPr>
              <a:t> (Request to Send / Clear to Send) is the optional mechanism used by the 802.11 wireless networking protocol to reduce frame collisions introduced by the hidden node problem.</a:t>
            </a:r>
            <a:endParaRPr lang="zh-TW" altLang="en-US" sz="2000" dirty="0">
              <a:latin typeface="Gill Sans MT" panose="020B0502020104020203" pitchFamily="34" charset="0"/>
            </a:endParaRPr>
          </a:p>
        </p:txBody>
      </p:sp>
      <p:sp>
        <p:nvSpPr>
          <p:cNvPr id="21509" name="文本框 14"/>
          <p:cNvSpPr txBox="1">
            <a:spLocks noChangeArrowheads="1"/>
          </p:cNvSpPr>
          <p:nvPr/>
        </p:nvSpPr>
        <p:spPr bwMode="auto">
          <a:xfrm>
            <a:off x="5943600" y="1066800"/>
            <a:ext cx="4495800" cy="2402838"/>
          </a:xfrm>
          <a:prstGeom prst="rect">
            <a:avLst/>
          </a:prstGeom>
          <a:noFill/>
          <a:ln w="9525">
            <a:noFill/>
            <a:miter lim="800000"/>
            <a:headEnd/>
            <a:tailEnd/>
          </a:ln>
        </p:spPr>
        <p:txBody>
          <a:bodyPr lIns="90000" tIns="46800" rIns="90000" bIns="46800">
            <a:spAutoFit/>
          </a:bodyPr>
          <a:lstStyle/>
          <a:p>
            <a:pPr>
              <a:spcBef>
                <a:spcPct val="50000"/>
              </a:spcBef>
            </a:pPr>
            <a:r>
              <a:rPr lang="en-US" altLang="zh-CN" sz="2000" dirty="0">
                <a:latin typeface="Gill Sans MT" panose="020B0502020104020203" pitchFamily="34" charset="0"/>
                <a:ea typeface="宋体" pitchFamily="2" charset="-122"/>
              </a:rPr>
              <a:t>A and B can hear each other. B and C can hear each other. But A and C cannot hear each other.</a:t>
            </a:r>
          </a:p>
          <a:p>
            <a:pPr algn="just">
              <a:spcBef>
                <a:spcPct val="50000"/>
              </a:spcBef>
            </a:pPr>
            <a:r>
              <a:rPr lang="en-US" altLang="zh-CN" sz="2000" dirty="0">
                <a:latin typeface="Gill Sans MT" panose="020B0502020104020203" pitchFamily="34" charset="0"/>
                <a:ea typeface="宋体" pitchFamily="2" charset="-122"/>
              </a:rPr>
              <a:t>When A is sending data to B, C cannot sense this activity and hence C is allowed to send data to B at the same time. This will cause a collision at B.</a:t>
            </a:r>
            <a:endParaRPr lang="en-US" altLang="zh-TW" sz="2000" dirty="0">
              <a:latin typeface="Gill Sans MT" panose="020B0502020104020203" pitchFamily="34" charset="0"/>
              <a:ea typeface="PMingLiU" pitchFamily="18" charset="-120"/>
            </a:endParaRPr>
          </a:p>
        </p:txBody>
      </p:sp>
      <p:grpSp>
        <p:nvGrpSpPr>
          <p:cNvPr id="21510" name="Group 20"/>
          <p:cNvGrpSpPr>
            <a:grpSpLocks/>
          </p:cNvGrpSpPr>
          <p:nvPr/>
        </p:nvGrpSpPr>
        <p:grpSpPr bwMode="auto">
          <a:xfrm>
            <a:off x="1447800" y="1295400"/>
            <a:ext cx="4343400" cy="2590800"/>
            <a:chOff x="685800" y="1828800"/>
            <a:chExt cx="3886200" cy="2209800"/>
          </a:xfrm>
        </p:grpSpPr>
        <p:grpSp>
          <p:nvGrpSpPr>
            <p:cNvPr id="21511" name="组合 3"/>
            <p:cNvGrpSpPr>
              <a:grpSpLocks/>
            </p:cNvGrpSpPr>
            <p:nvPr/>
          </p:nvGrpSpPr>
          <p:grpSpPr bwMode="auto">
            <a:xfrm>
              <a:off x="685800" y="1828800"/>
              <a:ext cx="2362200" cy="2209800"/>
              <a:chOff x="1152" y="1152"/>
              <a:chExt cx="1488" cy="1392"/>
            </a:xfrm>
          </p:grpSpPr>
          <p:sp>
            <p:nvSpPr>
              <p:cNvPr id="21522" name="椭圆 4"/>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23" name="文本框 5"/>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A</a:t>
                </a:r>
                <a:endParaRPr lang="en-US" altLang="zh-TW" sz="2000">
                  <a:ea typeface="PMingLiU" pitchFamily="18" charset="-120"/>
                </a:endParaRPr>
              </a:p>
            </p:txBody>
          </p:sp>
        </p:grpSp>
        <p:grpSp>
          <p:nvGrpSpPr>
            <p:cNvPr id="21512" name="组合 6"/>
            <p:cNvGrpSpPr>
              <a:grpSpLocks/>
            </p:cNvGrpSpPr>
            <p:nvPr/>
          </p:nvGrpSpPr>
          <p:grpSpPr bwMode="auto">
            <a:xfrm>
              <a:off x="1447800" y="1828800"/>
              <a:ext cx="2362200" cy="2209800"/>
              <a:chOff x="1152" y="1152"/>
              <a:chExt cx="1488" cy="1392"/>
            </a:xfrm>
          </p:grpSpPr>
          <p:sp>
            <p:nvSpPr>
              <p:cNvPr id="21520" name="椭圆 7"/>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21" name="文本框 8"/>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B</a:t>
                </a:r>
                <a:endParaRPr lang="en-US" altLang="zh-TW" sz="2000">
                  <a:ea typeface="PMingLiU" pitchFamily="18" charset="-120"/>
                </a:endParaRPr>
              </a:p>
            </p:txBody>
          </p:sp>
        </p:grpSp>
        <p:grpSp>
          <p:nvGrpSpPr>
            <p:cNvPr id="21513" name="组合 9"/>
            <p:cNvGrpSpPr>
              <a:grpSpLocks/>
            </p:cNvGrpSpPr>
            <p:nvPr/>
          </p:nvGrpSpPr>
          <p:grpSpPr bwMode="auto">
            <a:xfrm>
              <a:off x="2209800" y="1828800"/>
              <a:ext cx="2362200" cy="2209800"/>
              <a:chOff x="1152" y="1152"/>
              <a:chExt cx="1488" cy="1392"/>
            </a:xfrm>
          </p:grpSpPr>
          <p:sp>
            <p:nvSpPr>
              <p:cNvPr id="21518" name="椭圆 10"/>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19" name="文本框 11"/>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C</a:t>
                </a:r>
                <a:endParaRPr lang="en-US" altLang="zh-TW" sz="2000">
                  <a:ea typeface="PMingLiU" pitchFamily="18" charset="-120"/>
                </a:endParaRPr>
              </a:p>
            </p:txBody>
          </p:sp>
        </p:grpSp>
        <p:sp>
          <p:nvSpPr>
            <p:cNvPr id="21514" name="直线 15"/>
            <p:cNvSpPr>
              <a:spLocks noChangeShapeType="1"/>
            </p:cNvSpPr>
            <p:nvPr/>
          </p:nvSpPr>
          <p:spPr bwMode="auto">
            <a:xfrm>
              <a:off x="2133600" y="2971800"/>
              <a:ext cx="304800" cy="0"/>
            </a:xfrm>
            <a:prstGeom prst="line">
              <a:avLst/>
            </a:prstGeom>
            <a:noFill/>
            <a:ln w="9525">
              <a:solidFill>
                <a:srgbClr val="FF0000"/>
              </a:solidFill>
              <a:round/>
              <a:headEnd/>
              <a:tailEnd type="triangle" w="med" len="med"/>
            </a:ln>
          </p:spPr>
          <p:txBody>
            <a:bodyPr lIns="90000" tIns="46800" rIns="90000" bIns="46800"/>
            <a:lstStyle/>
            <a:p>
              <a:endParaRPr lang="en-US" sz="2000"/>
            </a:p>
          </p:txBody>
        </p:sp>
        <p:sp>
          <p:nvSpPr>
            <p:cNvPr id="21515" name="直线 16"/>
            <p:cNvSpPr>
              <a:spLocks noChangeShapeType="1"/>
            </p:cNvSpPr>
            <p:nvPr/>
          </p:nvSpPr>
          <p:spPr bwMode="auto">
            <a:xfrm flipH="1">
              <a:off x="2873375" y="2971800"/>
              <a:ext cx="304800" cy="0"/>
            </a:xfrm>
            <a:prstGeom prst="line">
              <a:avLst/>
            </a:prstGeom>
            <a:noFill/>
            <a:ln w="9525">
              <a:solidFill>
                <a:srgbClr val="FF0000"/>
              </a:solidFill>
              <a:round/>
              <a:headEnd/>
              <a:tailEnd type="triangle" w="med" len="med"/>
            </a:ln>
          </p:spPr>
          <p:txBody>
            <a:bodyPr lIns="90000" tIns="46800" rIns="90000" bIns="46800"/>
            <a:lstStyle/>
            <a:p>
              <a:endParaRPr lang="en-US" sz="2000"/>
            </a:p>
          </p:txBody>
        </p:sp>
        <p:sp>
          <p:nvSpPr>
            <p:cNvPr id="21516" name="自选图形 17"/>
            <p:cNvSpPr>
              <a:spLocks noChangeArrowheads="1"/>
            </p:cNvSpPr>
            <p:nvPr/>
          </p:nvSpPr>
          <p:spPr bwMode="auto">
            <a:xfrm>
              <a:off x="2590800" y="2667000"/>
              <a:ext cx="228600" cy="228600"/>
            </a:xfrm>
            <a:prstGeom prst="irregularSeal1">
              <a:avLst/>
            </a:prstGeom>
            <a:solidFill>
              <a:srgbClr val="FF0000"/>
            </a:solidFill>
            <a:ln w="9525">
              <a:solidFill>
                <a:schemeClr val="tx1"/>
              </a:solidFill>
              <a:miter lim="800000"/>
              <a:headEnd/>
              <a:tailEnd/>
            </a:ln>
          </p:spPr>
          <p:txBody>
            <a:bodyPr wrap="none" lIns="90000" tIns="46800" rIns="90000" bIns="46800" anchor="ctr"/>
            <a:lstStyle/>
            <a:p>
              <a:endParaRPr lang="zh-CN" altLang="en-US" sz="2000">
                <a:ea typeface="宋体" pitchFamily="2" charset="-122"/>
              </a:endParaRPr>
            </a:p>
          </p:txBody>
        </p:sp>
        <p:sp>
          <p:nvSpPr>
            <p:cNvPr id="21517" name="文本框 18"/>
            <p:cNvSpPr txBox="1">
              <a:spLocks noChangeArrowheads="1"/>
            </p:cNvSpPr>
            <p:nvPr/>
          </p:nvSpPr>
          <p:spPr bwMode="auto">
            <a:xfrm>
              <a:off x="2286000" y="2362200"/>
              <a:ext cx="990600" cy="343131"/>
            </a:xfrm>
            <a:prstGeom prst="rect">
              <a:avLst/>
            </a:prstGeom>
            <a:noFill/>
            <a:ln w="9525">
              <a:noFill/>
              <a:miter lim="800000"/>
              <a:headEnd/>
              <a:tailEnd/>
            </a:ln>
          </p:spPr>
          <p:txBody>
            <a:bodyPr lIns="90000" tIns="46800" rIns="90000" bIns="46800">
              <a:spAutoFit/>
            </a:bodyPr>
            <a:lstStyle/>
            <a:p>
              <a:pPr>
                <a:spcBef>
                  <a:spcPct val="50000"/>
                </a:spcBef>
              </a:pPr>
              <a:r>
                <a:rPr lang="en-US" altLang="zh-CN" sz="2000">
                  <a:ea typeface="宋体" pitchFamily="2" charset="-122"/>
                </a:rPr>
                <a:t>collision</a:t>
              </a:r>
              <a:endParaRPr lang="en-US" altLang="zh-TW" sz="2000">
                <a:ea typeface="PMingLiU" pitchFamily="18" charset="-120"/>
              </a:endParaRPr>
            </a:p>
          </p:txBody>
        </p:sp>
      </p:grpSp>
    </p:spTree>
    <p:extLst>
      <p:ext uri="{BB962C8B-B14F-4D97-AF65-F5344CB8AC3E}">
        <p14:creationId xmlns:p14="http://schemas.microsoft.com/office/powerpoint/2010/main" val="582876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6</a:t>
            </a:fld>
            <a:endParaRPr lang="en-US"/>
          </a:p>
        </p:txBody>
      </p:sp>
      <p:sp>
        <p:nvSpPr>
          <p:cNvPr id="6" name="Text Box 3"/>
          <p:cNvSpPr txBox="1">
            <a:spLocks noGrp="1" noChangeArrowheads="1"/>
          </p:cNvSpPr>
          <p:nvPr>
            <p:ph type="title"/>
          </p:nvPr>
        </p:nvSpPr>
        <p:spPr bwMode="auto">
          <a:xfrm>
            <a:off x="2209800" y="352235"/>
            <a:ext cx="7772400" cy="590931"/>
          </a:xfrm>
          <a:prstGeom prst="rect">
            <a:avLst/>
          </a:prstGeom>
          <a:solidFill>
            <a:srgbClr val="66CCFF"/>
          </a:solidFill>
          <a:ln w="9525">
            <a:noFill/>
            <a:miter lim="800000"/>
            <a:headEnd/>
            <a:tailEnd/>
          </a:ln>
        </p:spPr>
        <p:txBody>
          <a:bodyPr>
            <a:spAutoFit/>
          </a:bodyPr>
          <a:lstStyle/>
          <a:p>
            <a:pPr>
              <a:spcBef>
                <a:spcPct val="50000"/>
              </a:spcBef>
            </a:pPr>
            <a:r>
              <a:rPr lang="en-US" sz="3600" dirty="0">
                <a:solidFill>
                  <a:srgbClr val="FF0000"/>
                </a:solidFill>
              </a:rPr>
              <a:t>Infrared LANs</a:t>
            </a:r>
          </a:p>
        </p:txBody>
      </p:sp>
      <p:sp>
        <p:nvSpPr>
          <p:cNvPr id="9" name="Text Box 2"/>
          <p:cNvSpPr txBox="1">
            <a:spLocks noChangeArrowheads="1"/>
          </p:cNvSpPr>
          <p:nvPr/>
        </p:nvSpPr>
        <p:spPr bwMode="auto">
          <a:xfrm>
            <a:off x="1447799" y="1295400"/>
            <a:ext cx="9220201" cy="5324535"/>
          </a:xfrm>
          <a:prstGeom prst="rect">
            <a:avLst/>
          </a:prstGeom>
          <a:noFill/>
          <a:ln w="9525">
            <a:noFill/>
            <a:miter lim="800000"/>
            <a:headEnd/>
            <a:tailEnd/>
          </a:ln>
        </p:spPr>
        <p:txBody>
          <a:bodyPr wrap="square">
            <a:spAutoFit/>
          </a:bodyPr>
          <a:lstStyle/>
          <a:p>
            <a:pPr algn="just" eaLnBrk="0" hangingPunct="0"/>
            <a:r>
              <a:rPr lang="en-US" sz="2000" dirty="0">
                <a:latin typeface="Gill Sans MT" panose="020B0502020104020203" pitchFamily="34" charset="0"/>
              </a:rPr>
              <a:t>Three alternative transmission techniques are used for infrared data transmission: </a:t>
            </a:r>
          </a:p>
          <a:p>
            <a:pPr algn="just" eaLnBrk="0" hangingPunct="0"/>
            <a:r>
              <a:rPr lang="en-US" sz="2000" b="1" dirty="0">
                <a:solidFill>
                  <a:schemeClr val="accent2"/>
                </a:solidFill>
                <a:latin typeface="Gill Sans MT" panose="020B0502020104020203" pitchFamily="34" charset="0"/>
              </a:rPr>
              <a:t>Direct beam</a:t>
            </a:r>
            <a:r>
              <a:rPr lang="en-US" sz="2000" dirty="0">
                <a:latin typeface="Gill Sans MT" panose="020B0502020104020203" pitchFamily="34" charset="0"/>
              </a:rPr>
              <a:t> (point-to-point connection): Like a vehicle head light illuminates the road.</a:t>
            </a:r>
            <a:r>
              <a:rPr lang="en-US" sz="2000" dirty="0"/>
              <a:t> </a:t>
            </a:r>
            <a:r>
              <a:rPr lang="en-US" sz="2000" dirty="0">
                <a:latin typeface="Gill Sans MT" panose="020B0502020104020203" pitchFamily="34" charset="0"/>
              </a:rPr>
              <a:t>The most familiar direct infrared communication device is the TV remote control. Another wireless input and control devices, such as wireless mice, wireless game controllers, and remote electronic keys. High gain directional antennas can transmit and receive wireless signals for several miles given clear line of sight and sufficient transmit power like building-to-building connections for high-speed network access or metropolitan- or campus-area networks.,</a:t>
            </a:r>
          </a:p>
          <a:p>
            <a:pPr algn="just" eaLnBrk="0" hangingPunct="0"/>
            <a:r>
              <a:rPr lang="en-US" sz="2000" b="1" dirty="0">
                <a:solidFill>
                  <a:schemeClr val="accent2"/>
                </a:solidFill>
                <a:latin typeface="Gill Sans MT" panose="020B0502020104020203" pitchFamily="34" charset="0"/>
              </a:rPr>
              <a:t>Omnidirectional configuration: </a:t>
            </a:r>
            <a:r>
              <a:rPr lang="en-US" sz="2000" dirty="0">
                <a:latin typeface="Gill Sans MT" panose="020B0502020104020203" pitchFamily="34" charset="0"/>
              </a:rPr>
              <a:t>Consists of a single BS that is normally used on ceilings providing 360</a:t>
            </a:r>
            <a:r>
              <a:rPr lang="en-US" sz="2000" baseline="30000" dirty="0">
                <a:latin typeface="Gill Sans MT" panose="020B0502020104020203" pitchFamily="34" charset="0"/>
              </a:rPr>
              <a:t>0</a:t>
            </a:r>
            <a:r>
              <a:rPr lang="en-US" sz="2000" dirty="0">
                <a:latin typeface="Gill Sans MT" panose="020B0502020104020203" pitchFamily="34" charset="0"/>
              </a:rPr>
              <a:t> donut shaped radiation pattern to provide the widest possible signal coverage in indoor and outdoor wireless applications, </a:t>
            </a:r>
          </a:p>
          <a:p>
            <a:pPr algn="just" eaLnBrk="0" hangingPunct="0"/>
            <a:r>
              <a:rPr lang="en-US" sz="2000" b="1" dirty="0">
                <a:solidFill>
                  <a:schemeClr val="accent2"/>
                </a:solidFill>
                <a:latin typeface="Gill Sans MT" panose="020B0502020104020203" pitchFamily="34" charset="0"/>
              </a:rPr>
              <a:t>Diffused configuration</a:t>
            </a:r>
            <a:r>
              <a:rPr lang="en-US" sz="2000" dirty="0">
                <a:latin typeface="Gill Sans MT" panose="020B0502020104020203" pitchFamily="34" charset="0"/>
              </a:rPr>
              <a:t> The transmitter directs the signal to a diffused reflecting ceiling. The signal is reflected in all directions from the ceiling </a:t>
            </a:r>
            <a:r>
              <a:rPr lang="en-US" altLang="en-US" sz="2000" dirty="0">
                <a:latin typeface="Gill Sans MT" panose="020B0502020104020203" pitchFamily="34" charset="0"/>
              </a:rPr>
              <a:t>in much the same way as a conventional light bulb illuminates a room . The infrared signal bounces off the walls and ceiling so that a receiver can pick up the signal regardless of orientation. </a:t>
            </a:r>
            <a:r>
              <a:rPr lang="en-US" sz="2000" dirty="0">
                <a:latin typeface="Gill Sans MT" panose="020B0502020104020203" pitchFamily="34" charset="0"/>
              </a:rPr>
              <a:t>These systems are well suited to the wireless LAN application, freeing the user from knowing and aligning with the locations of the other communicating devices.</a:t>
            </a:r>
          </a:p>
        </p:txBody>
      </p:sp>
    </p:spTree>
    <p:extLst>
      <p:ext uri="{BB962C8B-B14F-4D97-AF65-F5344CB8AC3E}">
        <p14:creationId xmlns:p14="http://schemas.microsoft.com/office/powerpoint/2010/main" val="17600368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D6F2C2BA-1290-47E5-9359-701606880B1D}" type="slidenum">
              <a:rPr lang="en-US" smtClean="0"/>
              <a:pPr/>
              <a:t>60</a:t>
            </a:fld>
            <a:endParaRPr lang="en-US"/>
          </a:p>
        </p:txBody>
      </p:sp>
      <p:sp>
        <p:nvSpPr>
          <p:cNvPr id="59395" name="Text Box 2"/>
          <p:cNvSpPr txBox="1">
            <a:spLocks noChangeArrowheads="1"/>
          </p:cNvSpPr>
          <p:nvPr/>
        </p:nvSpPr>
        <p:spPr bwMode="auto">
          <a:xfrm>
            <a:off x="990600" y="1885161"/>
            <a:ext cx="9982200" cy="2839239"/>
          </a:xfrm>
          <a:prstGeom prst="rect">
            <a:avLst/>
          </a:prstGeom>
          <a:noFill/>
          <a:ln w="9525">
            <a:noFill/>
            <a:miter lim="800000"/>
            <a:headEnd/>
            <a:tailEnd/>
          </a:ln>
        </p:spPr>
        <p:txBody>
          <a:bodyPr wrap="square">
            <a:spAutoFit/>
          </a:bodyPr>
          <a:lstStyle/>
          <a:p>
            <a:pPr algn="ctr">
              <a:spcBef>
                <a:spcPct val="50000"/>
              </a:spcBef>
            </a:pPr>
            <a:r>
              <a:rPr lang="en-US" sz="2100" b="1" dirty="0">
                <a:latin typeface="Gill Sans MT" panose="020B0502020104020203" pitchFamily="34" charset="0"/>
              </a:rPr>
              <a:t>IEEE 802.11 at MAC </a:t>
            </a:r>
            <a:r>
              <a:rPr lang="en-US" sz="2100" b="1" dirty="0" err="1">
                <a:latin typeface="Gill Sans MT" panose="020B0502020104020203" pitchFamily="34" charset="0"/>
              </a:rPr>
              <a:t>sublayer</a:t>
            </a:r>
            <a:r>
              <a:rPr lang="en-US" sz="2100" b="1" dirty="0">
                <a:latin typeface="Gill Sans MT" panose="020B0502020104020203" pitchFamily="34" charset="0"/>
              </a:rPr>
              <a:t> uses </a:t>
            </a:r>
            <a:r>
              <a:rPr lang="en-US" sz="2100" b="1" dirty="0">
                <a:solidFill>
                  <a:srgbClr val="FF0000"/>
                </a:solidFill>
                <a:latin typeface="Gill Sans MT" panose="020B0502020104020203" pitchFamily="34" charset="0"/>
              </a:rPr>
              <a:t>CSMA/CA </a:t>
            </a:r>
            <a:r>
              <a:rPr lang="en-US" sz="2100" b="1" dirty="0">
                <a:latin typeface="Gill Sans MT" panose="020B0502020104020203" pitchFamily="34" charset="0"/>
              </a:rPr>
              <a:t>as the access method.</a:t>
            </a:r>
          </a:p>
          <a:p>
            <a:pPr algn="just">
              <a:spcBef>
                <a:spcPct val="50000"/>
              </a:spcBef>
              <a:buFont typeface="Wingdings" pitchFamily="2" charset="2"/>
              <a:buChar char="ü"/>
            </a:pPr>
            <a:r>
              <a:rPr lang="en-US" sz="2100" dirty="0">
                <a:latin typeface="Gill Sans MT" panose="020B0502020104020203" pitchFamily="34" charset="0"/>
              </a:rPr>
              <a:t>Standard 802.11 typically uses the carrier Sense Multiple Access with collision avoidance (</a:t>
            </a:r>
            <a:r>
              <a:rPr lang="en-US" sz="2100" dirty="0">
                <a:solidFill>
                  <a:schemeClr val="accent2"/>
                </a:solidFill>
                <a:latin typeface="Gill Sans MT" panose="020B0502020104020203" pitchFamily="34" charset="0"/>
              </a:rPr>
              <a:t>CSMA/CA</a:t>
            </a:r>
            <a:r>
              <a:rPr lang="en-US" sz="2100" dirty="0">
                <a:latin typeface="Gill Sans MT" panose="020B0502020104020203" pitchFamily="34" charset="0"/>
              </a:rPr>
              <a:t>) method. </a:t>
            </a:r>
          </a:p>
          <a:p>
            <a:pPr marL="0" lvl="1" algn="just">
              <a:spcBef>
                <a:spcPct val="50000"/>
              </a:spcBef>
              <a:buFont typeface="Wingdings" pitchFamily="2" charset="2"/>
              <a:buChar char="ü"/>
            </a:pPr>
            <a:r>
              <a:rPr lang="en-US" sz="2100" dirty="0">
                <a:latin typeface="Gill Sans MT" panose="020B0502020104020203" pitchFamily="34" charset="0"/>
              </a:rPr>
              <a:t>Carrier sense (CS) means: hardware capable of sensing whether  transmission taking place in vicinity </a:t>
            </a:r>
          </a:p>
          <a:p>
            <a:pPr marL="0" lvl="1" algn="just">
              <a:spcBef>
                <a:spcPct val="50000"/>
              </a:spcBef>
              <a:buFont typeface="Wingdings" pitchFamily="2" charset="2"/>
              <a:buChar char="ü"/>
            </a:pPr>
            <a:r>
              <a:rPr lang="en-US" sz="2100" dirty="0">
                <a:latin typeface="Gill Sans MT" panose="020B0502020104020203" pitchFamily="34" charset="0"/>
              </a:rPr>
              <a:t>With this method, each user listens for traffic coming from other users and transmits data if the channel is idle. </a:t>
            </a:r>
          </a:p>
        </p:txBody>
      </p:sp>
      <p:sp>
        <p:nvSpPr>
          <p:cNvPr id="59396" name="TextBox 4"/>
          <p:cNvSpPr txBox="1">
            <a:spLocks noChangeArrowheads="1"/>
          </p:cNvSpPr>
          <p:nvPr/>
        </p:nvSpPr>
        <p:spPr bwMode="auto">
          <a:xfrm>
            <a:off x="1524000" y="496669"/>
            <a:ext cx="8534400" cy="646331"/>
          </a:xfrm>
          <a:prstGeom prst="rect">
            <a:avLst/>
          </a:prstGeom>
          <a:noFill/>
          <a:ln w="9525">
            <a:noFill/>
            <a:miter lim="800000"/>
            <a:headEnd/>
            <a:tailEnd/>
          </a:ln>
        </p:spPr>
        <p:txBody>
          <a:bodyPr>
            <a:spAutoFit/>
          </a:bodyPr>
          <a:lstStyle/>
          <a:p>
            <a:pPr algn="ctr"/>
            <a:r>
              <a:rPr lang="en-US" sz="3600" b="1" dirty="0">
                <a:latin typeface="Gill Sans MT" charset="0"/>
                <a:ea typeface="ＭＳ Ｐゴシック" charset="0"/>
              </a:rPr>
              <a:t>Avoiding collisions</a:t>
            </a:r>
            <a:endParaRPr lang="en-US" sz="3600" b="1" dirty="0"/>
          </a:p>
        </p:txBody>
      </p:sp>
    </p:spTree>
    <p:extLst>
      <p:ext uri="{BB962C8B-B14F-4D97-AF65-F5344CB8AC3E}">
        <p14:creationId xmlns:p14="http://schemas.microsoft.com/office/powerpoint/2010/main" val="20499848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2AF18C0D-C767-4846-93A1-4E1AB97CEDE9}" type="slidenum">
              <a:rPr lang="en-US" smtClean="0"/>
              <a:pPr/>
              <a:t>61</a:t>
            </a:fld>
            <a:endParaRPr lang="en-US"/>
          </a:p>
        </p:txBody>
      </p:sp>
      <p:sp>
        <p:nvSpPr>
          <p:cNvPr id="169988" name="Text Box 4"/>
          <p:cNvSpPr txBox="1">
            <a:spLocks noChangeArrowheads="1"/>
          </p:cNvSpPr>
          <p:nvPr/>
        </p:nvSpPr>
        <p:spPr bwMode="auto">
          <a:xfrm>
            <a:off x="1447800" y="1941016"/>
            <a:ext cx="9601200" cy="3970318"/>
          </a:xfrm>
          <a:prstGeom prst="rect">
            <a:avLst/>
          </a:prstGeom>
          <a:noFill/>
          <a:ln w="9525">
            <a:noFill/>
            <a:miter lim="800000"/>
            <a:headEnd/>
            <a:tailEnd/>
          </a:ln>
        </p:spPr>
        <p:txBody>
          <a:bodyPr wrap="square">
            <a:spAutoFit/>
          </a:bodyPr>
          <a:lstStyle/>
          <a:p>
            <a:pPr algn="justLow">
              <a:spcBef>
                <a:spcPct val="50000"/>
              </a:spcBef>
              <a:buFont typeface="Wingdings" pitchFamily="2" charset="2"/>
              <a:buChar char="Ø"/>
            </a:pPr>
            <a:r>
              <a:rPr lang="en-US" sz="2100" dirty="0">
                <a:latin typeface="Gill Sans MT" panose="020B0502020104020203" pitchFamily="34" charset="0"/>
              </a:rPr>
              <a:t>The wireless LAN system cannot detect collisions because the power of the transmitting device is much stronger than the receiver’s power. </a:t>
            </a:r>
          </a:p>
          <a:p>
            <a:pPr algn="justLow">
              <a:spcBef>
                <a:spcPct val="50000"/>
              </a:spcBef>
              <a:buFont typeface="Wingdings" pitchFamily="2" charset="2"/>
              <a:buChar char="Ø"/>
            </a:pPr>
            <a:r>
              <a:rPr lang="en-US" sz="2100" dirty="0">
                <a:latin typeface="Gill Sans MT" panose="020B0502020104020203" pitchFamily="34" charset="0"/>
              </a:rPr>
              <a:t>In this situation collision detection is not practical, it makes sense to try to device a system that can help prevent collisions. Thus the CA is CSMA/CA refers to ‘collision avoidance’. </a:t>
            </a:r>
          </a:p>
          <a:p>
            <a:pPr algn="justLow">
              <a:spcBef>
                <a:spcPct val="50000"/>
              </a:spcBef>
              <a:buFont typeface="Wingdings" pitchFamily="2" charset="2"/>
              <a:buChar char="Ø"/>
            </a:pPr>
            <a:r>
              <a:rPr lang="en-US" sz="2100" dirty="0"/>
              <a:t>In wired networks, if a collision has occurred then the energy of the received signal almost doubles, and the station can sense the possibility of collision. In the case of wireless networks, most of the energy is used for transmission, and the energy of the received signal increases by only 5-10% if a collision occurs. It can’t be used by the station to sense collision. Therefore </a:t>
            </a:r>
            <a:r>
              <a:rPr lang="en-US" sz="2100" b="1" dirty="0"/>
              <a:t>CSMA/CA has been specially designed for wireless networks</a:t>
            </a:r>
            <a:r>
              <a:rPr lang="en-US" sz="2100" dirty="0"/>
              <a:t>. </a:t>
            </a:r>
            <a:endParaRPr lang="en-US" sz="2100" dirty="0">
              <a:latin typeface="Gill Sans MT" panose="020B0502020104020203" pitchFamily="34" charset="0"/>
            </a:endParaRPr>
          </a:p>
        </p:txBody>
      </p:sp>
      <p:sp>
        <p:nvSpPr>
          <p:cNvPr id="60420" name="Text Box 5"/>
          <p:cNvSpPr txBox="1">
            <a:spLocks noChangeArrowheads="1"/>
          </p:cNvSpPr>
          <p:nvPr/>
        </p:nvSpPr>
        <p:spPr bwMode="auto">
          <a:xfrm>
            <a:off x="2362200" y="533400"/>
            <a:ext cx="6934200" cy="1066800"/>
          </a:xfrm>
          <a:prstGeom prst="rect">
            <a:avLst/>
          </a:prstGeom>
          <a:solidFill>
            <a:schemeClr val="bg1"/>
          </a:solidFill>
          <a:ln w="9525">
            <a:noFill/>
            <a:miter lim="800000"/>
            <a:headEnd/>
            <a:tailEnd/>
          </a:ln>
        </p:spPr>
        <p:txBody>
          <a:bodyPr>
            <a:spAutoFit/>
          </a:bodyPr>
          <a:lstStyle/>
          <a:p>
            <a:pPr algn="ctr">
              <a:spcBef>
                <a:spcPct val="50000"/>
              </a:spcBef>
            </a:pPr>
            <a:r>
              <a:rPr lang="en-US" sz="3200"/>
              <a:t>Carrier Sense Multiple Access/ Collision Avoidance (CSMA/CA)</a:t>
            </a:r>
          </a:p>
        </p:txBody>
      </p:sp>
    </p:spTree>
    <p:extLst>
      <p:ext uri="{BB962C8B-B14F-4D97-AF65-F5344CB8AC3E}">
        <p14:creationId xmlns:p14="http://schemas.microsoft.com/office/powerpoint/2010/main" val="277195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9988">
                                            <p:txEl>
                                              <p:pRg st="0" end="0"/>
                                            </p:txEl>
                                          </p:spTgt>
                                        </p:tgtEl>
                                        <p:attrNameLst>
                                          <p:attrName>style.visibility</p:attrName>
                                        </p:attrNameLst>
                                      </p:cBhvr>
                                      <p:to>
                                        <p:strVal val="visible"/>
                                      </p:to>
                                    </p:set>
                                    <p:animEffect transition="in" filter="diamond(in)">
                                      <p:cBhvr>
                                        <p:cTn id="7" dur="2000"/>
                                        <p:tgtEl>
                                          <p:spTgt spid="169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9988">
                                            <p:txEl>
                                              <p:pRg st="1" end="1"/>
                                            </p:txEl>
                                          </p:spTgt>
                                        </p:tgtEl>
                                        <p:attrNameLst>
                                          <p:attrName>style.visibility</p:attrName>
                                        </p:attrNameLst>
                                      </p:cBhvr>
                                      <p:to>
                                        <p:strVal val="visible"/>
                                      </p:to>
                                    </p:set>
                                    <p:animEffect transition="in" filter="diamond(in)">
                                      <p:cBhvr>
                                        <p:cTn id="12" dur="2000"/>
                                        <p:tgtEl>
                                          <p:spTgt spid="1699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69988">
                                            <p:txEl>
                                              <p:pRg st="2" end="2"/>
                                            </p:txEl>
                                          </p:spTgt>
                                        </p:tgtEl>
                                        <p:attrNameLst>
                                          <p:attrName>style.visibility</p:attrName>
                                        </p:attrNameLst>
                                      </p:cBhvr>
                                      <p:to>
                                        <p:strVal val="visible"/>
                                      </p:to>
                                    </p:set>
                                    <p:animEffect transition="in" filter="diamond(in)">
                                      <p:cBhvr>
                                        <p:cTn id="17" dur="2000"/>
                                        <p:tgtEl>
                                          <p:spTgt spid="1699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2"/>
          </p:nvPr>
        </p:nvSpPr>
        <p:spPr>
          <a:noFill/>
        </p:spPr>
        <p:txBody>
          <a:bodyPr/>
          <a:lstStyle/>
          <a:p>
            <a:fld id="{567C3EA0-307F-48A2-9D7B-9CF49B8692A1}" type="slidenum">
              <a:rPr lang="en-US" smtClean="0"/>
              <a:pPr/>
              <a:t>62</a:t>
            </a:fld>
            <a:endParaRPr lang="en-US"/>
          </a:p>
        </p:txBody>
      </p:sp>
      <p:sp>
        <p:nvSpPr>
          <p:cNvPr id="6148" name="Text Box 4"/>
          <p:cNvSpPr txBox="1">
            <a:spLocks noChangeArrowheads="1"/>
          </p:cNvSpPr>
          <p:nvPr/>
        </p:nvSpPr>
        <p:spPr bwMode="auto">
          <a:xfrm>
            <a:off x="1371600" y="3116282"/>
            <a:ext cx="9829800" cy="3970318"/>
          </a:xfrm>
          <a:prstGeom prst="rect">
            <a:avLst/>
          </a:prstGeom>
          <a:noFill/>
          <a:ln w="9525">
            <a:noFill/>
            <a:miter lim="800000"/>
            <a:headEnd/>
            <a:tailEnd/>
          </a:ln>
        </p:spPr>
        <p:txBody>
          <a:bodyPr wrap="square">
            <a:spAutoFit/>
          </a:bodyPr>
          <a:lstStyle/>
          <a:p>
            <a:pPr algn="justLow"/>
            <a:r>
              <a:rPr lang="en-US" sz="2100" dirty="0">
                <a:latin typeface="Gill Sans MT" panose="020B0502020104020203" pitchFamily="34" charset="0"/>
              </a:rPr>
              <a:t>To reduce the packet dropping probability or to enhance throughput of wireless LAN exponential binary </a:t>
            </a:r>
            <a:r>
              <a:rPr lang="en-US" sz="2100" dirty="0" err="1">
                <a:latin typeface="Gill Sans MT" panose="020B0502020104020203" pitchFamily="34" charset="0"/>
              </a:rPr>
              <a:t>backoff</a:t>
            </a:r>
            <a:r>
              <a:rPr lang="en-US" sz="2100" dirty="0">
                <a:latin typeface="Gill Sans MT" panose="020B0502020104020203" pitchFamily="34" charset="0"/>
              </a:rPr>
              <a:t> algorithm is widely used. The access method of MAC protocol of IEEE 802.11 based on exponential binary </a:t>
            </a:r>
            <a:r>
              <a:rPr lang="en-US" sz="2100" dirty="0" err="1">
                <a:latin typeface="Gill Sans MT" panose="020B0502020104020203" pitchFamily="34" charset="0"/>
              </a:rPr>
              <a:t>backoff</a:t>
            </a:r>
            <a:r>
              <a:rPr lang="en-US" sz="2100" dirty="0">
                <a:latin typeface="Gill Sans MT" panose="020B0502020104020203" pitchFamily="34" charset="0"/>
              </a:rPr>
              <a:t> algorithm can be explained with the following steps.</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 1</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The transmitting node first senses the status of the channel. If the channel is found busy then the </a:t>
            </a:r>
            <a:r>
              <a:rPr lang="en-US" sz="2100" dirty="0" err="1">
                <a:latin typeface="Gill Sans MT" panose="020B0502020104020203" pitchFamily="34" charset="0"/>
              </a:rPr>
              <a:t>Tx</a:t>
            </a:r>
            <a:r>
              <a:rPr lang="en-US" sz="2100" dirty="0">
                <a:latin typeface="Gill Sans MT" panose="020B0502020104020203" pitchFamily="34" charset="0"/>
              </a:rPr>
              <a:t> node continues to monitor the channel.</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Step:2</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If the channel is found idle for a fixed duration known as DIFS (Distributed Inter-frame Space), the </a:t>
            </a:r>
            <a:r>
              <a:rPr lang="en-US" sz="2100" dirty="0" err="1">
                <a:latin typeface="Gill Sans MT" panose="020B0502020104020203" pitchFamily="34" charset="0"/>
              </a:rPr>
              <a:t>Tx</a:t>
            </a:r>
            <a:r>
              <a:rPr lang="en-US" sz="2100" dirty="0">
                <a:latin typeface="Gill Sans MT" panose="020B0502020104020203" pitchFamily="34" charset="0"/>
              </a:rPr>
              <a:t> chooses a random number according to the binary exponential back off algorithm. The random number is used as a back off timer. </a:t>
            </a:r>
            <a:endParaRPr lang="en-US" sz="2100" u="sng" dirty="0">
              <a:latin typeface="Gill Sans MT" panose="020B0502020104020203" pitchFamily="34" charset="0"/>
            </a:endParaRPr>
          </a:p>
          <a:p>
            <a:pPr algn="justLow"/>
            <a:endParaRPr lang="en-US" sz="2100" dirty="0">
              <a:latin typeface="Gill Sans MT" panose="020B0502020104020203" pitchFamily="34" charset="0"/>
            </a:endParaRPr>
          </a:p>
        </p:txBody>
      </p:sp>
      <p:graphicFrame>
        <p:nvGraphicFramePr>
          <p:cNvPr id="6146" name="Object 2"/>
          <p:cNvGraphicFramePr>
            <a:graphicFrameLocks noGrp="1" noChangeAspect="1"/>
          </p:cNvGraphicFramePr>
          <p:nvPr>
            <p:ph/>
            <p:extLst/>
          </p:nvPr>
        </p:nvGraphicFramePr>
        <p:xfrm>
          <a:off x="3124200" y="882641"/>
          <a:ext cx="6035860" cy="1752599"/>
        </p:xfrm>
        <a:graphic>
          <a:graphicData uri="http://schemas.openxmlformats.org/presentationml/2006/ole">
            <mc:AlternateContent xmlns:mc="http://schemas.openxmlformats.org/markup-compatibility/2006">
              <mc:Choice xmlns:v="urn:schemas-microsoft-com:vml" Requires="v">
                <p:oleObj spid="_x0000_s5164" name="Bitmap Image" r:id="rId4" imgW="5249008" imgH="1590897" progId="PBrush">
                  <p:embed/>
                </p:oleObj>
              </mc:Choice>
              <mc:Fallback>
                <p:oleObj name="Bitmap Image" r:id="rId4" imgW="5249008" imgH="15908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882641"/>
                        <a:ext cx="6035860" cy="1752599"/>
                      </a:xfrm>
                      <a:prstGeom prst="rect">
                        <a:avLst/>
                      </a:prstGeom>
                      <a:noFill/>
                      <a:ln>
                        <a:noFill/>
                      </a:ln>
                      <a:effectLst/>
                      <a:extLst/>
                    </p:spPr>
                  </p:pic>
                </p:oleObj>
              </mc:Fallback>
            </mc:AlternateContent>
          </a:graphicData>
        </a:graphic>
      </p:graphicFrame>
      <p:sp>
        <p:nvSpPr>
          <p:cNvPr id="6149" name="Text Box 7"/>
          <p:cNvSpPr txBox="1">
            <a:spLocks noChangeArrowheads="1"/>
          </p:cNvSpPr>
          <p:nvPr/>
        </p:nvSpPr>
        <p:spPr bwMode="auto">
          <a:xfrm>
            <a:off x="2971800" y="152400"/>
            <a:ext cx="6553200" cy="369332"/>
          </a:xfrm>
          <a:prstGeom prst="rect">
            <a:avLst/>
          </a:prstGeom>
          <a:solidFill>
            <a:srgbClr val="FF99FF"/>
          </a:solidFill>
          <a:ln w="9525">
            <a:noFill/>
            <a:miter lim="800000"/>
            <a:headEnd/>
            <a:tailEnd/>
          </a:ln>
        </p:spPr>
        <p:txBody>
          <a:bodyPr>
            <a:spAutoFit/>
          </a:bodyPr>
          <a:lstStyle/>
          <a:p>
            <a:pPr>
              <a:spcBef>
                <a:spcPct val="50000"/>
              </a:spcBef>
            </a:pPr>
            <a:r>
              <a:rPr lang="en-US" dirty="0"/>
              <a:t>Distributed Binary Exponential </a:t>
            </a:r>
            <a:r>
              <a:rPr lang="en-US" dirty="0" err="1"/>
              <a:t>Backoff</a:t>
            </a:r>
            <a:r>
              <a:rPr lang="en-US" dirty="0"/>
              <a:t> Algorithm</a:t>
            </a:r>
          </a:p>
        </p:txBody>
      </p:sp>
    </p:spTree>
    <p:extLst>
      <p:ext uri="{BB962C8B-B14F-4D97-AF65-F5344CB8AC3E}">
        <p14:creationId xmlns:p14="http://schemas.microsoft.com/office/powerpoint/2010/main" val="32846653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2"/>
          </p:nvPr>
        </p:nvSpPr>
        <p:spPr>
          <a:noFill/>
        </p:spPr>
        <p:txBody>
          <a:bodyPr/>
          <a:lstStyle/>
          <a:p>
            <a:fld id="{48C8395F-B444-4D62-BA8B-FC3F9AD7CAA9}" type="slidenum">
              <a:rPr lang="en-US" smtClean="0"/>
              <a:pPr/>
              <a:t>63</a:t>
            </a:fld>
            <a:endParaRPr lang="en-US"/>
          </a:p>
        </p:txBody>
      </p:sp>
      <p:sp>
        <p:nvSpPr>
          <p:cNvPr id="7172" name="Text Box 5"/>
          <p:cNvSpPr txBox="1">
            <a:spLocks noChangeArrowheads="1"/>
          </p:cNvSpPr>
          <p:nvPr/>
        </p:nvSpPr>
        <p:spPr bwMode="auto">
          <a:xfrm>
            <a:off x="1371600" y="3095179"/>
            <a:ext cx="9525000" cy="3000821"/>
          </a:xfrm>
          <a:prstGeom prst="rect">
            <a:avLst/>
          </a:prstGeom>
          <a:noFill/>
          <a:ln w="9525">
            <a:noFill/>
            <a:miter lim="800000"/>
            <a:headEnd/>
            <a:tailEnd/>
          </a:ln>
        </p:spPr>
        <p:txBody>
          <a:bodyPr wrap="square">
            <a:spAutoFit/>
          </a:bodyPr>
          <a:lstStyle/>
          <a:p>
            <a:pPr algn="justLow"/>
            <a:r>
              <a:rPr lang="en-US" sz="2100" b="1" u="sng" dirty="0">
                <a:solidFill>
                  <a:schemeClr val="accent2"/>
                </a:solidFill>
                <a:latin typeface="Gill Sans MT" panose="020B0502020104020203" pitchFamily="34" charset="0"/>
              </a:rPr>
              <a:t>Step:3</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Time immediately after the DIFS (Distributed Inter-frame Space) is slotted known as idle slots where the duration of a slot is considered as the sum of the time required to sense a station and to switch the </a:t>
            </a:r>
            <a:r>
              <a:rPr lang="en-US" sz="2100" dirty="0" err="1">
                <a:latin typeface="Gill Sans MT" panose="020B0502020104020203" pitchFamily="34" charset="0"/>
              </a:rPr>
              <a:t>Tx</a:t>
            </a:r>
            <a:r>
              <a:rPr lang="en-US" sz="2100" dirty="0">
                <a:latin typeface="Gill Sans MT" panose="020B0502020104020203" pitchFamily="34" charset="0"/>
              </a:rPr>
              <a:t> from sensing / listening mode to transmitting mode.</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Step:4</a:t>
            </a:r>
            <a:r>
              <a:rPr lang="en-US" sz="2100" u="sng" dirty="0">
                <a:latin typeface="Gill Sans MT" panose="020B0502020104020203" pitchFamily="34" charset="0"/>
              </a:rPr>
              <a:t> </a:t>
            </a:r>
            <a:endParaRPr lang="en-US" sz="2100" dirty="0">
              <a:latin typeface="Gill Sans MT" panose="020B0502020104020203" pitchFamily="34" charset="0"/>
            </a:endParaRPr>
          </a:p>
          <a:p>
            <a:pPr algn="justLow"/>
            <a:r>
              <a:rPr lang="en-US" sz="2100" dirty="0">
                <a:latin typeface="Gill Sans MT" panose="020B0502020104020203" pitchFamily="34" charset="0"/>
              </a:rPr>
              <a:t>Elapsing of each idle slot the back off timer is decreased by one. If the channel is found busy before the back off timer reaches to zero then repeat the steps 1 to 3. The transmission of </a:t>
            </a:r>
            <a:r>
              <a:rPr lang="en-US" sz="2100" dirty="0" smtClean="0">
                <a:latin typeface="Gill Sans MT" panose="020B0502020104020203" pitchFamily="34" charset="0"/>
              </a:rPr>
              <a:t>data </a:t>
            </a:r>
            <a:r>
              <a:rPr lang="en-US" sz="2100" dirty="0">
                <a:latin typeface="Gill Sans MT" panose="020B0502020104020203" pitchFamily="34" charset="0"/>
              </a:rPr>
              <a:t>begins only if the back off timer reaches to zero.</a:t>
            </a:r>
          </a:p>
        </p:txBody>
      </p:sp>
      <p:graphicFrame>
        <p:nvGraphicFramePr>
          <p:cNvPr id="7170" name="Object 2"/>
          <p:cNvGraphicFramePr>
            <a:graphicFrameLocks noGrp="1" noChangeAspect="1"/>
          </p:cNvGraphicFramePr>
          <p:nvPr>
            <p:ph/>
            <p:extLst/>
          </p:nvPr>
        </p:nvGraphicFramePr>
        <p:xfrm>
          <a:off x="2590801" y="533400"/>
          <a:ext cx="6491111" cy="1905000"/>
        </p:xfrm>
        <a:graphic>
          <a:graphicData uri="http://schemas.openxmlformats.org/presentationml/2006/ole">
            <mc:AlternateContent xmlns:mc="http://schemas.openxmlformats.org/markup-compatibility/2006">
              <mc:Choice xmlns:v="urn:schemas-microsoft-com:vml" Requires="v">
                <p:oleObj spid="_x0000_s6188" name="Bitmap Image" r:id="rId4" imgW="5249008" imgH="1590897" progId="PBrush">
                  <p:embed/>
                </p:oleObj>
              </mc:Choice>
              <mc:Fallback>
                <p:oleObj name="Bitmap Image" r:id="rId4" imgW="5249008" imgH="15908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1" y="533400"/>
                        <a:ext cx="6491111" cy="19050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453003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2"/>
          </p:nvPr>
        </p:nvSpPr>
        <p:spPr>
          <a:noFill/>
        </p:spPr>
        <p:txBody>
          <a:bodyPr/>
          <a:lstStyle/>
          <a:p>
            <a:fld id="{2F955CD3-5BEF-4634-B20C-EFCF750D74CF}" type="slidenum">
              <a:rPr lang="en-US" smtClean="0"/>
              <a:pPr/>
              <a:t>64</a:t>
            </a:fld>
            <a:endParaRPr lang="en-US"/>
          </a:p>
        </p:txBody>
      </p:sp>
      <p:sp>
        <p:nvSpPr>
          <p:cNvPr id="8196" name="Text Box 4"/>
          <p:cNvSpPr txBox="1">
            <a:spLocks noChangeArrowheads="1"/>
          </p:cNvSpPr>
          <p:nvPr/>
        </p:nvSpPr>
        <p:spPr bwMode="auto">
          <a:xfrm>
            <a:off x="1295400" y="3160216"/>
            <a:ext cx="9372600" cy="3323987"/>
          </a:xfrm>
          <a:prstGeom prst="rect">
            <a:avLst/>
          </a:prstGeom>
          <a:noFill/>
          <a:ln w="9525">
            <a:noFill/>
            <a:miter lim="800000"/>
            <a:headEnd/>
            <a:tailEnd/>
          </a:ln>
        </p:spPr>
        <p:txBody>
          <a:bodyPr wrap="square">
            <a:spAutoFit/>
          </a:bodyPr>
          <a:lstStyle/>
          <a:p>
            <a:pPr algn="justLow"/>
            <a:r>
              <a:rPr lang="en-US" sz="2100" b="1" u="sng" dirty="0">
                <a:solidFill>
                  <a:schemeClr val="accent2"/>
                </a:solidFill>
                <a:latin typeface="Gill Sans MT" panose="020B0502020104020203" pitchFamily="34" charset="0"/>
              </a:rPr>
              <a:t>Step:5</a:t>
            </a:r>
            <a:endParaRPr lang="en-US" sz="2100" dirty="0">
              <a:latin typeface="Gill Sans MT" panose="020B0502020104020203" pitchFamily="34" charset="0"/>
            </a:endParaRPr>
          </a:p>
          <a:p>
            <a:pPr algn="justLow">
              <a:buFont typeface="Wingdings" pitchFamily="2" charset="2"/>
              <a:buChar char="ü"/>
            </a:pPr>
            <a:r>
              <a:rPr lang="en-US" sz="2100" dirty="0">
                <a:latin typeface="Gill Sans MT" panose="020B0502020104020203" pitchFamily="34" charset="0"/>
              </a:rPr>
              <a:t>To determine whether a data frame transmission is successful, after its completion, a positive acknowledgement (ACK) is transmitted by the receiver. ACK is transmitted after a </a:t>
            </a:r>
            <a:r>
              <a:rPr lang="en-US" sz="2100" dirty="0">
                <a:solidFill>
                  <a:schemeClr val="accent2"/>
                </a:solidFill>
                <a:latin typeface="Gill Sans MT" panose="020B0502020104020203" pitchFamily="34" charset="0"/>
              </a:rPr>
              <a:t>short </a:t>
            </a:r>
            <a:r>
              <a:rPr lang="en-US" sz="2100" dirty="0" err="1">
                <a:solidFill>
                  <a:schemeClr val="accent2"/>
                </a:solidFill>
                <a:latin typeface="Gill Sans MT" panose="020B0502020104020203" pitchFamily="34" charset="0"/>
              </a:rPr>
              <a:t>interframe</a:t>
            </a:r>
            <a:r>
              <a:rPr lang="en-US" sz="2100" dirty="0">
                <a:solidFill>
                  <a:schemeClr val="accent2"/>
                </a:solidFill>
                <a:latin typeface="Gill Sans MT" panose="020B0502020104020203" pitchFamily="34" charset="0"/>
              </a:rPr>
              <a:t> space</a:t>
            </a:r>
            <a:r>
              <a:rPr lang="en-US" sz="2100" dirty="0">
                <a:latin typeface="Gill Sans MT" panose="020B0502020104020203" pitchFamily="34" charset="0"/>
              </a:rPr>
              <a:t> (</a:t>
            </a:r>
            <a:r>
              <a:rPr lang="en-US" sz="2100" dirty="0">
                <a:solidFill>
                  <a:schemeClr val="accent2"/>
                </a:solidFill>
                <a:latin typeface="Gill Sans MT" panose="020B0502020104020203" pitchFamily="34" charset="0"/>
              </a:rPr>
              <a:t>SIFS</a:t>
            </a:r>
            <a:r>
              <a:rPr lang="en-US" sz="2100" dirty="0">
                <a:latin typeface="Gill Sans MT" panose="020B0502020104020203" pitchFamily="34" charset="0"/>
              </a:rPr>
              <a:t>) period upon receiving the entire data frame successfully. </a:t>
            </a:r>
          </a:p>
          <a:p>
            <a:pPr algn="justLow"/>
            <a:endParaRPr lang="en-US" sz="2100" dirty="0">
              <a:latin typeface="Gill Sans MT" panose="020B0502020104020203" pitchFamily="34" charset="0"/>
            </a:endParaRPr>
          </a:p>
          <a:p>
            <a:pPr algn="justLow">
              <a:buFont typeface="Wingdings" pitchFamily="2" charset="2"/>
              <a:buChar char="ü"/>
            </a:pPr>
            <a:r>
              <a:rPr lang="en-US" sz="2100" dirty="0">
                <a:latin typeface="Gill Sans MT" panose="020B0502020104020203" pitchFamily="34" charset="0"/>
              </a:rPr>
              <a:t>If ACK is not detected within an SIFS period after the completion of the data frame transmission, the transmission is assumed to be unsuccessful, and a retransmission is required. Sender usually uses binary exponential </a:t>
            </a:r>
            <a:r>
              <a:rPr lang="en-US" sz="2100" dirty="0" err="1">
                <a:latin typeface="Gill Sans MT" panose="020B0502020104020203" pitchFamily="34" charset="0"/>
              </a:rPr>
              <a:t>backoff</a:t>
            </a:r>
            <a:r>
              <a:rPr lang="en-US" sz="2100" dirty="0">
                <a:latin typeface="Gill Sans MT" panose="020B0502020104020203" pitchFamily="34" charset="0"/>
              </a:rPr>
              <a:t>. </a:t>
            </a:r>
          </a:p>
          <a:p>
            <a:pPr algn="justLow">
              <a:buFont typeface="Wingdings" pitchFamily="2" charset="2"/>
              <a:buChar char="ü"/>
            </a:pPr>
            <a:endParaRPr lang="en-US" sz="2100" dirty="0">
              <a:latin typeface="Gill Sans MT" panose="020B0502020104020203" pitchFamily="34" charset="0"/>
            </a:endParaRPr>
          </a:p>
        </p:txBody>
      </p:sp>
      <p:graphicFrame>
        <p:nvGraphicFramePr>
          <p:cNvPr id="8194" name="Object 2"/>
          <p:cNvGraphicFramePr>
            <a:graphicFrameLocks noGrp="1" noChangeAspect="1"/>
          </p:cNvGraphicFramePr>
          <p:nvPr>
            <p:ph/>
            <p:extLst/>
          </p:nvPr>
        </p:nvGraphicFramePr>
        <p:xfrm>
          <a:off x="2895601" y="914400"/>
          <a:ext cx="6366933" cy="1828800"/>
        </p:xfrm>
        <a:graphic>
          <a:graphicData uri="http://schemas.openxmlformats.org/presentationml/2006/ole">
            <mc:AlternateContent xmlns:mc="http://schemas.openxmlformats.org/markup-compatibility/2006">
              <mc:Choice xmlns:v="urn:schemas-microsoft-com:vml" Requires="v">
                <p:oleObj spid="_x0000_s7212" name="Bitmap Image" r:id="rId3" imgW="5249008" imgH="1590897" progId="PBrush">
                  <p:embed/>
                </p:oleObj>
              </mc:Choice>
              <mc:Fallback>
                <p:oleObj name="Bitmap Image" r:id="rId3" imgW="5249008" imgH="159089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914400"/>
                        <a:ext cx="6366933" cy="18288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811479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2"/>
          </p:nvPr>
        </p:nvSpPr>
        <p:spPr>
          <a:noFill/>
        </p:spPr>
        <p:txBody>
          <a:bodyPr/>
          <a:lstStyle/>
          <a:p>
            <a:fld id="{63A511BD-BDC6-42B7-A930-DE116E695C01}" type="slidenum">
              <a:rPr lang="en-US" smtClean="0"/>
              <a:pPr/>
              <a:t>65</a:t>
            </a:fld>
            <a:endParaRPr lang="en-US"/>
          </a:p>
        </p:txBody>
      </p:sp>
      <p:pic>
        <p:nvPicPr>
          <p:cNvPr id="2" name="Picture 1"/>
          <p:cNvPicPr>
            <a:picLocks noChangeAspect="1"/>
          </p:cNvPicPr>
          <p:nvPr/>
        </p:nvPicPr>
        <p:blipFill>
          <a:blip r:embed="rId2"/>
          <a:stretch>
            <a:fillRect/>
          </a:stretch>
        </p:blipFill>
        <p:spPr>
          <a:xfrm>
            <a:off x="1295400" y="1143000"/>
            <a:ext cx="9220200" cy="1676399"/>
          </a:xfrm>
          <a:prstGeom prst="rect">
            <a:avLst/>
          </a:prstGeom>
        </p:spPr>
      </p:pic>
    </p:spTree>
    <p:extLst>
      <p:ext uri="{BB962C8B-B14F-4D97-AF65-F5344CB8AC3E}">
        <p14:creationId xmlns:p14="http://schemas.microsoft.com/office/powerpoint/2010/main" val="13696776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55299"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A1D67A2C-B1FA-46FB-8048-602FA2EB4B55}" type="slidenum">
              <a:rPr lang="en-US" sz="1200">
                <a:latin typeface="Arial" panose="020B0604020202020204" pitchFamily="34" charset="0"/>
              </a:rPr>
              <a:pPr>
                <a:spcBef>
                  <a:spcPct val="0"/>
                </a:spcBef>
                <a:buClrTx/>
                <a:buSzTx/>
                <a:buFontTx/>
                <a:buNone/>
              </a:pPr>
              <a:t>66</a:t>
            </a:fld>
            <a:endParaRPr lang="en-US" sz="1200">
              <a:latin typeface="Arial" panose="020B0604020202020204" pitchFamily="34" charset="0"/>
            </a:endParaRPr>
          </a:p>
        </p:txBody>
      </p:sp>
      <p:sp>
        <p:nvSpPr>
          <p:cNvPr id="26628" name="Rectangle 2"/>
          <p:cNvSpPr>
            <a:spLocks noGrp="1" noChangeArrowheads="1"/>
          </p:cNvSpPr>
          <p:nvPr>
            <p:ph type="title"/>
          </p:nvPr>
        </p:nvSpPr>
        <p:spPr>
          <a:xfrm>
            <a:off x="2027239" y="212725"/>
            <a:ext cx="8370887" cy="1143000"/>
          </a:xfrm>
        </p:spPr>
        <p:txBody>
          <a:bodyPr/>
          <a:lstStyle/>
          <a:p>
            <a:pPr>
              <a:defRPr/>
            </a:pPr>
            <a:r>
              <a:rPr lang="en-US" dirty="0">
                <a:latin typeface="Gill Sans MT" charset="0"/>
                <a:ea typeface="ＭＳ Ｐゴシック" charset="0"/>
                <a:cs typeface="+mj-cs"/>
              </a:rPr>
              <a:t>Avoiding collisions(more)</a:t>
            </a:r>
          </a:p>
        </p:txBody>
      </p:sp>
      <p:sp>
        <p:nvSpPr>
          <p:cNvPr id="55301" name="Rectangle 3"/>
          <p:cNvSpPr>
            <a:spLocks noGrp="1" noChangeArrowheads="1"/>
          </p:cNvSpPr>
          <p:nvPr>
            <p:ph type="body" idx="1"/>
          </p:nvPr>
        </p:nvSpPr>
        <p:spPr>
          <a:xfrm>
            <a:off x="1447801" y="1897064"/>
            <a:ext cx="9296400" cy="2674936"/>
          </a:xfrm>
        </p:spPr>
        <p:txBody>
          <a:bodyPr/>
          <a:lstStyle/>
          <a:p>
            <a:r>
              <a:rPr lang="en-US" sz="2000" dirty="0">
                <a:latin typeface="Gill Sans MT" charset="0"/>
              </a:rPr>
              <a:t>sender first transmits </a:t>
            </a:r>
            <a:r>
              <a:rPr lang="en-US" sz="2000" i="1" dirty="0">
                <a:latin typeface="Gill Sans MT" charset="0"/>
              </a:rPr>
              <a:t>small</a:t>
            </a:r>
            <a:r>
              <a:rPr lang="en-US" sz="2000" dirty="0">
                <a:latin typeface="Gill Sans MT" charset="0"/>
              </a:rPr>
              <a:t> request-to-send (RTS) packets to BS using CSMA</a:t>
            </a:r>
          </a:p>
          <a:p>
            <a:pPr lvl="1"/>
            <a:r>
              <a:rPr lang="en-US" sz="2000" dirty="0">
                <a:latin typeface="Gill Sans MT" charset="0"/>
              </a:rPr>
              <a:t>RTSs may still collide with each other (but they</a:t>
            </a:r>
            <a:r>
              <a:rPr lang="ja-JP" altLang="en-US" sz="2000" dirty="0">
                <a:latin typeface="Gill Sans MT" charset="0"/>
              </a:rPr>
              <a:t>’</a:t>
            </a:r>
            <a:r>
              <a:rPr lang="en-US" altLang="ja-JP" sz="2000" dirty="0">
                <a:latin typeface="Gill Sans MT" charset="0"/>
              </a:rPr>
              <a:t>re short)</a:t>
            </a:r>
          </a:p>
          <a:p>
            <a:r>
              <a:rPr lang="en-US" sz="2000" dirty="0">
                <a:latin typeface="Gill Sans MT" charset="0"/>
              </a:rPr>
              <a:t>BS broadcasts clear-to-send CTS in response to RTS</a:t>
            </a:r>
          </a:p>
          <a:p>
            <a:r>
              <a:rPr lang="en-US" sz="2000" dirty="0">
                <a:latin typeface="Gill Sans MT" charset="0"/>
              </a:rPr>
              <a:t>CTS heard by all nodes</a:t>
            </a:r>
          </a:p>
          <a:p>
            <a:pPr lvl="1">
              <a:lnSpc>
                <a:spcPts val="2000"/>
              </a:lnSpc>
            </a:pPr>
            <a:r>
              <a:rPr lang="en-US" sz="2000" dirty="0">
                <a:latin typeface="Gill Sans MT" charset="0"/>
              </a:rPr>
              <a:t>sender transmits data frame</a:t>
            </a:r>
          </a:p>
          <a:p>
            <a:pPr lvl="1">
              <a:lnSpc>
                <a:spcPts val="2000"/>
              </a:lnSpc>
            </a:pPr>
            <a:r>
              <a:rPr lang="en-US" sz="2000" dirty="0">
                <a:latin typeface="Gill Sans MT" charset="0"/>
              </a:rPr>
              <a:t>other stations defer transmissions </a:t>
            </a:r>
          </a:p>
          <a:p>
            <a:pPr lvl="1">
              <a:buFont typeface="Wingdings" panose="05000000000000000000" pitchFamily="2" charset="2"/>
              <a:buNone/>
            </a:pPr>
            <a:endParaRPr lang="en-US" sz="2000" dirty="0">
              <a:latin typeface="Gill Sans MT" charset="0"/>
            </a:endParaRPr>
          </a:p>
        </p:txBody>
      </p:sp>
      <p:sp>
        <p:nvSpPr>
          <p:cNvPr id="55302" name="Text Box 4"/>
          <p:cNvSpPr txBox="1">
            <a:spLocks noChangeArrowheads="1"/>
          </p:cNvSpPr>
          <p:nvPr/>
        </p:nvSpPr>
        <p:spPr bwMode="auto">
          <a:xfrm>
            <a:off x="3750876" y="5203826"/>
            <a:ext cx="4617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2400" i="1" dirty="0">
                <a:solidFill>
                  <a:srgbClr val="000099"/>
                </a:solidFill>
                <a:cs typeface="Arial" panose="020B0604020202020204" pitchFamily="34" charset="0"/>
              </a:rPr>
              <a:t>avoid data frame collisions completely </a:t>
            </a:r>
          </a:p>
          <a:p>
            <a:pPr algn="ctr">
              <a:spcBef>
                <a:spcPct val="0"/>
              </a:spcBef>
              <a:buClrTx/>
              <a:buSzTx/>
              <a:buFontTx/>
              <a:buNone/>
            </a:pPr>
            <a:r>
              <a:rPr lang="en-US" sz="2400" i="1" dirty="0">
                <a:solidFill>
                  <a:srgbClr val="000099"/>
                </a:solidFill>
                <a:cs typeface="Arial" panose="020B0604020202020204" pitchFamily="34" charset="0"/>
              </a:rPr>
              <a:t>using small reservation packets!</a:t>
            </a:r>
          </a:p>
        </p:txBody>
      </p:sp>
      <p:sp>
        <p:nvSpPr>
          <p:cNvPr id="55303" name="Rectangle 5"/>
          <p:cNvSpPr>
            <a:spLocks noChangeArrowheads="1"/>
          </p:cNvSpPr>
          <p:nvPr/>
        </p:nvSpPr>
        <p:spPr bwMode="auto">
          <a:xfrm>
            <a:off x="3154363" y="5246688"/>
            <a:ext cx="5853112" cy="91440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Tree>
    <p:extLst>
      <p:ext uri="{BB962C8B-B14F-4D97-AF65-F5344CB8AC3E}">
        <p14:creationId xmlns:p14="http://schemas.microsoft.com/office/powerpoint/2010/main" val="17014498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57347"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13E4669A-AFE7-4831-9C59-AB5EF8746432}" type="slidenum">
              <a:rPr lang="en-US" sz="1200">
                <a:latin typeface="Arial" panose="020B0604020202020204" pitchFamily="34" charset="0"/>
              </a:rPr>
              <a:pPr>
                <a:spcBef>
                  <a:spcPct val="0"/>
                </a:spcBef>
                <a:buClrTx/>
                <a:buSzTx/>
                <a:buFontTx/>
                <a:buNone/>
              </a:pPr>
              <a:t>67</a:t>
            </a:fld>
            <a:endParaRPr lang="en-US" sz="1200">
              <a:latin typeface="Arial" panose="020B0604020202020204" pitchFamily="34" charset="0"/>
            </a:endParaRPr>
          </a:p>
        </p:txBody>
      </p:sp>
      <p:sp>
        <p:nvSpPr>
          <p:cNvPr id="27652" name="Rectangle 2"/>
          <p:cNvSpPr>
            <a:spLocks noGrp="1" noChangeArrowheads="1"/>
          </p:cNvSpPr>
          <p:nvPr>
            <p:ph type="title"/>
          </p:nvPr>
        </p:nvSpPr>
        <p:spPr>
          <a:xfrm>
            <a:off x="2000250" y="115889"/>
            <a:ext cx="7772400" cy="941387"/>
          </a:xfrm>
        </p:spPr>
        <p:txBody>
          <a:bodyPr/>
          <a:lstStyle/>
          <a:p>
            <a:pPr>
              <a:defRPr/>
            </a:pPr>
            <a:r>
              <a:rPr lang="en-US" sz="3200">
                <a:latin typeface="Gill Sans MT" charset="0"/>
                <a:ea typeface="ＭＳ Ｐゴシック" charset="0"/>
              </a:rPr>
              <a:t>Collision Avoidance: RTS-CTS exchange</a:t>
            </a:r>
          </a:p>
        </p:txBody>
      </p:sp>
      <p:sp>
        <p:nvSpPr>
          <p:cNvPr id="57349" name="Text Box 4"/>
          <p:cNvSpPr txBox="1">
            <a:spLocks noChangeArrowheads="1"/>
          </p:cNvSpPr>
          <p:nvPr/>
        </p:nvSpPr>
        <p:spPr bwMode="auto">
          <a:xfrm>
            <a:off x="4770438" y="7461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sz="3200">
              <a:latin typeface="Times New Roman" panose="02020603050405020304" pitchFamily="18" charset="0"/>
            </a:endParaRPr>
          </a:p>
        </p:txBody>
      </p:sp>
      <p:sp>
        <p:nvSpPr>
          <p:cNvPr id="57350" name="Text Box 15"/>
          <p:cNvSpPr txBox="1">
            <a:spLocks noChangeArrowheads="1"/>
          </p:cNvSpPr>
          <p:nvPr/>
        </p:nvSpPr>
        <p:spPr bwMode="auto">
          <a:xfrm>
            <a:off x="6291264" y="1393825"/>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sz="1800">
                <a:latin typeface="Arial" panose="020B0604020202020204" pitchFamily="34" charset="0"/>
                <a:cs typeface="Arial" panose="020B0604020202020204" pitchFamily="34" charset="0"/>
              </a:rPr>
              <a:t>AP</a:t>
            </a:r>
          </a:p>
        </p:txBody>
      </p:sp>
      <p:sp>
        <p:nvSpPr>
          <p:cNvPr id="57351" name="Text Box 41"/>
          <p:cNvSpPr txBox="1">
            <a:spLocks noChangeArrowheads="1"/>
          </p:cNvSpPr>
          <p:nvPr/>
        </p:nvSpPr>
        <p:spPr bwMode="auto">
          <a:xfrm>
            <a:off x="3597275" y="1243013"/>
            <a:ext cx="350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a:t>
            </a:r>
          </a:p>
        </p:txBody>
      </p:sp>
      <p:sp>
        <p:nvSpPr>
          <p:cNvPr id="57352" name="Text Box 42"/>
          <p:cNvSpPr txBox="1">
            <a:spLocks noChangeArrowheads="1"/>
          </p:cNvSpPr>
          <p:nvPr/>
        </p:nvSpPr>
        <p:spPr bwMode="auto">
          <a:xfrm>
            <a:off x="9194800" y="1241425"/>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B</a:t>
            </a:r>
          </a:p>
        </p:txBody>
      </p:sp>
      <p:sp>
        <p:nvSpPr>
          <p:cNvPr id="57353" name="Line 45"/>
          <p:cNvSpPr>
            <a:spLocks noChangeShapeType="1"/>
          </p:cNvSpPr>
          <p:nvPr/>
        </p:nvSpPr>
        <p:spPr bwMode="auto">
          <a:xfrm>
            <a:off x="2282826" y="1743075"/>
            <a:ext cx="41275" cy="3938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7354" name="Text Box 46"/>
          <p:cNvSpPr txBox="1">
            <a:spLocks noChangeArrowheads="1"/>
          </p:cNvSpPr>
          <p:nvPr/>
        </p:nvSpPr>
        <p:spPr bwMode="auto">
          <a:xfrm>
            <a:off x="1712913" y="537845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time</a:t>
            </a:r>
          </a:p>
        </p:txBody>
      </p:sp>
      <p:sp>
        <p:nvSpPr>
          <p:cNvPr id="57355" name="Line 44"/>
          <p:cNvSpPr>
            <a:spLocks noChangeShapeType="1"/>
          </p:cNvSpPr>
          <p:nvPr/>
        </p:nvSpPr>
        <p:spPr bwMode="auto">
          <a:xfrm>
            <a:off x="2268538" y="1728788"/>
            <a:ext cx="783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56422" name="Group 70"/>
          <p:cNvGrpSpPr>
            <a:grpSpLocks/>
          </p:cNvGrpSpPr>
          <p:nvPr/>
        </p:nvGrpSpPr>
        <p:grpSpPr bwMode="auto">
          <a:xfrm>
            <a:off x="3325814" y="1857376"/>
            <a:ext cx="6611937" cy="855663"/>
            <a:chOff x="1135" y="1170"/>
            <a:chExt cx="4165" cy="539"/>
          </a:xfrm>
        </p:grpSpPr>
        <p:grpSp>
          <p:nvGrpSpPr>
            <p:cNvPr id="57387" name="Group 9"/>
            <p:cNvGrpSpPr>
              <a:grpSpLocks/>
            </p:cNvGrpSpPr>
            <p:nvPr/>
          </p:nvGrpSpPr>
          <p:grpSpPr bwMode="auto">
            <a:xfrm>
              <a:off x="1135" y="1194"/>
              <a:ext cx="4163" cy="515"/>
              <a:chOff x="594" y="1184"/>
              <a:chExt cx="4163" cy="515"/>
            </a:xfrm>
          </p:grpSpPr>
          <p:sp>
            <p:nvSpPr>
              <p:cNvPr id="57390" name="Freeform 7"/>
              <p:cNvSpPr>
                <a:spLocks/>
              </p:cNvSpPr>
              <p:nvPr/>
            </p:nvSpPr>
            <p:spPr bwMode="auto">
              <a:xfrm>
                <a:off x="594" y="1238"/>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91" name="Freeform 8"/>
              <p:cNvSpPr>
                <a:spLocks/>
              </p:cNvSpPr>
              <p:nvPr/>
            </p:nvSpPr>
            <p:spPr bwMode="auto">
              <a:xfrm flipH="1">
                <a:off x="1115" y="1184"/>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7388" name="Text Box 51"/>
            <p:cNvSpPr txBox="1">
              <a:spLocks noChangeArrowheads="1"/>
            </p:cNvSpPr>
            <p:nvPr/>
          </p:nvSpPr>
          <p:spPr bwMode="auto">
            <a:xfrm rot="356404">
              <a:off x="1544" y="1279"/>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RTS(A)</a:t>
              </a:r>
            </a:p>
          </p:txBody>
        </p:sp>
        <p:sp>
          <p:nvSpPr>
            <p:cNvPr id="57389" name="Text Box 52"/>
            <p:cNvSpPr txBox="1">
              <a:spLocks noChangeArrowheads="1"/>
            </p:cNvSpPr>
            <p:nvPr/>
          </p:nvSpPr>
          <p:spPr bwMode="auto">
            <a:xfrm rot="-354180">
              <a:off x="4699" y="1170"/>
              <a:ext cx="6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RTS(B)</a:t>
              </a:r>
            </a:p>
          </p:txBody>
        </p:sp>
      </p:grpSp>
      <p:grpSp>
        <p:nvGrpSpPr>
          <p:cNvPr id="356420" name="Group 68"/>
          <p:cNvGrpSpPr>
            <a:grpSpLocks/>
          </p:cNvGrpSpPr>
          <p:nvPr/>
        </p:nvGrpSpPr>
        <p:grpSpPr bwMode="auto">
          <a:xfrm>
            <a:off x="3324225" y="2693988"/>
            <a:ext cx="6472238" cy="1174750"/>
            <a:chOff x="1134" y="1697"/>
            <a:chExt cx="4077" cy="740"/>
          </a:xfrm>
        </p:grpSpPr>
        <p:sp>
          <p:nvSpPr>
            <p:cNvPr id="57381" name="Freeform 48"/>
            <p:cNvSpPr>
              <a:spLocks/>
            </p:cNvSpPr>
            <p:nvPr/>
          </p:nvSpPr>
          <p:spPr bwMode="auto">
            <a:xfrm>
              <a:off x="1134" y="1697"/>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2" name="Text Box 54"/>
            <p:cNvSpPr txBox="1">
              <a:spLocks noChangeArrowheads="1"/>
            </p:cNvSpPr>
            <p:nvPr/>
          </p:nvSpPr>
          <p:spPr bwMode="auto">
            <a:xfrm rot="356404">
              <a:off x="1551" y="1738"/>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RTS(A)</a:t>
              </a:r>
            </a:p>
          </p:txBody>
        </p:sp>
        <p:sp>
          <p:nvSpPr>
            <p:cNvPr id="57383" name="Freeform 56"/>
            <p:cNvSpPr>
              <a:spLocks/>
            </p:cNvSpPr>
            <p:nvPr/>
          </p:nvSpPr>
          <p:spPr bwMode="auto">
            <a:xfrm>
              <a:off x="2951"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4" name="Freeform 57"/>
            <p:cNvSpPr>
              <a:spLocks/>
            </p:cNvSpPr>
            <p:nvPr/>
          </p:nvSpPr>
          <p:spPr bwMode="auto">
            <a:xfrm>
              <a:off x="1134" y="2081"/>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5" name="Text Box 58"/>
            <p:cNvSpPr txBox="1">
              <a:spLocks noChangeArrowheads="1"/>
            </p:cNvSpPr>
            <p:nvPr/>
          </p:nvSpPr>
          <p:spPr bwMode="auto">
            <a:xfrm rot="-379204">
              <a:off x="1584" y="215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CTS(A)</a:t>
              </a:r>
            </a:p>
          </p:txBody>
        </p:sp>
        <p:sp>
          <p:nvSpPr>
            <p:cNvPr id="57386" name="Text Box 59"/>
            <p:cNvSpPr txBox="1">
              <a:spLocks noChangeArrowheads="1"/>
            </p:cNvSpPr>
            <p:nvPr/>
          </p:nvSpPr>
          <p:spPr bwMode="auto">
            <a:xfrm rot="276164">
              <a:off x="3816" y="214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CTS(A)</a:t>
              </a:r>
            </a:p>
          </p:txBody>
        </p:sp>
      </p:grpSp>
      <p:grpSp>
        <p:nvGrpSpPr>
          <p:cNvPr id="356421" name="Group 69"/>
          <p:cNvGrpSpPr>
            <a:grpSpLocks/>
          </p:cNvGrpSpPr>
          <p:nvPr/>
        </p:nvGrpSpPr>
        <p:grpSpPr bwMode="auto">
          <a:xfrm>
            <a:off x="3349625" y="3956051"/>
            <a:ext cx="6472238" cy="2174875"/>
            <a:chOff x="1150" y="2492"/>
            <a:chExt cx="4077" cy="1370"/>
          </a:xfrm>
        </p:grpSpPr>
        <p:sp>
          <p:nvSpPr>
            <p:cNvPr id="57375" name="Freeform 60"/>
            <p:cNvSpPr>
              <a:spLocks/>
            </p:cNvSpPr>
            <p:nvPr/>
          </p:nvSpPr>
          <p:spPr bwMode="auto">
            <a:xfrm>
              <a:off x="1150" y="2492"/>
              <a:ext cx="3652"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6" name="Text Box 61"/>
            <p:cNvSpPr txBox="1">
              <a:spLocks noChangeArrowheads="1"/>
            </p:cNvSpPr>
            <p:nvPr/>
          </p:nvSpPr>
          <p:spPr bwMode="auto">
            <a:xfrm>
              <a:off x="1594" y="2814"/>
              <a:ext cx="1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sz="1800">
                  <a:latin typeface="Arial" panose="020B0604020202020204" pitchFamily="34" charset="0"/>
                  <a:cs typeface="Arial" panose="020B0604020202020204" pitchFamily="34" charset="0"/>
                </a:rPr>
                <a:t>DATA (A)</a:t>
              </a:r>
            </a:p>
          </p:txBody>
        </p:sp>
        <p:sp>
          <p:nvSpPr>
            <p:cNvPr id="57377" name="Freeform 62"/>
            <p:cNvSpPr>
              <a:spLocks/>
            </p:cNvSpPr>
            <p:nvPr/>
          </p:nvSpPr>
          <p:spPr bwMode="auto">
            <a:xfrm>
              <a:off x="2967"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8" name="Freeform 63"/>
            <p:cNvSpPr>
              <a:spLocks/>
            </p:cNvSpPr>
            <p:nvPr/>
          </p:nvSpPr>
          <p:spPr bwMode="auto">
            <a:xfrm>
              <a:off x="1150" y="3506"/>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9" name="Text Box 64"/>
            <p:cNvSpPr txBox="1">
              <a:spLocks noChangeArrowheads="1"/>
            </p:cNvSpPr>
            <p:nvPr/>
          </p:nvSpPr>
          <p:spPr bwMode="auto">
            <a:xfrm rot="-379204">
              <a:off x="1600" y="358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ACK(A)</a:t>
              </a:r>
            </a:p>
          </p:txBody>
        </p:sp>
        <p:sp>
          <p:nvSpPr>
            <p:cNvPr id="57380" name="Text Box 65"/>
            <p:cNvSpPr txBox="1">
              <a:spLocks noChangeArrowheads="1"/>
            </p:cNvSpPr>
            <p:nvPr/>
          </p:nvSpPr>
          <p:spPr bwMode="auto">
            <a:xfrm rot="276164">
              <a:off x="3832" y="357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ACK(A)</a:t>
              </a:r>
            </a:p>
          </p:txBody>
        </p:sp>
      </p:grpSp>
      <p:grpSp>
        <p:nvGrpSpPr>
          <p:cNvPr id="356418" name="Group 66"/>
          <p:cNvGrpSpPr>
            <a:grpSpLocks/>
          </p:cNvGrpSpPr>
          <p:nvPr/>
        </p:nvGrpSpPr>
        <p:grpSpPr bwMode="auto">
          <a:xfrm>
            <a:off x="5942013" y="2046288"/>
            <a:ext cx="3109912" cy="715962"/>
            <a:chOff x="2596" y="1330"/>
            <a:chExt cx="1959" cy="451"/>
          </a:xfrm>
        </p:grpSpPr>
        <p:sp>
          <p:nvSpPr>
            <p:cNvPr id="57373" name="AutoShape 10"/>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latin typeface="Arial" panose="020B0604020202020204" pitchFamily="34" charset="0"/>
                <a:cs typeface="Arial" panose="020B0604020202020204" pitchFamily="34" charset="0"/>
              </a:endParaRPr>
            </a:p>
          </p:txBody>
        </p:sp>
        <p:sp>
          <p:nvSpPr>
            <p:cNvPr id="57374" name="Text Box 11"/>
            <p:cNvSpPr txBox="1">
              <a:spLocks noChangeArrowheads="1"/>
            </p:cNvSpPr>
            <p:nvPr/>
          </p:nvSpPr>
          <p:spPr bwMode="auto">
            <a:xfrm>
              <a:off x="2778" y="1550"/>
              <a:ext cx="17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reservation collision</a:t>
              </a:r>
            </a:p>
          </p:txBody>
        </p:sp>
      </p:grpSp>
      <p:grpSp>
        <p:nvGrpSpPr>
          <p:cNvPr id="2" name="Group 1"/>
          <p:cNvGrpSpPr>
            <a:grpSpLocks/>
          </p:cNvGrpSpPr>
          <p:nvPr/>
        </p:nvGrpSpPr>
        <p:grpSpPr bwMode="auto">
          <a:xfrm>
            <a:off x="9539288" y="3671888"/>
            <a:ext cx="711200" cy="2424112"/>
            <a:chOff x="8015288" y="3671888"/>
            <a:chExt cx="711200" cy="2424112"/>
          </a:xfrm>
        </p:grpSpPr>
        <p:sp>
          <p:nvSpPr>
            <p:cNvPr id="57371" name="Line 71"/>
            <p:cNvSpPr>
              <a:spLocks noChangeShapeType="1"/>
            </p:cNvSpPr>
            <p:nvPr/>
          </p:nvSpPr>
          <p:spPr bwMode="auto">
            <a:xfrm>
              <a:off x="8428038" y="3671888"/>
              <a:ext cx="0" cy="242411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7372" name="Text Box 72"/>
            <p:cNvSpPr txBox="1">
              <a:spLocks noChangeArrowheads="1"/>
            </p:cNvSpPr>
            <p:nvPr/>
          </p:nvSpPr>
          <p:spPr bwMode="auto">
            <a:xfrm>
              <a:off x="8015288" y="4689475"/>
              <a:ext cx="7112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defer</a:t>
              </a:r>
            </a:p>
          </p:txBody>
        </p:sp>
      </p:grpSp>
      <p:grpSp>
        <p:nvGrpSpPr>
          <p:cNvPr id="57361" name="Group 361"/>
          <p:cNvGrpSpPr>
            <a:grpSpLocks/>
          </p:cNvGrpSpPr>
          <p:nvPr/>
        </p:nvGrpSpPr>
        <p:grpSpPr bwMode="auto">
          <a:xfrm>
            <a:off x="5851526" y="1117601"/>
            <a:ext cx="650875" cy="561975"/>
            <a:chOff x="2967" y="478"/>
            <a:chExt cx="788" cy="625"/>
          </a:xfrm>
        </p:grpSpPr>
        <p:pic>
          <p:nvPicPr>
            <p:cNvPr id="57369"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0"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62" name="Group 356"/>
          <p:cNvGrpSpPr>
            <a:grpSpLocks/>
          </p:cNvGrpSpPr>
          <p:nvPr/>
        </p:nvGrpSpPr>
        <p:grpSpPr bwMode="auto">
          <a:xfrm>
            <a:off x="3038475" y="1057275"/>
            <a:ext cx="609600" cy="598488"/>
            <a:chOff x="313" y="1497"/>
            <a:chExt cx="1152" cy="1014"/>
          </a:xfrm>
        </p:grpSpPr>
        <p:pic>
          <p:nvPicPr>
            <p:cNvPr id="57367"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8"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63" name="Group 356"/>
          <p:cNvGrpSpPr>
            <a:grpSpLocks/>
          </p:cNvGrpSpPr>
          <p:nvPr/>
        </p:nvGrpSpPr>
        <p:grpSpPr bwMode="auto">
          <a:xfrm>
            <a:off x="9490075" y="1087439"/>
            <a:ext cx="609600" cy="598487"/>
            <a:chOff x="313" y="1497"/>
            <a:chExt cx="1152" cy="1014"/>
          </a:xfrm>
        </p:grpSpPr>
        <p:pic>
          <p:nvPicPr>
            <p:cNvPr id="57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32292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6422"/>
                                        </p:tgtEl>
                                        <p:attrNameLst>
                                          <p:attrName>style.visibility</p:attrName>
                                        </p:attrNameLst>
                                      </p:cBhvr>
                                      <p:to>
                                        <p:strVal val="visible"/>
                                      </p:to>
                                    </p:set>
                                    <p:animEffect transition="in" filter="wipe(up)">
                                      <p:cBhvr>
                                        <p:cTn id="7" dur="1000"/>
                                        <p:tgtEl>
                                          <p:spTgt spid="356422"/>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356418"/>
                                        </p:tgtEl>
                                        <p:attrNameLst>
                                          <p:attrName>style.visibility</p:attrName>
                                        </p:attrNameLst>
                                      </p:cBhvr>
                                      <p:to>
                                        <p:strVal val="visible"/>
                                      </p:to>
                                    </p:set>
                                    <p:animEffect transition="in" filter="dissolve">
                                      <p:cBhvr>
                                        <p:cTn id="11" dur="500"/>
                                        <p:tgtEl>
                                          <p:spTgt spid="3564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56420"/>
                                        </p:tgtEl>
                                        <p:attrNameLst>
                                          <p:attrName>style.visibility</p:attrName>
                                        </p:attrNameLst>
                                      </p:cBhvr>
                                      <p:to>
                                        <p:strVal val="visible"/>
                                      </p:to>
                                    </p:set>
                                    <p:animEffect transition="in" filter="wipe(up)">
                                      <p:cBhvr>
                                        <p:cTn id="16" dur="1000"/>
                                        <p:tgtEl>
                                          <p:spTgt spid="3564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56421"/>
                                        </p:tgtEl>
                                        <p:attrNameLst>
                                          <p:attrName>style.visibility</p:attrName>
                                        </p:attrNameLst>
                                      </p:cBhvr>
                                      <p:to>
                                        <p:strVal val="visible"/>
                                      </p:to>
                                    </p:set>
                                    <p:animEffect transition="in" filter="wipe(up)">
                                      <p:cBhvr>
                                        <p:cTn id="21" dur="1000"/>
                                        <p:tgtEl>
                                          <p:spTgt spid="356421"/>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68</a:t>
            </a:fld>
            <a:endParaRPr lang="en-US" dirty="0"/>
          </a:p>
        </p:txBody>
      </p:sp>
      <p:sp>
        <p:nvSpPr>
          <p:cNvPr id="22531" name="TextBox 5"/>
          <p:cNvSpPr txBox="1">
            <a:spLocks noChangeArrowheads="1"/>
          </p:cNvSpPr>
          <p:nvPr/>
        </p:nvSpPr>
        <p:spPr bwMode="auto">
          <a:xfrm>
            <a:off x="1447800" y="304801"/>
            <a:ext cx="9677400" cy="3600986"/>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gn="just">
              <a:buFont typeface="Wingdings" pitchFamily="2" charset="2"/>
              <a:buChar char="v"/>
            </a:pPr>
            <a:r>
              <a:rPr lang="en-US" dirty="0">
                <a:solidFill>
                  <a:schemeClr val="accent2"/>
                </a:solidFill>
                <a:latin typeface="Gill Sans MT" panose="020B0502020104020203" pitchFamily="34" charset="0"/>
              </a:rPr>
              <a:t>Second Problem</a:t>
            </a:r>
            <a:r>
              <a:rPr lang="en-US" dirty="0">
                <a:latin typeface="Gill Sans MT" panose="020B0502020104020203" pitchFamily="34" charset="0"/>
              </a:rPr>
              <a:t>: </a:t>
            </a:r>
            <a:endParaRPr lang="en-US" dirty="0" smtClean="0">
              <a:latin typeface="Gill Sans MT" panose="020B0502020104020203" pitchFamily="34" charset="0"/>
            </a:endParaRPr>
          </a:p>
          <a:p>
            <a:pPr algn="just"/>
            <a:endParaRPr lang="en-US" dirty="0">
              <a:latin typeface="Gill Sans MT" panose="020B0502020104020203" pitchFamily="34" charset="0"/>
            </a:endParaRPr>
          </a:p>
          <a:p>
            <a:pPr marL="457200" indent="-457200" algn="just">
              <a:buFont typeface="Arial" panose="020B0604020202020204" pitchFamily="34" charset="0"/>
              <a:buChar char="•"/>
            </a:pPr>
            <a:r>
              <a:rPr lang="en-US" sz="2000" dirty="0">
                <a:latin typeface="Gill Sans MT" panose="020B0502020104020203" pitchFamily="34" charset="0"/>
              </a:rPr>
              <a:t>In radio communication Multipath propagation (Multipath fading) due to presence of reflecting and refracting from water bodies and terrestrial objects such as mountains and buildings or even </a:t>
            </a:r>
            <a:r>
              <a:rPr lang="en-US" sz="2000" dirty="0" err="1">
                <a:latin typeface="Gill Sans MT" panose="020B0502020104020203" pitchFamily="34" charset="0"/>
              </a:rPr>
              <a:t>scatterers</a:t>
            </a:r>
            <a:r>
              <a:rPr lang="en-US" sz="2000" dirty="0">
                <a:latin typeface="Gill Sans MT" panose="020B0502020104020203" pitchFamily="34" charset="0"/>
              </a:rPr>
              <a:t> hence cause  multiple versions of the signal arrive at the receiver through  two or more paths. </a:t>
            </a:r>
          </a:p>
          <a:p>
            <a:pPr marL="457200" indent="-457200" algn="just">
              <a:buFont typeface="Arial" panose="020B0604020202020204" pitchFamily="34" charset="0"/>
              <a:buChar char="•"/>
            </a:pPr>
            <a:r>
              <a:rPr lang="en-US" sz="2000" dirty="0">
                <a:latin typeface="Gill Sans MT" panose="020B0502020104020203" pitchFamily="34" charset="0"/>
              </a:rPr>
              <a:t>Multipath propagation causes multipath interference, including constructive and destructive interference of the signal; </a:t>
            </a:r>
          </a:p>
          <a:p>
            <a:pPr marL="457200" indent="-457200" algn="just">
              <a:buFont typeface="Arial" panose="020B0604020202020204" pitchFamily="34" charset="0"/>
              <a:buChar char="•"/>
            </a:pPr>
            <a:r>
              <a:rPr lang="en-US" sz="2000" dirty="0">
                <a:latin typeface="Gill Sans MT" panose="020B0502020104020203" pitchFamily="34" charset="0"/>
              </a:rPr>
              <a:t>Destructive interference causes fading. This may cause a radio signal to become too weak in certain areas to be received adequately, so multipath propagation can be detrimental in radio communication systems. </a:t>
            </a:r>
          </a:p>
        </p:txBody>
      </p:sp>
      <p:pic>
        <p:nvPicPr>
          <p:cNvPr id="22532" name="Picture 4"/>
          <p:cNvPicPr>
            <a:picLocks noChangeAspect="1" noChangeArrowheads="1"/>
          </p:cNvPicPr>
          <p:nvPr/>
        </p:nvPicPr>
        <p:blipFill>
          <a:blip r:embed="rId3"/>
          <a:srcRect/>
          <a:stretch>
            <a:fillRect/>
          </a:stretch>
        </p:blipFill>
        <p:spPr bwMode="auto">
          <a:xfrm>
            <a:off x="3276600" y="3761292"/>
            <a:ext cx="5363098" cy="3020509"/>
          </a:xfrm>
          <a:prstGeom prst="rect">
            <a:avLst/>
          </a:prstGeom>
          <a:noFill/>
          <a:ln w="9525">
            <a:noFill/>
            <a:miter lim="800000"/>
            <a:headEnd/>
            <a:tailEnd/>
          </a:ln>
        </p:spPr>
      </p:pic>
    </p:spTree>
    <p:extLst>
      <p:ext uri="{BB962C8B-B14F-4D97-AF65-F5344CB8AC3E}">
        <p14:creationId xmlns:p14="http://schemas.microsoft.com/office/powerpoint/2010/main" val="29185609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69</a:t>
            </a:fld>
            <a:endParaRPr lang="en-US"/>
          </a:p>
        </p:txBody>
      </p:sp>
      <p:sp>
        <p:nvSpPr>
          <p:cNvPr id="22531" name="TextBox 5"/>
          <p:cNvSpPr txBox="1">
            <a:spLocks noChangeArrowheads="1"/>
          </p:cNvSpPr>
          <p:nvPr/>
        </p:nvSpPr>
        <p:spPr bwMode="auto">
          <a:xfrm>
            <a:off x="1676400" y="533400"/>
            <a:ext cx="9372600" cy="5016758"/>
          </a:xfrm>
          <a:prstGeom prst="rect">
            <a:avLst/>
          </a:prstGeom>
          <a:noFill/>
          <a:ln w="9525">
            <a:noFill/>
            <a:miter lim="800000"/>
            <a:headEnd/>
            <a:tailEnd/>
          </a:ln>
        </p:spPr>
        <p:txBody>
          <a:bodyPr wrap="square">
            <a:spAutoFit/>
          </a:bodyPr>
          <a:lstStyle/>
          <a:p>
            <a:pPr marL="0" lvl="1" algn="just"/>
            <a:endParaRPr lang="en-US" sz="2000" b="1" dirty="0">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Small-scale fading, or simply fading, is used to describe the rapid fluctuations of the amplitudes, phases, or </a:t>
            </a:r>
            <a:r>
              <a:rPr lang="en-US" sz="2000" b="1" dirty="0">
                <a:latin typeface="Gill Sans MT" panose="020B0502020104020203" pitchFamily="34" charset="0"/>
              </a:rPr>
              <a:t>multipath delays </a:t>
            </a:r>
            <a:r>
              <a:rPr lang="en-US" sz="2000" dirty="0">
                <a:latin typeface="Gill Sans MT" panose="020B0502020104020203" pitchFamily="34" charset="0"/>
              </a:rPr>
              <a:t>of a radio signal over a short period of time or travel distance, so that large-scale path loss effects may be ignored. With small variation of distance and time cause wide variation of received signal experienced in a dense city. </a:t>
            </a:r>
          </a:p>
          <a:p>
            <a:pPr marL="342900" indent="-342900" algn="just">
              <a:buFont typeface="Arial" panose="020B0604020202020204" pitchFamily="34" charset="0"/>
              <a:buChar char="•"/>
            </a:pPr>
            <a:endParaRPr lang="en-US" sz="2000" dirty="0">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Fading is caused by interference between two or more versions of the transmitted signal which arrive at the receiver at slightly different times. These waves, called multipath waves, combine at the receiver antenna to give a resultant signal which can vary widely in amplitude and phase, depending on the distribution of the intensity and relative propagation time of the waves and the bandwidth of the transmitted signal.</a:t>
            </a:r>
          </a:p>
          <a:p>
            <a:pPr marL="342900" indent="-342900" algn="just">
              <a:buFont typeface="Arial" panose="020B0604020202020204" pitchFamily="34" charset="0"/>
              <a:buChar char="•"/>
            </a:pPr>
            <a:endParaRPr lang="en-US" sz="2000" dirty="0">
              <a:latin typeface="Gill Sans MT" panose="020B0502020104020203" pitchFamily="34" charset="0"/>
            </a:endParaRPr>
          </a:p>
          <a:p>
            <a:pPr algn="just"/>
            <a:r>
              <a:rPr lang="en-US" sz="2000" dirty="0"/>
              <a:t/>
            </a:r>
            <a:br>
              <a:rPr lang="en-US" sz="2000" dirty="0"/>
            </a:br>
            <a:endParaRPr lang="en-US" sz="2000" dirty="0">
              <a:latin typeface="Gill Sans MT" panose="020B0502020104020203" pitchFamily="34" charset="0"/>
            </a:endParaRPr>
          </a:p>
        </p:txBody>
      </p:sp>
    </p:spTree>
    <p:extLst>
      <p:ext uri="{BB962C8B-B14F-4D97-AF65-F5344CB8AC3E}">
        <p14:creationId xmlns:p14="http://schemas.microsoft.com/office/powerpoint/2010/main" val="2149636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F2797372-02F2-4117-AB24-477A365688C1}" type="slidenum">
              <a:rPr lang="en-US" smtClean="0"/>
              <a:pPr/>
              <a:t>7</a:t>
            </a:fld>
            <a:endParaRPr lang="en-US"/>
          </a:p>
        </p:txBody>
      </p:sp>
      <p:sp>
        <p:nvSpPr>
          <p:cNvPr id="27651" name="Text Box 2"/>
          <p:cNvSpPr txBox="1">
            <a:spLocks noChangeArrowheads="1"/>
          </p:cNvSpPr>
          <p:nvPr/>
        </p:nvSpPr>
        <p:spPr bwMode="auto">
          <a:xfrm>
            <a:off x="1219200" y="950655"/>
            <a:ext cx="10096500" cy="2769989"/>
          </a:xfrm>
          <a:prstGeom prst="rect">
            <a:avLst/>
          </a:prstGeom>
          <a:noFill/>
          <a:ln w="9525">
            <a:noFill/>
            <a:miter lim="800000"/>
            <a:headEnd/>
            <a:tailEnd/>
          </a:ln>
        </p:spPr>
        <p:txBody>
          <a:bodyPr wrap="square">
            <a:spAutoFit/>
          </a:bodyPr>
          <a:lstStyle/>
          <a:p>
            <a:pPr marL="342900" indent="-342900" algn="just">
              <a:spcBef>
                <a:spcPts val="600"/>
              </a:spcBef>
              <a:buFont typeface="Arial" panose="020B0604020202020204" pitchFamily="34" charset="0"/>
              <a:buChar char="•"/>
            </a:pPr>
            <a:r>
              <a:rPr lang="en-US" sz="2200" dirty="0">
                <a:latin typeface="Gill Sans MT" panose="020B0502020104020203" pitchFamily="34" charset="0"/>
              </a:rPr>
              <a:t>Narrowband RF LANs use very narrow bandwidth.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Adjacent cells use different frequency bands.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The transmissions are encrypted to prevent attacks.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There are several Control Module (CM) to interface wireless LAN to the backbone Ethernet (wired LAN).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In the figure each cell has its own CM and connected by a switch to route traffic among them. </a:t>
            </a:r>
          </a:p>
        </p:txBody>
      </p:sp>
      <p:sp>
        <p:nvSpPr>
          <p:cNvPr id="27652" name="Text Box 3"/>
          <p:cNvSpPr txBox="1">
            <a:spLocks noChangeArrowheads="1"/>
          </p:cNvSpPr>
          <p:nvPr/>
        </p:nvSpPr>
        <p:spPr bwMode="auto">
          <a:xfrm>
            <a:off x="3733800" y="258762"/>
            <a:ext cx="4114800" cy="579438"/>
          </a:xfrm>
          <a:prstGeom prst="rect">
            <a:avLst/>
          </a:prstGeom>
          <a:solidFill>
            <a:srgbClr val="66CCFF"/>
          </a:solidFill>
          <a:ln w="9525">
            <a:noFill/>
            <a:miter lim="800000"/>
            <a:headEnd/>
            <a:tailEnd/>
          </a:ln>
        </p:spPr>
        <p:txBody>
          <a:bodyPr>
            <a:spAutoFit/>
          </a:bodyPr>
          <a:lstStyle/>
          <a:p>
            <a:pPr>
              <a:spcBef>
                <a:spcPct val="50000"/>
              </a:spcBef>
            </a:pPr>
            <a:r>
              <a:rPr lang="en-US" sz="3200" dirty="0">
                <a:latin typeface="Gill Sans MT" panose="020B0502020104020203" pitchFamily="34" charset="0"/>
              </a:rPr>
              <a:t>Narrowband RF LANs</a:t>
            </a:r>
          </a:p>
        </p:txBody>
      </p:sp>
      <p:pic>
        <p:nvPicPr>
          <p:cNvPr id="22529" name="Picture 1"/>
          <p:cNvPicPr>
            <a:picLocks noChangeAspect="1" noChangeArrowheads="1"/>
          </p:cNvPicPr>
          <p:nvPr/>
        </p:nvPicPr>
        <p:blipFill>
          <a:blip r:embed="rId3"/>
          <a:srcRect/>
          <a:stretch>
            <a:fillRect/>
          </a:stretch>
        </p:blipFill>
        <p:spPr bwMode="auto">
          <a:xfrm>
            <a:off x="3407075" y="3729507"/>
            <a:ext cx="4438650" cy="3124180"/>
          </a:xfrm>
          <a:prstGeom prst="rect">
            <a:avLst/>
          </a:prstGeom>
          <a:noFill/>
          <a:ln w="9525">
            <a:noFill/>
            <a:miter lim="800000"/>
            <a:headEnd/>
            <a:tailEnd/>
          </a:ln>
          <a:effectLst/>
        </p:spPr>
      </p:pic>
      <p:sp>
        <p:nvSpPr>
          <p:cNvPr id="7" name="TextBox 6"/>
          <p:cNvSpPr txBox="1"/>
          <p:nvPr/>
        </p:nvSpPr>
        <p:spPr>
          <a:xfrm>
            <a:off x="8001000" y="5634335"/>
            <a:ext cx="2819400" cy="400110"/>
          </a:xfrm>
          <a:prstGeom prst="rect">
            <a:avLst/>
          </a:prstGeom>
          <a:noFill/>
        </p:spPr>
        <p:txBody>
          <a:bodyPr wrap="square" rtlCol="0">
            <a:spAutoFit/>
          </a:bodyPr>
          <a:lstStyle/>
          <a:p>
            <a:r>
              <a:rPr lang="en-US" sz="2000" dirty="0"/>
              <a:t>UM→ User Module</a:t>
            </a:r>
          </a:p>
        </p:txBody>
      </p:sp>
    </p:spTree>
    <p:extLst>
      <p:ext uri="{BB962C8B-B14F-4D97-AF65-F5344CB8AC3E}">
        <p14:creationId xmlns:p14="http://schemas.microsoft.com/office/powerpoint/2010/main" val="8076143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70</a:t>
            </a:fld>
            <a:endParaRPr lang="en-US" dirty="0"/>
          </a:p>
        </p:txBody>
      </p:sp>
      <p:sp>
        <p:nvSpPr>
          <p:cNvPr id="22531" name="TextBox 5"/>
          <p:cNvSpPr txBox="1">
            <a:spLocks noChangeArrowheads="1"/>
          </p:cNvSpPr>
          <p:nvPr/>
        </p:nvSpPr>
        <p:spPr bwMode="auto">
          <a:xfrm>
            <a:off x="1219200" y="579834"/>
            <a:ext cx="9829800" cy="3077766"/>
          </a:xfrm>
          <a:prstGeom prst="rect">
            <a:avLst/>
          </a:prstGeom>
          <a:noFill/>
          <a:ln w="9525">
            <a:noFill/>
            <a:miter lim="800000"/>
            <a:headEnd/>
            <a:tailEnd/>
          </a:ln>
        </p:spPr>
        <p:txBody>
          <a:bodyPr wrap="square">
            <a:spAutoFit/>
          </a:bodyPr>
          <a:lstStyle/>
          <a:p>
            <a:pPr algn="just"/>
            <a:endParaRPr lang="en-US" dirty="0">
              <a:latin typeface="Gill Sans MT" panose="020B0502020104020203" pitchFamily="34" charset="0"/>
            </a:endParaRPr>
          </a:p>
          <a:p>
            <a:pPr marL="342900" indent="-342900">
              <a:buFont typeface="Arial" panose="020B0604020202020204" pitchFamily="34" charset="0"/>
              <a:buChar char="•"/>
            </a:pPr>
            <a:r>
              <a:rPr lang="en-US" sz="2000" dirty="0">
                <a:latin typeface="Gill Sans MT" panose="020B0502020104020203" pitchFamily="34" charset="0"/>
              </a:rPr>
              <a:t>When the magnitudes of the signals are arrived by the various paths have a distribution known as the Rayleigh distribution and the fading is known as Rayleigh fading,</a:t>
            </a:r>
            <a:r>
              <a:rPr lang="en-US" altLang="en-US" sz="2200" dirty="0">
                <a:latin typeface="Gill Sans MT" panose="020B0502020104020203" pitchFamily="34" charset="0"/>
              </a:rPr>
              <a:t> where all the components are non-LOS: </a:t>
            </a:r>
          </a:p>
          <a:p>
            <a:pPr lvl="1"/>
            <a:r>
              <a:rPr lang="en-US" altLang="en-US" sz="2200" dirty="0">
                <a:latin typeface="Gill Sans MT" panose="020B0502020104020203" pitchFamily="34" charset="0"/>
              </a:rPr>
              <a:t>i.e. there is </a:t>
            </a:r>
            <a:r>
              <a:rPr lang="en-US" altLang="en-US" sz="2200" dirty="0">
                <a:solidFill>
                  <a:srgbClr val="FF0000"/>
                </a:solidFill>
                <a:latin typeface="Gill Sans MT" panose="020B0502020104020203" pitchFamily="34" charset="0"/>
              </a:rPr>
              <a:t>no line-of–sight (LOS</a:t>
            </a:r>
            <a:r>
              <a:rPr lang="en-US" altLang="en-US" sz="2200" dirty="0">
                <a:latin typeface="Gill Sans MT" panose="020B0502020104020203" pitchFamily="34" charset="0"/>
              </a:rPr>
              <a:t>) component.</a:t>
            </a:r>
          </a:p>
          <a:p>
            <a:pPr lvl="1"/>
            <a:endParaRPr lang="en-US" altLang="en-US" sz="2000" dirty="0">
              <a:latin typeface="Gill Sans MT" panose="020B0502020104020203" pitchFamily="34" charset="0"/>
            </a:endParaRPr>
          </a:p>
          <a:p>
            <a:pPr marL="342900" indent="-342900">
              <a:buFont typeface="Arial" panose="020B0604020202020204" pitchFamily="34" charset="0"/>
              <a:buChar char="•"/>
            </a:pPr>
            <a:r>
              <a:rPr lang="en-US" sz="2000" dirty="0">
                <a:latin typeface="Gill Sans MT" panose="020B0502020104020203" pitchFamily="34" charset="0"/>
              </a:rPr>
              <a:t>When one of the multipath components (a line of sight component) dominates, a Rician distribution provides a more accurate model, and this is known as Rician fading. </a:t>
            </a:r>
            <a:r>
              <a:rPr lang="en-US" altLang="en-US" dirty="0">
                <a:latin typeface="Gill Sans MT" panose="020B0502020104020203" pitchFamily="34" charset="0"/>
              </a:rPr>
              <a:t> </a:t>
            </a:r>
            <a:r>
              <a:rPr lang="en-US" altLang="en-US" sz="2000" dirty="0">
                <a:latin typeface="Gill Sans MT" panose="020B0502020104020203" pitchFamily="34" charset="0"/>
              </a:rPr>
              <a:t>i.e. there is one LOS component</a:t>
            </a:r>
            <a:endParaRPr lang="en-US" sz="2000" dirty="0">
              <a:latin typeface="Gill Sans MT" panose="020B0502020104020203" pitchFamily="34" charset="0"/>
            </a:endParaRPr>
          </a:p>
        </p:txBody>
      </p:sp>
      <p:pic>
        <p:nvPicPr>
          <p:cNvPr id="3" name="Picture 2"/>
          <p:cNvPicPr>
            <a:picLocks noChangeAspect="1"/>
          </p:cNvPicPr>
          <p:nvPr/>
        </p:nvPicPr>
        <p:blipFill>
          <a:blip r:embed="rId3"/>
          <a:stretch>
            <a:fillRect/>
          </a:stretch>
        </p:blipFill>
        <p:spPr>
          <a:xfrm>
            <a:off x="1752601" y="3733598"/>
            <a:ext cx="3829205" cy="1905202"/>
          </a:xfrm>
          <a:prstGeom prst="rect">
            <a:avLst/>
          </a:prstGeom>
        </p:spPr>
      </p:pic>
      <p:pic>
        <p:nvPicPr>
          <p:cNvPr id="4" name="Picture 3"/>
          <p:cNvPicPr>
            <a:picLocks noChangeAspect="1"/>
          </p:cNvPicPr>
          <p:nvPr/>
        </p:nvPicPr>
        <p:blipFill>
          <a:blip r:embed="rId4"/>
          <a:stretch>
            <a:fillRect/>
          </a:stretch>
        </p:blipFill>
        <p:spPr>
          <a:xfrm>
            <a:off x="5867401" y="3571682"/>
            <a:ext cx="3909707" cy="2143318"/>
          </a:xfrm>
          <a:prstGeom prst="rect">
            <a:avLst/>
          </a:prstGeom>
        </p:spPr>
      </p:pic>
      <p:sp>
        <p:nvSpPr>
          <p:cNvPr id="5" name="TextBox 4"/>
          <p:cNvSpPr txBox="1"/>
          <p:nvPr/>
        </p:nvSpPr>
        <p:spPr>
          <a:xfrm>
            <a:off x="2895600" y="5634335"/>
            <a:ext cx="2362200" cy="369332"/>
          </a:xfrm>
          <a:prstGeom prst="rect">
            <a:avLst/>
          </a:prstGeom>
          <a:noFill/>
        </p:spPr>
        <p:txBody>
          <a:bodyPr wrap="square" rtlCol="0">
            <a:spAutoFit/>
          </a:bodyPr>
          <a:lstStyle/>
          <a:p>
            <a:r>
              <a:rPr lang="en-US" dirty="0">
                <a:latin typeface="Gill Sans MT" panose="020B0502020104020203" pitchFamily="34" charset="0"/>
              </a:rPr>
              <a:t>Rayleigh fading</a:t>
            </a:r>
            <a:endParaRPr lang="en-US" dirty="0"/>
          </a:p>
        </p:txBody>
      </p:sp>
      <p:sp>
        <p:nvSpPr>
          <p:cNvPr id="9" name="TextBox 8"/>
          <p:cNvSpPr txBox="1"/>
          <p:nvPr/>
        </p:nvSpPr>
        <p:spPr>
          <a:xfrm>
            <a:off x="7010400" y="5710535"/>
            <a:ext cx="2362200" cy="369332"/>
          </a:xfrm>
          <a:prstGeom prst="rect">
            <a:avLst/>
          </a:prstGeom>
          <a:noFill/>
        </p:spPr>
        <p:txBody>
          <a:bodyPr wrap="square" rtlCol="0">
            <a:spAutoFit/>
          </a:bodyPr>
          <a:lstStyle/>
          <a:p>
            <a:r>
              <a:rPr lang="en-US" dirty="0">
                <a:latin typeface="Gill Sans MT" panose="020B0502020104020203" pitchFamily="34" charset="0"/>
              </a:rPr>
              <a:t> Rician fading</a:t>
            </a:r>
            <a:endParaRPr lang="en-US" dirty="0"/>
          </a:p>
        </p:txBody>
      </p:sp>
    </p:spTree>
    <p:extLst>
      <p:ext uri="{BB962C8B-B14F-4D97-AF65-F5344CB8AC3E}">
        <p14:creationId xmlns:p14="http://schemas.microsoft.com/office/powerpoint/2010/main" val="15640383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71</a:t>
            </a:fld>
            <a:endParaRPr lang="en-US"/>
          </a:p>
        </p:txBody>
      </p:sp>
      <p:sp>
        <p:nvSpPr>
          <p:cNvPr id="22531" name="TextBox 5"/>
          <p:cNvSpPr txBox="1">
            <a:spLocks noChangeArrowheads="1"/>
          </p:cNvSpPr>
          <p:nvPr/>
        </p:nvSpPr>
        <p:spPr bwMode="auto">
          <a:xfrm>
            <a:off x="1066800" y="1447801"/>
            <a:ext cx="9982200" cy="1754326"/>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200" dirty="0">
                <a:latin typeface="Gill Sans MT" panose="020B0502020104020203" pitchFamily="34" charset="0"/>
              </a:rPr>
              <a:t>FHSS inherently solves the multipath problem by simply hopping to other frequencies.</a:t>
            </a:r>
          </a:p>
          <a:p>
            <a:pPr marL="342900" indent="-342900">
              <a:buFont typeface="Arial" panose="020B0604020202020204" pitchFamily="34" charset="0"/>
              <a:buChar char="•"/>
            </a:pPr>
            <a:r>
              <a:rPr lang="en-US" sz="2200" dirty="0">
                <a:latin typeface="Gill Sans MT" panose="020B0502020104020203" pitchFamily="34" charset="0"/>
              </a:rPr>
              <a:t> Other systems use anti-multipath algorithms to avoid this interference.</a:t>
            </a:r>
          </a:p>
          <a:p>
            <a:r>
              <a:rPr lang="en-US" sz="2000" dirty="0"/>
              <a:t/>
            </a:r>
            <a:br>
              <a:rPr lang="en-US" sz="2000" dirty="0"/>
            </a:br>
            <a:endParaRPr lang="en-US" sz="2200" dirty="0">
              <a:latin typeface="Gill Sans MT" panose="020B0502020104020203" pitchFamily="34" charset="0"/>
            </a:endParaRPr>
          </a:p>
        </p:txBody>
      </p:sp>
    </p:spTree>
    <p:extLst>
      <p:ext uri="{BB962C8B-B14F-4D97-AF65-F5344CB8AC3E}">
        <p14:creationId xmlns:p14="http://schemas.microsoft.com/office/powerpoint/2010/main" val="27569699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97E3B303-3D7F-4913-97A9-CDD41253E013}" type="slidenum">
              <a:rPr lang="en-US" smtClean="0"/>
              <a:pPr/>
              <a:t>72</a:t>
            </a:fld>
            <a:endParaRPr lang="en-US"/>
          </a:p>
        </p:txBody>
      </p:sp>
      <p:sp>
        <p:nvSpPr>
          <p:cNvPr id="23555" name="Rectangle 2"/>
          <p:cNvSpPr>
            <a:spLocks noGrp="1" noChangeArrowheads="1"/>
          </p:cNvSpPr>
          <p:nvPr>
            <p:ph type="title"/>
          </p:nvPr>
        </p:nvSpPr>
        <p:spPr>
          <a:xfrm>
            <a:off x="4964831" y="1884528"/>
            <a:ext cx="2743200" cy="533400"/>
          </a:xfrm>
          <a:solidFill>
            <a:srgbClr val="99CCFF"/>
          </a:solidFill>
        </p:spPr>
        <p:txBody>
          <a:bodyPr>
            <a:normAutofit/>
          </a:bodyPr>
          <a:lstStyle/>
          <a:p>
            <a:pPr eaLnBrk="1" hangingPunct="1"/>
            <a:r>
              <a:rPr lang="en-US" sz="2800" dirty="0"/>
              <a:t>Handoff Region</a:t>
            </a:r>
          </a:p>
        </p:txBody>
      </p:sp>
      <p:grpSp>
        <p:nvGrpSpPr>
          <p:cNvPr id="23556" name="Group 44"/>
          <p:cNvGrpSpPr>
            <a:grpSpLocks/>
          </p:cNvGrpSpPr>
          <p:nvPr/>
        </p:nvGrpSpPr>
        <p:grpSpPr bwMode="auto">
          <a:xfrm>
            <a:off x="2438400" y="2417929"/>
            <a:ext cx="7620000" cy="3458389"/>
            <a:chOff x="480" y="720"/>
            <a:chExt cx="4800" cy="2636"/>
          </a:xfrm>
        </p:grpSpPr>
        <p:grpSp>
          <p:nvGrpSpPr>
            <p:cNvPr id="23559" name="Group 3"/>
            <p:cNvGrpSpPr>
              <a:grpSpLocks/>
            </p:cNvGrpSpPr>
            <p:nvPr/>
          </p:nvGrpSpPr>
          <p:grpSpPr bwMode="auto">
            <a:xfrm>
              <a:off x="1050" y="1321"/>
              <a:ext cx="3660" cy="1620"/>
              <a:chOff x="1104" y="1372"/>
              <a:chExt cx="3696" cy="1968"/>
            </a:xfrm>
          </p:grpSpPr>
          <p:sp>
            <p:nvSpPr>
              <p:cNvPr id="23597" name="Line 4"/>
              <p:cNvSpPr>
                <a:spLocks noChangeShapeType="1"/>
              </p:cNvSpPr>
              <p:nvPr/>
            </p:nvSpPr>
            <p:spPr bwMode="auto">
              <a:xfrm>
                <a:off x="1104" y="3340"/>
                <a:ext cx="3696" cy="0"/>
              </a:xfrm>
              <a:prstGeom prst="line">
                <a:avLst/>
              </a:prstGeom>
              <a:noFill/>
              <a:ln w="9525">
                <a:solidFill>
                  <a:schemeClr val="tx1"/>
                </a:solidFill>
                <a:round/>
                <a:headEnd/>
                <a:tailEnd/>
              </a:ln>
            </p:spPr>
            <p:txBody>
              <a:bodyPr/>
              <a:lstStyle/>
              <a:p>
                <a:endParaRPr lang="en-US"/>
              </a:p>
            </p:txBody>
          </p:sp>
          <p:sp>
            <p:nvSpPr>
              <p:cNvPr id="23598" name="Freeform 5"/>
              <p:cNvSpPr>
                <a:spLocks/>
              </p:cNvSpPr>
              <p:nvPr/>
            </p:nvSpPr>
            <p:spPr bwMode="auto">
              <a:xfrm>
                <a:off x="1200" y="1372"/>
                <a:ext cx="3456" cy="1968"/>
              </a:xfrm>
              <a:custGeom>
                <a:avLst/>
                <a:gdLst>
                  <a:gd name="T0" fmla="*/ 5203 w 3120"/>
                  <a:gd name="T1" fmla="*/ 0 h 2016"/>
                  <a:gd name="T2" fmla="*/ 4402 w 3120"/>
                  <a:gd name="T3" fmla="*/ 595 h 2016"/>
                  <a:gd name="T4" fmla="*/ 3521 w 3120"/>
                  <a:gd name="T5" fmla="*/ 1021 h 2016"/>
                  <a:gd name="T6" fmla="*/ 2322 w 3120"/>
                  <a:gd name="T7" fmla="*/ 1404 h 2016"/>
                  <a:gd name="T8" fmla="*/ 1039 w 3120"/>
                  <a:gd name="T9" fmla="*/ 1661 h 2016"/>
                  <a:gd name="T10" fmla="*/ 0 w 3120"/>
                  <a:gd name="T11" fmla="*/ 1786 h 2016"/>
                  <a:gd name="T12" fmla="*/ 0 60000 65536"/>
                  <a:gd name="T13" fmla="*/ 0 60000 65536"/>
                  <a:gd name="T14" fmla="*/ 0 60000 65536"/>
                  <a:gd name="T15" fmla="*/ 0 60000 65536"/>
                  <a:gd name="T16" fmla="*/ 0 60000 65536"/>
                  <a:gd name="T17" fmla="*/ 0 60000 65536"/>
                  <a:gd name="T18" fmla="*/ 0 w 3120"/>
                  <a:gd name="T19" fmla="*/ 0 h 2016"/>
                  <a:gd name="T20" fmla="*/ 3120 w 3120"/>
                  <a:gd name="T21" fmla="*/ 2016 h 2016"/>
                </a:gdLst>
                <a:ahLst/>
                <a:cxnLst>
                  <a:cxn ang="T12">
                    <a:pos x="T0" y="T1"/>
                  </a:cxn>
                  <a:cxn ang="T13">
                    <a:pos x="T2" y="T3"/>
                  </a:cxn>
                  <a:cxn ang="T14">
                    <a:pos x="T4" y="T5"/>
                  </a:cxn>
                  <a:cxn ang="T15">
                    <a:pos x="T6" y="T7"/>
                  </a:cxn>
                  <a:cxn ang="T16">
                    <a:pos x="T8" y="T9"/>
                  </a:cxn>
                  <a:cxn ang="T17">
                    <a:pos x="T10" y="T11"/>
                  </a:cxn>
                </a:cxnLst>
                <a:rect l="T18" t="T19" r="T20" b="T21"/>
                <a:pathLst>
                  <a:path w="3120" h="2016">
                    <a:moveTo>
                      <a:pt x="3120" y="0"/>
                    </a:moveTo>
                    <a:cubicBezTo>
                      <a:pt x="2964" y="240"/>
                      <a:pt x="2808" y="480"/>
                      <a:pt x="2640" y="672"/>
                    </a:cubicBezTo>
                    <a:cubicBezTo>
                      <a:pt x="2472" y="864"/>
                      <a:pt x="2320" y="1000"/>
                      <a:pt x="2112" y="1152"/>
                    </a:cubicBezTo>
                    <a:cubicBezTo>
                      <a:pt x="1904" y="1304"/>
                      <a:pt x="1640" y="1464"/>
                      <a:pt x="1392" y="1584"/>
                    </a:cubicBezTo>
                    <a:cubicBezTo>
                      <a:pt x="1144" y="1704"/>
                      <a:pt x="856" y="1800"/>
                      <a:pt x="624" y="1872"/>
                    </a:cubicBezTo>
                    <a:cubicBezTo>
                      <a:pt x="392" y="1944"/>
                      <a:pt x="104" y="1992"/>
                      <a:pt x="0" y="2016"/>
                    </a:cubicBezTo>
                  </a:path>
                </a:pathLst>
              </a:custGeom>
              <a:noFill/>
              <a:ln w="9525">
                <a:solidFill>
                  <a:schemeClr val="tx1"/>
                </a:solidFill>
                <a:round/>
                <a:headEnd/>
                <a:tailEnd/>
              </a:ln>
            </p:spPr>
            <p:txBody>
              <a:bodyPr/>
              <a:lstStyle/>
              <a:p>
                <a:endParaRPr lang="en-US"/>
              </a:p>
            </p:txBody>
          </p:sp>
        </p:grpSp>
        <p:sp>
          <p:nvSpPr>
            <p:cNvPr id="23560" name="Line 6"/>
            <p:cNvSpPr>
              <a:spLocks noChangeShapeType="1"/>
            </p:cNvSpPr>
            <p:nvPr/>
          </p:nvSpPr>
          <p:spPr bwMode="auto">
            <a:xfrm flipV="1">
              <a:off x="1050" y="1115"/>
              <a:ext cx="0" cy="1818"/>
            </a:xfrm>
            <a:prstGeom prst="line">
              <a:avLst/>
            </a:prstGeom>
            <a:noFill/>
            <a:ln w="9525">
              <a:solidFill>
                <a:schemeClr val="tx1"/>
              </a:solidFill>
              <a:round/>
              <a:headEnd/>
              <a:tailEnd type="triangle" w="sm" len="lg"/>
            </a:ln>
          </p:spPr>
          <p:txBody>
            <a:bodyPr/>
            <a:lstStyle/>
            <a:p>
              <a:endParaRPr lang="en-US"/>
            </a:p>
          </p:txBody>
        </p:sp>
        <p:sp>
          <p:nvSpPr>
            <p:cNvPr id="23561" name="Line 7"/>
            <p:cNvSpPr>
              <a:spLocks noChangeShapeType="1"/>
            </p:cNvSpPr>
            <p:nvPr/>
          </p:nvSpPr>
          <p:spPr bwMode="auto">
            <a:xfrm flipV="1">
              <a:off x="4710" y="1115"/>
              <a:ext cx="0" cy="1818"/>
            </a:xfrm>
            <a:prstGeom prst="line">
              <a:avLst/>
            </a:prstGeom>
            <a:noFill/>
            <a:ln w="9525">
              <a:solidFill>
                <a:schemeClr val="tx1"/>
              </a:solidFill>
              <a:round/>
              <a:headEnd/>
              <a:tailEnd type="triangle" w="sm" len="lg"/>
            </a:ln>
          </p:spPr>
          <p:txBody>
            <a:bodyPr/>
            <a:lstStyle/>
            <a:p>
              <a:endParaRPr lang="en-US"/>
            </a:p>
          </p:txBody>
        </p:sp>
        <p:sp>
          <p:nvSpPr>
            <p:cNvPr id="23562" name="Line 8"/>
            <p:cNvSpPr>
              <a:spLocks noChangeShapeType="1"/>
            </p:cNvSpPr>
            <p:nvPr/>
          </p:nvSpPr>
          <p:spPr bwMode="auto">
            <a:xfrm flipV="1">
              <a:off x="2856" y="2538"/>
              <a:ext cx="0" cy="395"/>
            </a:xfrm>
            <a:prstGeom prst="line">
              <a:avLst/>
            </a:prstGeom>
            <a:noFill/>
            <a:ln w="9525">
              <a:solidFill>
                <a:schemeClr val="tx1"/>
              </a:solidFill>
              <a:prstDash val="dash"/>
              <a:round/>
              <a:headEnd/>
              <a:tailEnd/>
            </a:ln>
          </p:spPr>
          <p:txBody>
            <a:bodyPr/>
            <a:lstStyle/>
            <a:p>
              <a:endParaRPr lang="en-US"/>
            </a:p>
          </p:txBody>
        </p:sp>
        <p:sp>
          <p:nvSpPr>
            <p:cNvPr id="23563" name="Freeform 9"/>
            <p:cNvSpPr>
              <a:spLocks/>
            </p:cNvSpPr>
            <p:nvPr/>
          </p:nvSpPr>
          <p:spPr bwMode="auto">
            <a:xfrm>
              <a:off x="1145" y="1313"/>
              <a:ext cx="3375" cy="1620"/>
            </a:xfrm>
            <a:custGeom>
              <a:avLst/>
              <a:gdLst>
                <a:gd name="T0" fmla="*/ 0 w 3168"/>
                <a:gd name="T1" fmla="*/ 0 h 1968"/>
                <a:gd name="T2" fmla="*/ 592 w 3168"/>
                <a:gd name="T3" fmla="*/ 235 h 1968"/>
                <a:gd name="T4" fmla="*/ 1910 w 3168"/>
                <a:gd name="T5" fmla="*/ 508 h 1968"/>
                <a:gd name="T6" fmla="*/ 3294 w 3168"/>
                <a:gd name="T7" fmla="*/ 671 h 1968"/>
                <a:gd name="T8" fmla="*/ 4348 w 3168"/>
                <a:gd name="T9" fmla="*/ 744 h 1968"/>
                <a:gd name="T10" fmla="*/ 0 60000 65536"/>
                <a:gd name="T11" fmla="*/ 0 60000 65536"/>
                <a:gd name="T12" fmla="*/ 0 60000 65536"/>
                <a:gd name="T13" fmla="*/ 0 60000 65536"/>
                <a:gd name="T14" fmla="*/ 0 60000 65536"/>
                <a:gd name="T15" fmla="*/ 0 w 3168"/>
                <a:gd name="T16" fmla="*/ 0 h 1968"/>
                <a:gd name="T17" fmla="*/ 3168 w 3168"/>
                <a:gd name="T18" fmla="*/ 1968 h 1968"/>
              </a:gdLst>
              <a:ahLst/>
              <a:cxnLst>
                <a:cxn ang="T10">
                  <a:pos x="T0" y="T1"/>
                </a:cxn>
                <a:cxn ang="T11">
                  <a:pos x="T2" y="T3"/>
                </a:cxn>
                <a:cxn ang="T12">
                  <a:pos x="T4" y="T5"/>
                </a:cxn>
                <a:cxn ang="T13">
                  <a:pos x="T6" y="T7"/>
                </a:cxn>
                <a:cxn ang="T14">
                  <a:pos x="T8" y="T9"/>
                </a:cxn>
              </a:cxnLst>
              <a:rect l="T15" t="T16" r="T17" b="T18"/>
              <a:pathLst>
                <a:path w="3168" h="1968">
                  <a:moveTo>
                    <a:pt x="0" y="0"/>
                  </a:moveTo>
                  <a:cubicBezTo>
                    <a:pt x="100" y="200"/>
                    <a:pt x="200" y="400"/>
                    <a:pt x="432" y="624"/>
                  </a:cubicBezTo>
                  <a:cubicBezTo>
                    <a:pt x="664" y="848"/>
                    <a:pt x="1064" y="1152"/>
                    <a:pt x="1392" y="1344"/>
                  </a:cubicBezTo>
                  <a:cubicBezTo>
                    <a:pt x="1720" y="1536"/>
                    <a:pt x="2104" y="1672"/>
                    <a:pt x="2400" y="1776"/>
                  </a:cubicBezTo>
                  <a:cubicBezTo>
                    <a:pt x="2696" y="1880"/>
                    <a:pt x="2932" y="1924"/>
                    <a:pt x="3168" y="1968"/>
                  </a:cubicBezTo>
                </a:path>
              </a:pathLst>
            </a:custGeom>
            <a:noFill/>
            <a:ln w="9525">
              <a:solidFill>
                <a:schemeClr val="tx1"/>
              </a:solidFill>
              <a:round/>
              <a:headEnd/>
              <a:tailEnd/>
            </a:ln>
          </p:spPr>
          <p:txBody>
            <a:bodyPr/>
            <a:lstStyle/>
            <a:p>
              <a:endParaRPr lang="en-US"/>
            </a:p>
          </p:txBody>
        </p:sp>
        <p:sp>
          <p:nvSpPr>
            <p:cNvPr id="23564" name="Line 10"/>
            <p:cNvSpPr>
              <a:spLocks noChangeShapeType="1"/>
            </p:cNvSpPr>
            <p:nvPr/>
          </p:nvSpPr>
          <p:spPr bwMode="auto">
            <a:xfrm flipV="1">
              <a:off x="3284" y="2340"/>
              <a:ext cx="0" cy="316"/>
            </a:xfrm>
            <a:prstGeom prst="line">
              <a:avLst/>
            </a:prstGeom>
            <a:noFill/>
            <a:ln w="9525">
              <a:solidFill>
                <a:schemeClr val="tx1"/>
              </a:solidFill>
              <a:round/>
              <a:headEnd type="triangle" w="sm" len="lg"/>
              <a:tailEnd type="triangle" w="sm" len="lg"/>
            </a:ln>
          </p:spPr>
          <p:txBody>
            <a:bodyPr/>
            <a:lstStyle/>
            <a:p>
              <a:endParaRPr lang="en-US"/>
            </a:p>
          </p:txBody>
        </p:sp>
        <p:sp>
          <p:nvSpPr>
            <p:cNvPr id="23565" name="Line 11"/>
            <p:cNvSpPr>
              <a:spLocks noChangeShapeType="1"/>
            </p:cNvSpPr>
            <p:nvPr/>
          </p:nvSpPr>
          <p:spPr bwMode="auto">
            <a:xfrm>
              <a:off x="3284" y="2617"/>
              <a:ext cx="0" cy="316"/>
            </a:xfrm>
            <a:prstGeom prst="line">
              <a:avLst/>
            </a:prstGeom>
            <a:noFill/>
            <a:ln w="9525">
              <a:solidFill>
                <a:schemeClr val="tx1"/>
              </a:solidFill>
              <a:prstDash val="dash"/>
              <a:round/>
              <a:headEnd/>
              <a:tailEnd/>
            </a:ln>
          </p:spPr>
          <p:txBody>
            <a:bodyPr/>
            <a:lstStyle/>
            <a:p>
              <a:endParaRPr lang="en-US"/>
            </a:p>
          </p:txBody>
        </p:sp>
        <p:sp>
          <p:nvSpPr>
            <p:cNvPr id="23566" name="Line 12"/>
            <p:cNvSpPr>
              <a:spLocks noChangeShapeType="1"/>
            </p:cNvSpPr>
            <p:nvPr/>
          </p:nvSpPr>
          <p:spPr bwMode="auto">
            <a:xfrm flipH="1">
              <a:off x="1050" y="2814"/>
              <a:ext cx="3375" cy="0"/>
            </a:xfrm>
            <a:prstGeom prst="line">
              <a:avLst/>
            </a:prstGeom>
            <a:noFill/>
            <a:ln w="9525">
              <a:solidFill>
                <a:schemeClr val="tx1"/>
              </a:solidFill>
              <a:prstDash val="dash"/>
              <a:round/>
              <a:headEnd/>
              <a:tailEnd/>
            </a:ln>
          </p:spPr>
          <p:txBody>
            <a:bodyPr/>
            <a:lstStyle/>
            <a:p>
              <a:endParaRPr lang="en-US"/>
            </a:p>
          </p:txBody>
        </p:sp>
        <p:sp>
          <p:nvSpPr>
            <p:cNvPr id="23567" name="Line 13"/>
            <p:cNvSpPr>
              <a:spLocks noChangeShapeType="1"/>
            </p:cNvSpPr>
            <p:nvPr/>
          </p:nvSpPr>
          <p:spPr bwMode="auto">
            <a:xfrm flipV="1">
              <a:off x="1240" y="2933"/>
              <a:ext cx="0" cy="118"/>
            </a:xfrm>
            <a:prstGeom prst="line">
              <a:avLst/>
            </a:prstGeom>
            <a:noFill/>
            <a:ln w="9525">
              <a:solidFill>
                <a:schemeClr val="tx1"/>
              </a:solidFill>
              <a:round/>
              <a:headEnd/>
              <a:tailEnd type="triangle" w="med" len="med"/>
            </a:ln>
          </p:spPr>
          <p:txBody>
            <a:bodyPr/>
            <a:lstStyle/>
            <a:p>
              <a:endParaRPr lang="en-US"/>
            </a:p>
          </p:txBody>
        </p:sp>
        <p:sp>
          <p:nvSpPr>
            <p:cNvPr id="23568" name="Line 14"/>
            <p:cNvSpPr>
              <a:spLocks noChangeShapeType="1"/>
            </p:cNvSpPr>
            <p:nvPr/>
          </p:nvSpPr>
          <p:spPr bwMode="auto">
            <a:xfrm>
              <a:off x="1858" y="2814"/>
              <a:ext cx="0" cy="119"/>
            </a:xfrm>
            <a:prstGeom prst="line">
              <a:avLst/>
            </a:prstGeom>
            <a:noFill/>
            <a:ln w="9525">
              <a:solidFill>
                <a:schemeClr val="tx1"/>
              </a:solidFill>
              <a:prstDash val="dash"/>
              <a:round/>
              <a:headEnd/>
              <a:tailEnd/>
            </a:ln>
          </p:spPr>
          <p:txBody>
            <a:bodyPr/>
            <a:lstStyle/>
            <a:p>
              <a:endParaRPr lang="en-US"/>
            </a:p>
          </p:txBody>
        </p:sp>
        <p:sp>
          <p:nvSpPr>
            <p:cNvPr id="23569" name="Line 15"/>
            <p:cNvSpPr>
              <a:spLocks noChangeShapeType="1"/>
            </p:cNvSpPr>
            <p:nvPr/>
          </p:nvSpPr>
          <p:spPr bwMode="auto">
            <a:xfrm>
              <a:off x="3854" y="2814"/>
              <a:ext cx="0" cy="119"/>
            </a:xfrm>
            <a:prstGeom prst="line">
              <a:avLst/>
            </a:prstGeom>
            <a:noFill/>
            <a:ln w="9525">
              <a:solidFill>
                <a:schemeClr val="tx1"/>
              </a:solidFill>
              <a:prstDash val="dash"/>
              <a:round/>
              <a:headEnd/>
              <a:tailEnd/>
            </a:ln>
          </p:spPr>
          <p:txBody>
            <a:bodyPr/>
            <a:lstStyle/>
            <a:p>
              <a:endParaRPr lang="en-US"/>
            </a:p>
          </p:txBody>
        </p:sp>
        <p:sp>
          <p:nvSpPr>
            <p:cNvPr id="23570" name="Text Box 16"/>
            <p:cNvSpPr txBox="1">
              <a:spLocks noChangeArrowheads="1"/>
            </p:cNvSpPr>
            <p:nvPr/>
          </p:nvSpPr>
          <p:spPr bwMode="auto">
            <a:xfrm>
              <a:off x="813" y="2925"/>
              <a:ext cx="380" cy="305"/>
            </a:xfrm>
            <a:prstGeom prst="rect">
              <a:avLst/>
            </a:prstGeom>
            <a:noFill/>
            <a:ln w="9525">
              <a:noFill/>
              <a:miter lim="800000"/>
              <a:headEnd/>
              <a:tailEnd/>
            </a:ln>
          </p:spPr>
          <p:txBody>
            <a:bodyPr>
              <a:spAutoFit/>
            </a:bodyPr>
            <a:lstStyle/>
            <a:p>
              <a:pPr algn="r" eaLnBrk="0" hangingPunct="0"/>
              <a:r>
                <a:rPr lang="en-US" sz="2000" b="1"/>
                <a:t>BS</a:t>
              </a:r>
              <a:r>
                <a:rPr lang="en-US" sz="2000" b="1" baseline="-25000"/>
                <a:t>i</a:t>
              </a:r>
            </a:p>
          </p:txBody>
        </p:sp>
        <p:sp>
          <p:nvSpPr>
            <p:cNvPr id="23571" name="Text Box 17"/>
            <p:cNvSpPr txBox="1">
              <a:spLocks noChangeArrowheads="1"/>
            </p:cNvSpPr>
            <p:nvPr/>
          </p:nvSpPr>
          <p:spPr bwMode="auto">
            <a:xfrm>
              <a:off x="4139" y="720"/>
              <a:ext cx="1141" cy="540"/>
            </a:xfrm>
            <a:prstGeom prst="rect">
              <a:avLst/>
            </a:prstGeom>
            <a:noFill/>
            <a:ln w="9525">
              <a:noFill/>
              <a:miter lim="800000"/>
              <a:headEnd/>
              <a:tailEnd/>
            </a:ln>
          </p:spPr>
          <p:txBody>
            <a:bodyPr>
              <a:spAutoFit/>
            </a:bodyPr>
            <a:lstStyle/>
            <a:p>
              <a:pPr algn="ctr" eaLnBrk="0" hangingPunct="0"/>
              <a:r>
                <a:rPr lang="en-US" sz="2000" b="1"/>
                <a:t>Signal strength due to BS</a:t>
              </a:r>
              <a:r>
                <a:rPr lang="en-US" sz="2000" b="1" baseline="-25000"/>
                <a:t>j</a:t>
              </a:r>
              <a:endParaRPr lang="en-US" sz="2000" b="1"/>
            </a:p>
          </p:txBody>
        </p:sp>
        <p:sp>
          <p:nvSpPr>
            <p:cNvPr id="23572" name="Text Box 18"/>
            <p:cNvSpPr txBox="1">
              <a:spLocks noChangeArrowheads="1"/>
            </p:cNvSpPr>
            <p:nvPr/>
          </p:nvSpPr>
          <p:spPr bwMode="auto">
            <a:xfrm>
              <a:off x="3284" y="2404"/>
              <a:ext cx="190" cy="282"/>
            </a:xfrm>
            <a:prstGeom prst="rect">
              <a:avLst/>
            </a:prstGeom>
            <a:noFill/>
            <a:ln w="9525">
              <a:noFill/>
              <a:miter lim="800000"/>
              <a:headEnd/>
              <a:tailEnd/>
            </a:ln>
          </p:spPr>
          <p:txBody>
            <a:bodyPr>
              <a:spAutoFit/>
            </a:bodyPr>
            <a:lstStyle/>
            <a:p>
              <a:pPr eaLnBrk="0" hangingPunct="0"/>
              <a:r>
                <a:rPr lang="en-US" b="1"/>
                <a:t>E</a:t>
              </a:r>
            </a:p>
          </p:txBody>
        </p:sp>
        <p:sp>
          <p:nvSpPr>
            <p:cNvPr id="23573" name="Text Box 19"/>
            <p:cNvSpPr txBox="1">
              <a:spLocks noChangeArrowheads="1"/>
            </p:cNvSpPr>
            <p:nvPr/>
          </p:nvSpPr>
          <p:spPr bwMode="auto">
            <a:xfrm>
              <a:off x="1145"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1</a:t>
              </a:r>
            </a:p>
          </p:txBody>
        </p:sp>
        <p:sp>
          <p:nvSpPr>
            <p:cNvPr id="23574" name="Text Box 20"/>
            <p:cNvSpPr txBox="1">
              <a:spLocks noChangeArrowheads="1"/>
            </p:cNvSpPr>
            <p:nvPr/>
          </p:nvSpPr>
          <p:spPr bwMode="auto">
            <a:xfrm>
              <a:off x="480" y="720"/>
              <a:ext cx="1141" cy="540"/>
            </a:xfrm>
            <a:prstGeom prst="rect">
              <a:avLst/>
            </a:prstGeom>
            <a:noFill/>
            <a:ln w="9525">
              <a:noFill/>
              <a:miter lim="800000"/>
              <a:headEnd/>
              <a:tailEnd/>
            </a:ln>
          </p:spPr>
          <p:txBody>
            <a:bodyPr>
              <a:spAutoFit/>
            </a:bodyPr>
            <a:lstStyle/>
            <a:p>
              <a:pPr algn="ctr" eaLnBrk="0" hangingPunct="0"/>
              <a:r>
                <a:rPr lang="en-US" sz="2000" b="1"/>
                <a:t>Signal strength due to BS</a:t>
              </a:r>
              <a:r>
                <a:rPr lang="en-US" sz="2000" b="1" baseline="-25000"/>
                <a:t>i</a:t>
              </a:r>
              <a:endParaRPr lang="en-US" sz="2000" b="1"/>
            </a:p>
          </p:txBody>
        </p:sp>
        <p:sp>
          <p:nvSpPr>
            <p:cNvPr id="23575" name="Text Box 21"/>
            <p:cNvSpPr txBox="1">
              <a:spLocks noChangeArrowheads="1"/>
            </p:cNvSpPr>
            <p:nvPr/>
          </p:nvSpPr>
          <p:spPr bwMode="auto">
            <a:xfrm>
              <a:off x="4567" y="2933"/>
              <a:ext cx="380" cy="305"/>
            </a:xfrm>
            <a:prstGeom prst="rect">
              <a:avLst/>
            </a:prstGeom>
            <a:noFill/>
            <a:ln w="9525">
              <a:noFill/>
              <a:miter lim="800000"/>
              <a:headEnd/>
              <a:tailEnd/>
            </a:ln>
          </p:spPr>
          <p:txBody>
            <a:bodyPr>
              <a:spAutoFit/>
            </a:bodyPr>
            <a:lstStyle/>
            <a:p>
              <a:pPr eaLnBrk="0" hangingPunct="0"/>
              <a:r>
                <a:rPr lang="en-US" sz="2000" b="1"/>
                <a:t>BS</a:t>
              </a:r>
              <a:r>
                <a:rPr lang="en-US" sz="2000" b="1" baseline="-25000"/>
                <a:t>j</a:t>
              </a:r>
            </a:p>
          </p:txBody>
        </p:sp>
        <p:sp>
          <p:nvSpPr>
            <p:cNvPr id="23576" name="Line 22"/>
            <p:cNvSpPr>
              <a:spLocks noChangeShapeType="1"/>
            </p:cNvSpPr>
            <p:nvPr/>
          </p:nvSpPr>
          <p:spPr bwMode="auto">
            <a:xfrm flipV="1">
              <a:off x="1858" y="2933"/>
              <a:ext cx="0" cy="118"/>
            </a:xfrm>
            <a:prstGeom prst="line">
              <a:avLst/>
            </a:prstGeom>
            <a:noFill/>
            <a:ln w="9525">
              <a:solidFill>
                <a:schemeClr val="tx1"/>
              </a:solidFill>
              <a:round/>
              <a:headEnd/>
              <a:tailEnd type="triangle" w="med" len="med"/>
            </a:ln>
          </p:spPr>
          <p:txBody>
            <a:bodyPr/>
            <a:lstStyle/>
            <a:p>
              <a:endParaRPr lang="en-US"/>
            </a:p>
          </p:txBody>
        </p:sp>
        <p:sp>
          <p:nvSpPr>
            <p:cNvPr id="23577" name="Text Box 23"/>
            <p:cNvSpPr txBox="1">
              <a:spLocks noChangeArrowheads="1"/>
            </p:cNvSpPr>
            <p:nvPr/>
          </p:nvSpPr>
          <p:spPr bwMode="auto">
            <a:xfrm>
              <a:off x="1763"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3</a:t>
              </a:r>
            </a:p>
          </p:txBody>
        </p:sp>
        <p:sp>
          <p:nvSpPr>
            <p:cNvPr id="23578" name="Line 24"/>
            <p:cNvSpPr>
              <a:spLocks noChangeShapeType="1"/>
            </p:cNvSpPr>
            <p:nvPr/>
          </p:nvSpPr>
          <p:spPr bwMode="auto">
            <a:xfrm flipV="1">
              <a:off x="3854" y="2933"/>
              <a:ext cx="0" cy="118"/>
            </a:xfrm>
            <a:prstGeom prst="line">
              <a:avLst/>
            </a:prstGeom>
            <a:noFill/>
            <a:ln w="9525">
              <a:solidFill>
                <a:schemeClr val="tx1"/>
              </a:solidFill>
              <a:round/>
              <a:headEnd/>
              <a:tailEnd type="triangle" w="med" len="med"/>
            </a:ln>
          </p:spPr>
          <p:txBody>
            <a:bodyPr/>
            <a:lstStyle/>
            <a:p>
              <a:endParaRPr lang="en-US"/>
            </a:p>
          </p:txBody>
        </p:sp>
        <p:sp>
          <p:nvSpPr>
            <p:cNvPr id="23579" name="Text Box 25"/>
            <p:cNvSpPr txBox="1">
              <a:spLocks noChangeArrowheads="1"/>
            </p:cNvSpPr>
            <p:nvPr/>
          </p:nvSpPr>
          <p:spPr bwMode="auto">
            <a:xfrm>
              <a:off x="3759"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4</a:t>
              </a:r>
            </a:p>
          </p:txBody>
        </p:sp>
        <p:sp>
          <p:nvSpPr>
            <p:cNvPr id="23580" name="Line 26"/>
            <p:cNvSpPr>
              <a:spLocks noChangeShapeType="1"/>
            </p:cNvSpPr>
            <p:nvPr/>
          </p:nvSpPr>
          <p:spPr bwMode="auto">
            <a:xfrm flipV="1">
              <a:off x="4520" y="2933"/>
              <a:ext cx="0" cy="118"/>
            </a:xfrm>
            <a:prstGeom prst="line">
              <a:avLst/>
            </a:prstGeom>
            <a:noFill/>
            <a:ln w="9525">
              <a:solidFill>
                <a:schemeClr val="tx1"/>
              </a:solidFill>
              <a:round/>
              <a:headEnd/>
              <a:tailEnd type="triangle" w="med" len="med"/>
            </a:ln>
          </p:spPr>
          <p:txBody>
            <a:bodyPr/>
            <a:lstStyle/>
            <a:p>
              <a:endParaRPr lang="en-US"/>
            </a:p>
          </p:txBody>
        </p:sp>
        <p:sp>
          <p:nvSpPr>
            <p:cNvPr id="23581" name="Text Box 27"/>
            <p:cNvSpPr txBox="1">
              <a:spLocks noChangeArrowheads="1"/>
            </p:cNvSpPr>
            <p:nvPr/>
          </p:nvSpPr>
          <p:spPr bwMode="auto">
            <a:xfrm>
              <a:off x="4425"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2</a:t>
              </a:r>
            </a:p>
          </p:txBody>
        </p:sp>
        <p:sp>
          <p:nvSpPr>
            <p:cNvPr id="23582" name="Line 28"/>
            <p:cNvSpPr>
              <a:spLocks noChangeShapeType="1"/>
            </p:cNvSpPr>
            <p:nvPr/>
          </p:nvSpPr>
          <p:spPr bwMode="auto">
            <a:xfrm flipV="1">
              <a:off x="2856" y="2933"/>
              <a:ext cx="0" cy="118"/>
            </a:xfrm>
            <a:prstGeom prst="line">
              <a:avLst/>
            </a:prstGeom>
            <a:noFill/>
            <a:ln w="9525">
              <a:solidFill>
                <a:schemeClr val="tx1"/>
              </a:solidFill>
              <a:round/>
              <a:headEnd/>
              <a:tailEnd type="triangle" w="med" len="med"/>
            </a:ln>
          </p:spPr>
          <p:txBody>
            <a:bodyPr/>
            <a:lstStyle/>
            <a:p>
              <a:endParaRPr lang="en-US"/>
            </a:p>
          </p:txBody>
        </p:sp>
        <p:sp>
          <p:nvSpPr>
            <p:cNvPr id="23583" name="Text Box 29"/>
            <p:cNvSpPr txBox="1">
              <a:spLocks noChangeArrowheads="1"/>
            </p:cNvSpPr>
            <p:nvPr/>
          </p:nvSpPr>
          <p:spPr bwMode="auto">
            <a:xfrm>
              <a:off x="2761"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5</a:t>
              </a:r>
            </a:p>
          </p:txBody>
        </p:sp>
        <p:sp>
          <p:nvSpPr>
            <p:cNvPr id="23584" name="Line 30"/>
            <p:cNvSpPr>
              <a:spLocks noChangeShapeType="1"/>
            </p:cNvSpPr>
            <p:nvPr/>
          </p:nvSpPr>
          <p:spPr bwMode="auto">
            <a:xfrm flipV="1">
              <a:off x="3284" y="2933"/>
              <a:ext cx="0" cy="118"/>
            </a:xfrm>
            <a:prstGeom prst="line">
              <a:avLst/>
            </a:prstGeom>
            <a:noFill/>
            <a:ln w="9525">
              <a:solidFill>
                <a:schemeClr val="tx1"/>
              </a:solidFill>
              <a:round/>
              <a:headEnd/>
              <a:tailEnd type="triangle" w="med" len="med"/>
            </a:ln>
          </p:spPr>
          <p:txBody>
            <a:bodyPr/>
            <a:lstStyle/>
            <a:p>
              <a:endParaRPr lang="en-US"/>
            </a:p>
          </p:txBody>
        </p:sp>
        <p:sp>
          <p:nvSpPr>
            <p:cNvPr id="23585" name="Text Box 31"/>
            <p:cNvSpPr txBox="1">
              <a:spLocks noChangeArrowheads="1"/>
            </p:cNvSpPr>
            <p:nvPr/>
          </p:nvSpPr>
          <p:spPr bwMode="auto">
            <a:xfrm>
              <a:off x="3189" y="3051"/>
              <a:ext cx="380" cy="305"/>
            </a:xfrm>
            <a:prstGeom prst="rect">
              <a:avLst/>
            </a:prstGeom>
            <a:noFill/>
            <a:ln w="9525">
              <a:noFill/>
              <a:miter lim="800000"/>
              <a:headEnd/>
              <a:tailEnd/>
            </a:ln>
          </p:spPr>
          <p:txBody>
            <a:bodyPr>
              <a:spAutoFit/>
            </a:bodyPr>
            <a:lstStyle/>
            <a:p>
              <a:pPr eaLnBrk="0" hangingPunct="0"/>
              <a:r>
                <a:rPr lang="en-US" sz="2000" b="1"/>
                <a:t>X</a:t>
              </a:r>
              <a:r>
                <a:rPr lang="en-US" sz="2000" b="1" baseline="-25000"/>
                <a:t>th</a:t>
              </a:r>
            </a:p>
          </p:txBody>
        </p:sp>
        <p:grpSp>
          <p:nvGrpSpPr>
            <p:cNvPr id="23586" name="Group 32"/>
            <p:cNvGrpSpPr>
              <a:grpSpLocks/>
            </p:cNvGrpSpPr>
            <p:nvPr/>
          </p:nvGrpSpPr>
          <p:grpSpPr bwMode="auto">
            <a:xfrm rot="77045">
              <a:off x="2191" y="2743"/>
              <a:ext cx="322" cy="180"/>
              <a:chOff x="1008" y="3744"/>
              <a:chExt cx="912" cy="480"/>
            </a:xfrm>
          </p:grpSpPr>
          <p:sp>
            <p:nvSpPr>
              <p:cNvPr id="23591" name="Freeform 33"/>
              <p:cNvSpPr>
                <a:spLocks/>
              </p:cNvSpPr>
              <p:nvPr/>
            </p:nvSpPr>
            <p:spPr bwMode="auto">
              <a:xfrm>
                <a:off x="1008" y="3888"/>
                <a:ext cx="912" cy="240"/>
              </a:xfrm>
              <a:custGeom>
                <a:avLst/>
                <a:gdLst>
                  <a:gd name="T0" fmla="*/ 0 w 912"/>
                  <a:gd name="T1" fmla="*/ 192 h 240"/>
                  <a:gd name="T2" fmla="*/ 96 w 912"/>
                  <a:gd name="T3" fmla="*/ 0 h 240"/>
                  <a:gd name="T4" fmla="*/ 576 w 912"/>
                  <a:gd name="T5" fmla="*/ 0 h 240"/>
                  <a:gd name="T6" fmla="*/ 672 w 912"/>
                  <a:gd name="T7" fmla="*/ 144 h 240"/>
                  <a:gd name="T8" fmla="*/ 864 w 912"/>
                  <a:gd name="T9" fmla="*/ 144 h 240"/>
                  <a:gd name="T10" fmla="*/ 912 w 912"/>
                  <a:gd name="T11" fmla="*/ 240 h 240"/>
                  <a:gd name="T12" fmla="*/ 48 w 912"/>
                  <a:gd name="T13" fmla="*/ 240 h 240"/>
                  <a:gd name="T14" fmla="*/ 0 w 912"/>
                  <a:gd name="T15" fmla="*/ 192 h 240"/>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240"/>
                  <a:gd name="T26" fmla="*/ 912 w 912"/>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240">
                    <a:moveTo>
                      <a:pt x="0" y="192"/>
                    </a:moveTo>
                    <a:lnTo>
                      <a:pt x="96" y="0"/>
                    </a:lnTo>
                    <a:lnTo>
                      <a:pt x="576" y="0"/>
                    </a:lnTo>
                    <a:lnTo>
                      <a:pt x="672" y="144"/>
                    </a:lnTo>
                    <a:lnTo>
                      <a:pt x="864" y="144"/>
                    </a:lnTo>
                    <a:lnTo>
                      <a:pt x="912" y="240"/>
                    </a:lnTo>
                    <a:lnTo>
                      <a:pt x="48" y="240"/>
                    </a:lnTo>
                    <a:lnTo>
                      <a:pt x="0" y="192"/>
                    </a:lnTo>
                    <a:close/>
                  </a:path>
                </a:pathLst>
              </a:custGeom>
              <a:solidFill>
                <a:schemeClr val="accent1"/>
              </a:solidFill>
              <a:ln w="9525">
                <a:solidFill>
                  <a:schemeClr val="tx1"/>
                </a:solidFill>
                <a:round/>
                <a:headEnd/>
                <a:tailEnd/>
              </a:ln>
            </p:spPr>
            <p:txBody>
              <a:bodyPr/>
              <a:lstStyle/>
              <a:p>
                <a:endParaRPr lang="en-US"/>
              </a:p>
            </p:txBody>
          </p:sp>
          <p:sp>
            <p:nvSpPr>
              <p:cNvPr id="23592" name="Oval 34"/>
              <p:cNvSpPr>
                <a:spLocks noChangeArrowheads="1"/>
              </p:cNvSpPr>
              <p:nvPr/>
            </p:nvSpPr>
            <p:spPr bwMode="auto">
              <a:xfrm>
                <a:off x="1104" y="408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93" name="Oval 35"/>
              <p:cNvSpPr>
                <a:spLocks noChangeArrowheads="1"/>
              </p:cNvSpPr>
              <p:nvPr/>
            </p:nvSpPr>
            <p:spPr bwMode="auto">
              <a:xfrm>
                <a:off x="1728" y="408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94" name="Oval 36"/>
              <p:cNvSpPr>
                <a:spLocks noChangeArrowheads="1"/>
              </p:cNvSpPr>
              <p:nvPr/>
            </p:nvSpPr>
            <p:spPr bwMode="auto">
              <a:xfrm flipV="1">
                <a:off x="1152" y="4128"/>
                <a:ext cx="48" cy="48"/>
              </a:xfrm>
              <a:prstGeom prst="ellipse">
                <a:avLst/>
              </a:prstGeom>
              <a:solidFill>
                <a:schemeClr val="bg1"/>
              </a:solidFill>
              <a:ln w="9525">
                <a:solidFill>
                  <a:schemeClr val="tx1"/>
                </a:solidFill>
                <a:round/>
                <a:headEnd/>
                <a:tailEnd/>
              </a:ln>
            </p:spPr>
            <p:txBody>
              <a:bodyPr wrap="none" anchor="ctr"/>
              <a:lstStyle/>
              <a:p>
                <a:endParaRPr lang="en-US"/>
              </a:p>
            </p:txBody>
          </p:sp>
          <p:sp>
            <p:nvSpPr>
              <p:cNvPr id="23595" name="Oval 37"/>
              <p:cNvSpPr>
                <a:spLocks noChangeArrowheads="1"/>
              </p:cNvSpPr>
              <p:nvPr/>
            </p:nvSpPr>
            <p:spPr bwMode="auto">
              <a:xfrm flipV="1">
                <a:off x="1776" y="4128"/>
                <a:ext cx="48" cy="48"/>
              </a:xfrm>
              <a:prstGeom prst="ellipse">
                <a:avLst/>
              </a:prstGeom>
              <a:solidFill>
                <a:schemeClr val="bg1"/>
              </a:solidFill>
              <a:ln w="9525">
                <a:solidFill>
                  <a:schemeClr val="tx1"/>
                </a:solidFill>
                <a:round/>
                <a:headEnd/>
                <a:tailEnd/>
              </a:ln>
            </p:spPr>
            <p:txBody>
              <a:bodyPr wrap="none" anchor="ctr"/>
              <a:lstStyle/>
              <a:p>
                <a:endParaRPr lang="en-US"/>
              </a:p>
            </p:txBody>
          </p:sp>
          <p:sp>
            <p:nvSpPr>
              <p:cNvPr id="23596" name="Line 38"/>
              <p:cNvSpPr>
                <a:spLocks noChangeShapeType="1"/>
              </p:cNvSpPr>
              <p:nvPr/>
            </p:nvSpPr>
            <p:spPr bwMode="auto">
              <a:xfrm flipV="1">
                <a:off x="1344" y="3744"/>
                <a:ext cx="0" cy="144"/>
              </a:xfrm>
              <a:prstGeom prst="line">
                <a:avLst/>
              </a:prstGeom>
              <a:noFill/>
              <a:ln w="9525">
                <a:solidFill>
                  <a:schemeClr val="tx1"/>
                </a:solidFill>
                <a:round/>
                <a:headEnd/>
                <a:tailEnd/>
              </a:ln>
            </p:spPr>
            <p:txBody>
              <a:bodyPr/>
              <a:lstStyle/>
              <a:p>
                <a:endParaRPr lang="en-US"/>
              </a:p>
            </p:txBody>
          </p:sp>
        </p:grpSp>
        <p:sp>
          <p:nvSpPr>
            <p:cNvPr id="23587" name="Text Box 39"/>
            <p:cNvSpPr txBox="1">
              <a:spLocks noChangeArrowheads="1"/>
            </p:cNvSpPr>
            <p:nvPr/>
          </p:nvSpPr>
          <p:spPr bwMode="auto">
            <a:xfrm>
              <a:off x="2160" y="2933"/>
              <a:ext cx="432" cy="305"/>
            </a:xfrm>
            <a:prstGeom prst="rect">
              <a:avLst/>
            </a:prstGeom>
            <a:noFill/>
            <a:ln w="9525">
              <a:noFill/>
              <a:miter lim="800000"/>
              <a:headEnd/>
              <a:tailEnd/>
            </a:ln>
          </p:spPr>
          <p:txBody>
            <a:bodyPr>
              <a:spAutoFit/>
            </a:bodyPr>
            <a:lstStyle/>
            <a:p>
              <a:pPr algn="ctr">
                <a:spcBef>
                  <a:spcPct val="50000"/>
                </a:spcBef>
              </a:pPr>
              <a:r>
                <a:rPr lang="en-US" sz="2000" b="1"/>
                <a:t>MS</a:t>
              </a:r>
            </a:p>
          </p:txBody>
        </p:sp>
        <p:sp>
          <p:nvSpPr>
            <p:cNvPr id="23588" name="Text Box 40"/>
            <p:cNvSpPr txBox="1">
              <a:spLocks noChangeArrowheads="1"/>
            </p:cNvSpPr>
            <p:nvPr/>
          </p:nvSpPr>
          <p:spPr bwMode="auto">
            <a:xfrm>
              <a:off x="672" y="2696"/>
              <a:ext cx="426" cy="305"/>
            </a:xfrm>
            <a:prstGeom prst="rect">
              <a:avLst/>
            </a:prstGeom>
            <a:noFill/>
            <a:ln w="9525">
              <a:noFill/>
              <a:miter lim="800000"/>
              <a:headEnd/>
              <a:tailEnd/>
            </a:ln>
          </p:spPr>
          <p:txBody>
            <a:bodyPr>
              <a:spAutoFit/>
            </a:bodyPr>
            <a:lstStyle/>
            <a:p>
              <a:pPr eaLnBrk="0" hangingPunct="0"/>
              <a:r>
                <a:rPr lang="en-US" sz="2000" b="1"/>
                <a:t>P</a:t>
              </a:r>
              <a:r>
                <a:rPr lang="en-US" sz="2000" b="1" baseline="-25000"/>
                <a:t>min</a:t>
              </a:r>
            </a:p>
          </p:txBody>
        </p:sp>
        <p:sp>
          <p:nvSpPr>
            <p:cNvPr id="23589" name="Text Box 41"/>
            <p:cNvSpPr txBox="1">
              <a:spLocks noChangeArrowheads="1"/>
            </p:cNvSpPr>
            <p:nvPr/>
          </p:nvSpPr>
          <p:spPr bwMode="auto">
            <a:xfrm>
              <a:off x="1573" y="1574"/>
              <a:ext cx="635" cy="305"/>
            </a:xfrm>
            <a:prstGeom prst="rect">
              <a:avLst/>
            </a:prstGeom>
            <a:noFill/>
            <a:ln w="9525">
              <a:noFill/>
              <a:miter lim="800000"/>
              <a:headEnd/>
              <a:tailEnd/>
            </a:ln>
          </p:spPr>
          <p:txBody>
            <a:bodyPr>
              <a:spAutoFit/>
            </a:bodyPr>
            <a:lstStyle/>
            <a:p>
              <a:pPr>
                <a:spcBef>
                  <a:spcPct val="50000"/>
                </a:spcBef>
              </a:pPr>
              <a:r>
                <a:rPr lang="en-US" sz="2000" b="1"/>
                <a:t>P</a:t>
              </a:r>
              <a:r>
                <a:rPr lang="en-US" sz="2000" b="1" baseline="-25000"/>
                <a:t>i</a:t>
              </a:r>
              <a:r>
                <a:rPr lang="en-US" sz="2000" b="1"/>
                <a:t>(x)</a:t>
              </a:r>
            </a:p>
          </p:txBody>
        </p:sp>
        <p:sp>
          <p:nvSpPr>
            <p:cNvPr id="23590" name="Text Box 42"/>
            <p:cNvSpPr txBox="1">
              <a:spLocks noChangeArrowheads="1"/>
            </p:cNvSpPr>
            <p:nvPr/>
          </p:nvSpPr>
          <p:spPr bwMode="auto">
            <a:xfrm>
              <a:off x="3759" y="1567"/>
              <a:ext cx="609" cy="305"/>
            </a:xfrm>
            <a:prstGeom prst="rect">
              <a:avLst/>
            </a:prstGeom>
            <a:noFill/>
            <a:ln w="9525">
              <a:noFill/>
              <a:miter lim="800000"/>
              <a:headEnd/>
              <a:tailEnd/>
            </a:ln>
          </p:spPr>
          <p:txBody>
            <a:bodyPr>
              <a:spAutoFit/>
            </a:bodyPr>
            <a:lstStyle/>
            <a:p>
              <a:pPr>
                <a:spcBef>
                  <a:spcPct val="50000"/>
                </a:spcBef>
              </a:pPr>
              <a:r>
                <a:rPr lang="en-US" sz="2000" b="1"/>
                <a:t>P</a:t>
              </a:r>
              <a:r>
                <a:rPr lang="en-US" sz="2000" b="1" baseline="-25000"/>
                <a:t>j</a:t>
              </a:r>
              <a:r>
                <a:rPr lang="en-US" sz="2000" b="1"/>
                <a:t>(x)</a:t>
              </a:r>
            </a:p>
          </p:txBody>
        </p:sp>
      </p:grpSp>
      <p:sp>
        <p:nvSpPr>
          <p:cNvPr id="23557" name="Text Box 43"/>
          <p:cNvSpPr txBox="1">
            <a:spLocks noChangeArrowheads="1"/>
          </p:cNvSpPr>
          <p:nvPr/>
        </p:nvSpPr>
        <p:spPr bwMode="auto">
          <a:xfrm>
            <a:off x="1066800" y="5928674"/>
            <a:ext cx="9069388" cy="707886"/>
          </a:xfrm>
          <a:prstGeom prst="rect">
            <a:avLst/>
          </a:prstGeom>
          <a:noFill/>
          <a:ln w="9525">
            <a:noFill/>
            <a:miter lim="800000"/>
            <a:headEnd/>
            <a:tailEnd/>
          </a:ln>
        </p:spPr>
        <p:txBody>
          <a:bodyPr wrap="square">
            <a:spAutoFit/>
          </a:bodyPr>
          <a:lstStyle/>
          <a:p>
            <a:pPr algn="just">
              <a:spcBef>
                <a:spcPct val="50000"/>
              </a:spcBef>
            </a:pPr>
            <a:r>
              <a:rPr lang="en-US" sz="2000" dirty="0">
                <a:latin typeface="Gill Sans MT" panose="020B0502020104020203" pitchFamily="34" charset="0"/>
              </a:rPr>
              <a:t>By looking at the variation of signal strength from either base station it is  possible to decide on the optimum area where handoff can take place.</a:t>
            </a:r>
          </a:p>
        </p:txBody>
      </p:sp>
      <p:sp>
        <p:nvSpPr>
          <p:cNvPr id="23558" name="Rectangle 45"/>
          <p:cNvSpPr>
            <a:spLocks noChangeArrowheads="1"/>
          </p:cNvSpPr>
          <p:nvPr/>
        </p:nvSpPr>
        <p:spPr bwMode="auto">
          <a:xfrm>
            <a:off x="1447800" y="475327"/>
            <a:ext cx="9906000" cy="1277273"/>
          </a:xfrm>
          <a:prstGeom prst="rect">
            <a:avLst/>
          </a:prstGeom>
          <a:noFill/>
          <a:ln w="9525">
            <a:noFill/>
            <a:miter lim="800000"/>
            <a:headEnd/>
            <a:tailEnd/>
          </a:ln>
        </p:spPr>
        <p:txBody>
          <a:bodyPr wrap="square">
            <a:spAutoFit/>
          </a:bodyPr>
          <a:lstStyle/>
          <a:p>
            <a:pPr>
              <a:spcBef>
                <a:spcPct val="50000"/>
              </a:spcBef>
              <a:buFont typeface="Wingdings" pitchFamily="2" charset="2"/>
              <a:buChar char="v"/>
            </a:pPr>
            <a:r>
              <a:rPr lang="en-US" sz="2200" dirty="0">
                <a:solidFill>
                  <a:schemeClr val="accent2"/>
                </a:solidFill>
                <a:latin typeface="Gill Sans MT" panose="020B0502020104020203" pitchFamily="34" charset="0"/>
              </a:rPr>
              <a:t>Third Problem</a:t>
            </a:r>
            <a:r>
              <a:rPr lang="en-US" sz="2200" dirty="0">
                <a:latin typeface="Gill Sans MT" panose="020B0502020104020203" pitchFamily="34" charset="0"/>
              </a:rPr>
              <a:t>: Handoff is necessary like mobile communications.</a:t>
            </a:r>
          </a:p>
          <a:p>
            <a:pPr>
              <a:spcBef>
                <a:spcPct val="50000"/>
              </a:spcBef>
              <a:buFont typeface="Wingdings" pitchFamily="2" charset="2"/>
              <a:buChar char="v"/>
            </a:pPr>
            <a:r>
              <a:rPr lang="en-US" sz="2200" dirty="0">
                <a:latin typeface="Gill Sans MT" panose="020B0502020104020203" pitchFamily="34" charset="0"/>
              </a:rPr>
              <a:t>A well-implemented handoff is important for delivering uninterrupted service to a caller or data session user</a:t>
            </a:r>
          </a:p>
        </p:txBody>
      </p:sp>
    </p:spTree>
    <p:extLst>
      <p:ext uri="{BB962C8B-B14F-4D97-AF65-F5344CB8AC3E}">
        <p14:creationId xmlns:p14="http://schemas.microsoft.com/office/powerpoint/2010/main" val="1913342145"/>
      </p:ext>
    </p:extLst>
  </p:cSld>
  <p:clrMapOvr>
    <a:masterClrMapping/>
  </p:clrMapOvr>
  <p:transition spd="med">
    <p:plus/>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p>
            <a:fld id="{5769EA76-510B-49FB-9D8B-F9BC1822E9E5}" type="slidenum">
              <a:rPr lang="en-US" smtClean="0"/>
              <a:pPr/>
              <a:t>73</a:t>
            </a:fld>
            <a:endParaRPr lang="en-US"/>
          </a:p>
        </p:txBody>
      </p:sp>
      <p:sp>
        <p:nvSpPr>
          <p:cNvPr id="24579" name="Text Box 2"/>
          <p:cNvSpPr txBox="1">
            <a:spLocks noChangeArrowheads="1"/>
          </p:cNvSpPr>
          <p:nvPr/>
        </p:nvSpPr>
        <p:spPr bwMode="auto">
          <a:xfrm>
            <a:off x="1143000" y="1447801"/>
            <a:ext cx="9906000" cy="1569660"/>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v"/>
            </a:pPr>
            <a:r>
              <a:rPr lang="en-US" dirty="0">
                <a:solidFill>
                  <a:schemeClr val="accent2"/>
                </a:solidFill>
                <a:latin typeface="Gill Sans MT" panose="020B0502020104020203" pitchFamily="34" charset="0"/>
              </a:rPr>
              <a:t>Fourth Problem</a:t>
            </a:r>
            <a:r>
              <a:rPr lang="en-US" dirty="0">
                <a:latin typeface="Gill Sans MT" panose="020B0502020104020203" pitchFamily="34" charset="0"/>
              </a:rPr>
              <a:t>: Some times software is not aware of mobility. For example many word processors have a list of printers that users can choose to print a file. When the computer on which the word processor runs is taken into a new environment, the built-in list of printer becomes invalid.</a:t>
            </a:r>
          </a:p>
        </p:txBody>
      </p:sp>
    </p:spTree>
    <p:extLst>
      <p:ext uri="{BB962C8B-B14F-4D97-AF65-F5344CB8AC3E}">
        <p14:creationId xmlns:p14="http://schemas.microsoft.com/office/powerpoint/2010/main" val="12656671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B80337-B860-4EFA-8280-1070CD8C5DD0}"/>
              </a:ext>
            </a:extLst>
          </p:cNvPr>
          <p:cNvSpPr>
            <a:spLocks noGrp="1"/>
          </p:cNvSpPr>
          <p:nvPr>
            <p:ph idx="1"/>
          </p:nvPr>
        </p:nvSpPr>
        <p:spPr>
          <a:xfrm>
            <a:off x="1371600" y="2057400"/>
            <a:ext cx="9448800" cy="4267200"/>
          </a:xfrm>
        </p:spPr>
        <p:txBody>
          <a:bodyPr/>
          <a:lstStyle/>
          <a:p>
            <a:pPr algn="just"/>
            <a:r>
              <a:rPr lang="en-US" sz="1900" b="1" dirty="0">
                <a:latin typeface="Gill Sans MT" panose="020B0502020104020203" pitchFamily="34" charset="0"/>
              </a:rPr>
              <a:t>Carrier-sense multiple access with collision detection</a:t>
            </a:r>
            <a:r>
              <a:rPr lang="en-US" sz="1900" dirty="0">
                <a:latin typeface="Gill Sans MT" panose="020B0502020104020203" pitchFamily="34" charset="0"/>
              </a:rPr>
              <a:t> (</a:t>
            </a:r>
            <a:r>
              <a:rPr lang="en-US" sz="1900" b="1" dirty="0">
                <a:latin typeface="Gill Sans MT" panose="020B0502020104020203" pitchFamily="34" charset="0"/>
              </a:rPr>
              <a:t>CSMA/CD</a:t>
            </a:r>
            <a:r>
              <a:rPr lang="en-US" sz="1900" dirty="0">
                <a:latin typeface="Gill Sans MT" panose="020B0502020104020203" pitchFamily="34" charset="0"/>
              </a:rPr>
              <a:t>) is a media access control (MAC) method used most notably in early Ethernet technology for local area networking.</a:t>
            </a:r>
          </a:p>
          <a:p>
            <a:pPr algn="just"/>
            <a:r>
              <a:rPr lang="en-US" sz="1900" dirty="0">
                <a:latin typeface="Gill Sans MT" panose="020B0502020104020203" pitchFamily="34" charset="0"/>
              </a:rPr>
              <a:t> It uses carrier-sensing to defer transmissions until no other stations are transmitting. This is used in combination with collision detection in which a transmitting station detects collisions by sensing transmissions from other stations while it is transmitting a frame. </a:t>
            </a:r>
          </a:p>
          <a:p>
            <a:pPr algn="just"/>
            <a:r>
              <a:rPr lang="en-US" sz="1900" dirty="0">
                <a:latin typeface="Gill Sans MT" panose="020B0502020104020203" pitchFamily="34" charset="0"/>
              </a:rPr>
              <a:t>When this collision condition is detected, the station stops transmitting that frame, transmits a jam signal, and then waits for a random time interval before trying to resend the frame.</a:t>
            </a:r>
          </a:p>
          <a:p>
            <a:pPr algn="just"/>
            <a:r>
              <a:rPr lang="en-US" sz="1900" dirty="0">
                <a:latin typeface="Gill Sans MT" panose="020B0502020104020203" pitchFamily="34" charset="0"/>
              </a:rPr>
              <a:t>CSMA/CD is a modification of pure carrier-sense multiple access (CSMA). CSMA/CD is used to improve CSMA performance by terminating transmission as soon as a collision is detected, thus shortening the time required before a retry can be attempted.</a:t>
            </a:r>
          </a:p>
          <a:p>
            <a:pPr algn="just"/>
            <a:endParaRPr lang="en-US" sz="19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xmlns="" id="{F3202904-F89F-4862-A183-9C2999BAE748}"/>
              </a:ext>
            </a:extLst>
          </p:cNvPr>
          <p:cNvSpPr>
            <a:spLocks noGrp="1"/>
          </p:cNvSpPr>
          <p:nvPr>
            <p:ph type="sldNum" sz="quarter" idx="12"/>
          </p:nvPr>
        </p:nvSpPr>
        <p:spPr/>
        <p:txBody>
          <a:bodyPr/>
          <a:lstStyle/>
          <a:p>
            <a:pPr>
              <a:defRPr/>
            </a:pPr>
            <a:fld id="{5086AF07-4F95-4468-B1E8-CF5B7833C30F}" type="slidenum">
              <a:rPr lang="en-US" smtClean="0"/>
              <a:pPr>
                <a:defRPr/>
              </a:pPr>
              <a:t>74</a:t>
            </a:fld>
            <a:endParaRPr lang="en-US"/>
          </a:p>
        </p:txBody>
      </p:sp>
      <p:sp>
        <p:nvSpPr>
          <p:cNvPr id="5" name="Text Box 4">
            <a:extLst>
              <a:ext uri="{FF2B5EF4-FFF2-40B4-BE49-F238E27FC236}">
                <a16:creationId xmlns:a16="http://schemas.microsoft.com/office/drawing/2014/main" xmlns="" id="{448ED541-8EA2-45C5-8352-BC15E915B9DD}"/>
              </a:ext>
            </a:extLst>
          </p:cNvPr>
          <p:cNvSpPr txBox="1">
            <a:spLocks noChangeArrowheads="1"/>
          </p:cNvSpPr>
          <p:nvPr/>
        </p:nvSpPr>
        <p:spPr bwMode="auto">
          <a:xfrm>
            <a:off x="2362200" y="609600"/>
            <a:ext cx="7620000" cy="1066800"/>
          </a:xfrm>
          <a:prstGeom prst="rect">
            <a:avLst/>
          </a:prstGeom>
          <a:solidFill>
            <a:schemeClr val="bg1"/>
          </a:solidFill>
          <a:ln w="9525">
            <a:noFill/>
            <a:miter lim="800000"/>
            <a:headEnd/>
            <a:tailEnd/>
          </a:ln>
        </p:spPr>
        <p:txBody>
          <a:bodyPr wrap="square">
            <a:spAutoFit/>
          </a:bodyPr>
          <a:lstStyle/>
          <a:p>
            <a:pPr algn="ctr">
              <a:spcBef>
                <a:spcPct val="50000"/>
              </a:spcBef>
            </a:pPr>
            <a:r>
              <a:rPr lang="en-US" sz="3200" dirty="0">
                <a:latin typeface="Gill Sans MT" panose="020B0502020104020203" pitchFamily="34" charset="0"/>
              </a:rPr>
              <a:t>Carrier Sense Multiple Access/ Collision Detection (CSMA/CD)</a:t>
            </a:r>
          </a:p>
        </p:txBody>
      </p:sp>
    </p:spTree>
    <p:extLst>
      <p:ext uri="{BB962C8B-B14F-4D97-AF65-F5344CB8AC3E}">
        <p14:creationId xmlns:p14="http://schemas.microsoft.com/office/powerpoint/2010/main" val="30832603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80173C61-FDC0-41DA-9B61-AFA8F25F8A6C}" type="slidenum">
              <a:rPr lang="en-US" smtClean="0"/>
              <a:pPr/>
              <a:t>75</a:t>
            </a:fld>
            <a:endParaRPr lang="en-US"/>
          </a:p>
        </p:txBody>
      </p:sp>
      <p:sp>
        <p:nvSpPr>
          <p:cNvPr id="64515" name="Text Box 4"/>
          <p:cNvSpPr txBox="1">
            <a:spLocks noChangeArrowheads="1"/>
          </p:cNvSpPr>
          <p:nvPr/>
        </p:nvSpPr>
        <p:spPr bwMode="auto">
          <a:xfrm>
            <a:off x="2286000" y="762000"/>
            <a:ext cx="6934200" cy="1066800"/>
          </a:xfrm>
          <a:prstGeom prst="rect">
            <a:avLst/>
          </a:prstGeom>
          <a:solidFill>
            <a:schemeClr val="bg1"/>
          </a:solidFill>
          <a:ln w="9525">
            <a:noFill/>
            <a:miter lim="800000"/>
            <a:headEnd/>
            <a:tailEnd/>
          </a:ln>
        </p:spPr>
        <p:txBody>
          <a:bodyPr>
            <a:spAutoFit/>
          </a:bodyPr>
          <a:lstStyle/>
          <a:p>
            <a:pPr algn="ctr">
              <a:spcBef>
                <a:spcPct val="50000"/>
              </a:spcBef>
            </a:pPr>
            <a:r>
              <a:rPr lang="en-US" sz="3200" dirty="0">
                <a:latin typeface="Gill Sans MT" panose="020B0502020104020203" pitchFamily="34" charset="0"/>
              </a:rPr>
              <a:t>Carrier Sense Multiple Access/ Collision Detection (CSMA/CD)</a:t>
            </a:r>
          </a:p>
        </p:txBody>
      </p:sp>
      <p:sp>
        <p:nvSpPr>
          <p:cNvPr id="171013" name="Text Box 5"/>
          <p:cNvSpPr txBox="1">
            <a:spLocks noChangeArrowheads="1"/>
          </p:cNvSpPr>
          <p:nvPr/>
        </p:nvSpPr>
        <p:spPr bwMode="auto">
          <a:xfrm>
            <a:off x="1219200" y="2590800"/>
            <a:ext cx="9829800" cy="1447800"/>
          </a:xfrm>
          <a:prstGeom prst="rect">
            <a:avLst/>
          </a:prstGeom>
          <a:noFill/>
          <a:ln w="9525">
            <a:noFill/>
            <a:miter lim="800000"/>
            <a:headEnd/>
            <a:tailEnd/>
          </a:ln>
        </p:spPr>
        <p:txBody>
          <a:bodyPr wrap="square">
            <a:spAutoFit/>
          </a:bodyPr>
          <a:lstStyle/>
          <a:p>
            <a:pPr algn="justLow">
              <a:spcBef>
                <a:spcPct val="50000"/>
              </a:spcBef>
              <a:buFont typeface="Wingdings" pitchFamily="2" charset="2"/>
              <a:buChar char="Ø"/>
            </a:pPr>
            <a:r>
              <a:rPr lang="en-US" sz="2200" dirty="0">
                <a:latin typeface="Gill Sans MT" panose="020B0502020104020203" pitchFamily="34" charset="0"/>
              </a:rPr>
              <a:t>A collision detection mechanism compares the amount of energy on the media after a packet is transmitted. If the value is greater than the energy used by the transmitting device, then a collision has occurred. If there is no difference the two measured values, then a collision has not occurred. </a:t>
            </a:r>
          </a:p>
        </p:txBody>
      </p:sp>
    </p:spTree>
    <p:extLst>
      <p:ext uri="{BB962C8B-B14F-4D97-AF65-F5344CB8AC3E}">
        <p14:creationId xmlns:p14="http://schemas.microsoft.com/office/powerpoint/2010/main" val="20459947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700FDEA-0F78-4B0D-807C-65BC0ABF37BB}"/>
              </a:ext>
            </a:extLst>
          </p:cNvPr>
          <p:cNvSpPr>
            <a:spLocks noGrp="1"/>
          </p:cNvSpPr>
          <p:nvPr>
            <p:ph type="sldNum" sz="quarter" idx="12"/>
          </p:nvPr>
        </p:nvSpPr>
        <p:spPr/>
        <p:txBody>
          <a:bodyPr/>
          <a:lstStyle/>
          <a:p>
            <a:pPr>
              <a:defRPr/>
            </a:pPr>
            <a:fld id="{5086AF07-4F95-4468-B1E8-CF5B7833C30F}" type="slidenum">
              <a:rPr lang="en-US" smtClean="0"/>
              <a:pPr>
                <a:defRPr/>
              </a:pPr>
              <a:t>76</a:t>
            </a:fld>
            <a:endParaRPr lang="en-US"/>
          </a:p>
        </p:txBody>
      </p:sp>
      <p:pic>
        <p:nvPicPr>
          <p:cNvPr id="5" name="Picture 4">
            <a:extLst>
              <a:ext uri="{FF2B5EF4-FFF2-40B4-BE49-F238E27FC236}">
                <a16:creationId xmlns:a16="http://schemas.microsoft.com/office/drawing/2014/main" xmlns="" id="{CAC75A7B-CE74-4E40-B1D0-DB68D09C02F3}"/>
              </a:ext>
            </a:extLst>
          </p:cNvPr>
          <p:cNvPicPr>
            <a:picLocks noChangeAspect="1"/>
          </p:cNvPicPr>
          <p:nvPr/>
        </p:nvPicPr>
        <p:blipFill>
          <a:blip r:embed="rId3"/>
          <a:stretch>
            <a:fillRect/>
          </a:stretch>
        </p:blipFill>
        <p:spPr>
          <a:xfrm>
            <a:off x="1752600" y="685800"/>
            <a:ext cx="8767750" cy="5178008"/>
          </a:xfrm>
          <a:prstGeom prst="rect">
            <a:avLst/>
          </a:prstGeom>
        </p:spPr>
      </p:pic>
    </p:spTree>
    <p:extLst>
      <p:ext uri="{BB962C8B-B14F-4D97-AF65-F5344CB8AC3E}">
        <p14:creationId xmlns:p14="http://schemas.microsoft.com/office/powerpoint/2010/main" val="19435177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77</a:t>
            </a:fld>
            <a:endParaRPr lang="en-US"/>
          </a:p>
        </p:txBody>
      </p:sp>
      <p:pic>
        <p:nvPicPr>
          <p:cNvPr id="98306" name="Picture 2" descr="File:CSMACD-Algorithm.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0"/>
            <a:ext cx="8622132"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74512" y="616804"/>
            <a:ext cx="8581452" cy="830997"/>
          </a:xfrm>
          <a:prstGeom prst="rect">
            <a:avLst/>
          </a:prstGeom>
        </p:spPr>
        <p:txBody>
          <a:bodyPr wrap="none">
            <a:spAutoFit/>
          </a:bodyPr>
          <a:lstStyle/>
          <a:p>
            <a:r>
              <a:rPr lang="en-US" sz="4800" dirty="0">
                <a:solidFill>
                  <a:srgbClr val="000000"/>
                </a:solidFill>
                <a:latin typeface="Gill Sans MT" panose="020B0502020104020203" pitchFamily="34" charset="0"/>
              </a:rPr>
              <a:t>Flow Chart CSMA/CD-Algorithm</a:t>
            </a:r>
          </a:p>
        </p:txBody>
      </p:sp>
    </p:spTree>
    <p:extLst>
      <p:ext uri="{BB962C8B-B14F-4D97-AF65-F5344CB8AC3E}">
        <p14:creationId xmlns:p14="http://schemas.microsoft.com/office/powerpoint/2010/main" val="23038953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67D2FA82-AE95-4834-BA1E-820B612ECA8A}" type="slidenum">
              <a:rPr lang="en-US" smtClean="0"/>
              <a:pPr/>
              <a:t>78</a:t>
            </a:fld>
            <a:endParaRPr lang="en-US" smtClean="0"/>
          </a:p>
        </p:txBody>
      </p:sp>
      <p:sp>
        <p:nvSpPr>
          <p:cNvPr id="45059" name="Text Box 4"/>
          <p:cNvSpPr txBox="1">
            <a:spLocks noChangeArrowheads="1"/>
          </p:cNvSpPr>
          <p:nvPr/>
        </p:nvSpPr>
        <p:spPr bwMode="auto">
          <a:xfrm>
            <a:off x="1524000" y="2895601"/>
            <a:ext cx="8915400" cy="2678113"/>
          </a:xfrm>
          <a:prstGeom prst="rect">
            <a:avLst/>
          </a:prstGeom>
          <a:solidFill>
            <a:srgbClr val="FFFF66"/>
          </a:solidFill>
          <a:ln w="9525">
            <a:noFill/>
            <a:miter lim="800000"/>
            <a:headEnd/>
            <a:tailEnd/>
          </a:ln>
        </p:spPr>
        <p:txBody>
          <a:bodyPr>
            <a:spAutoFit/>
          </a:bodyPr>
          <a:lstStyle/>
          <a:p>
            <a:pPr algn="just">
              <a:buFont typeface="Wingdings" pitchFamily="2" charset="2"/>
              <a:buChar char="Ø"/>
            </a:pPr>
            <a:r>
              <a:rPr lang="en-US"/>
              <a:t>The frame control (FC) field provides information on the type of frame has 11 subfields. </a:t>
            </a:r>
          </a:p>
          <a:p>
            <a:pPr algn="just">
              <a:buFont typeface="Wingdings" pitchFamily="2" charset="2"/>
              <a:buChar char="Ø"/>
            </a:pPr>
            <a:r>
              <a:rPr lang="en-US"/>
              <a:t>The first of these is the Protocol </a:t>
            </a:r>
            <a:r>
              <a:rPr lang="en-US" b="1"/>
              <a:t>version</a:t>
            </a:r>
            <a:r>
              <a:rPr lang="en-US"/>
              <a:t>, two bits representing the protocol version. Currently used protocol version is zero. Other values are reserved for future use. </a:t>
            </a:r>
          </a:p>
          <a:p>
            <a:pPr algn="just">
              <a:buFont typeface="Wingdings" pitchFamily="2" charset="2"/>
              <a:buChar char="Ø"/>
            </a:pPr>
            <a:r>
              <a:rPr lang="en-US"/>
              <a:t>Then come the </a:t>
            </a:r>
            <a:r>
              <a:rPr lang="en-US" b="1"/>
              <a:t>Type</a:t>
            </a:r>
            <a:r>
              <a:rPr lang="en-US"/>
              <a:t> of 2 bits (data, control, or management); where ‘</a:t>
            </a:r>
            <a:r>
              <a:rPr lang="en-US">
                <a:solidFill>
                  <a:srgbClr val="FF0000"/>
                </a:solidFill>
              </a:rPr>
              <a:t>Type of information: management (00), control (01), or data (10)</a:t>
            </a:r>
            <a:r>
              <a:rPr lang="en-US"/>
              <a:t>’. </a:t>
            </a:r>
          </a:p>
        </p:txBody>
      </p:sp>
      <p:sp>
        <p:nvSpPr>
          <p:cNvPr id="54276" name="Text Box 14"/>
          <p:cNvSpPr txBox="1">
            <a:spLocks noChangeArrowheads="1"/>
          </p:cNvSpPr>
          <p:nvPr/>
        </p:nvSpPr>
        <p:spPr bwMode="auto">
          <a:xfrm>
            <a:off x="2819400" y="0"/>
            <a:ext cx="6629400" cy="579438"/>
          </a:xfrm>
          <a:prstGeom prst="rect">
            <a:avLst/>
          </a:prstGeom>
          <a:solidFill>
            <a:schemeClr val="accent1"/>
          </a:solidFill>
          <a:ln w="9525">
            <a:noFill/>
            <a:miter lim="800000"/>
            <a:headEnd/>
            <a:tailEnd/>
          </a:ln>
        </p:spPr>
        <p:txBody>
          <a:bodyPr>
            <a:spAutoFit/>
          </a:bodyPr>
          <a:lstStyle/>
          <a:p>
            <a:pPr>
              <a:spcBef>
                <a:spcPct val="50000"/>
              </a:spcBef>
            </a:pPr>
            <a:r>
              <a:rPr lang="en-US" sz="3200" dirty="0"/>
              <a:t>The frame format of IEEE 802.11</a:t>
            </a:r>
          </a:p>
        </p:txBody>
      </p:sp>
      <p:sp>
        <p:nvSpPr>
          <p:cNvPr id="54277" name="AutoShape 18" descr="graphics/04fig30.gif"/>
          <p:cNvSpPr>
            <a:spLocks noChangeAspect="1" noChangeArrowheads="1"/>
          </p:cNvSpPr>
          <p:nvPr/>
        </p:nvSpPr>
        <p:spPr bwMode="auto">
          <a:xfrm>
            <a:off x="1692275" y="-647700"/>
            <a:ext cx="4629150" cy="1352550"/>
          </a:xfrm>
          <a:prstGeom prst="rect">
            <a:avLst/>
          </a:prstGeom>
          <a:noFill/>
          <a:ln w="9525">
            <a:noFill/>
            <a:miter lim="800000"/>
            <a:headEnd/>
            <a:tailEnd/>
          </a:ln>
        </p:spPr>
        <p:txBody>
          <a:bodyPr/>
          <a:lstStyle/>
          <a:p>
            <a:endParaRPr lang="en-US"/>
          </a:p>
        </p:txBody>
      </p:sp>
      <p:sp>
        <p:nvSpPr>
          <p:cNvPr id="54278" name="AutoShape 20" descr="graphics/04fig30.gif"/>
          <p:cNvSpPr>
            <a:spLocks noChangeAspect="1" noChangeArrowheads="1"/>
          </p:cNvSpPr>
          <p:nvPr/>
        </p:nvSpPr>
        <p:spPr bwMode="auto">
          <a:xfrm>
            <a:off x="1692275" y="-647700"/>
            <a:ext cx="4629150" cy="1352550"/>
          </a:xfrm>
          <a:prstGeom prst="rect">
            <a:avLst/>
          </a:prstGeom>
          <a:noFill/>
          <a:ln w="9525">
            <a:noFill/>
            <a:miter lim="800000"/>
            <a:headEnd/>
            <a:tailEnd/>
          </a:ln>
        </p:spPr>
        <p:txBody>
          <a:bodyPr/>
          <a:lstStyle/>
          <a:p>
            <a:endParaRPr lang="en-US"/>
          </a:p>
        </p:txBody>
      </p:sp>
      <p:pic>
        <p:nvPicPr>
          <p:cNvPr id="54279" name="Picture 23"/>
          <p:cNvPicPr>
            <a:picLocks noChangeAspect="1" noChangeArrowheads="1"/>
          </p:cNvPicPr>
          <p:nvPr/>
        </p:nvPicPr>
        <p:blipFill>
          <a:blip r:embed="rId2"/>
          <a:srcRect/>
          <a:stretch>
            <a:fillRect/>
          </a:stretch>
        </p:blipFill>
        <p:spPr bwMode="auto">
          <a:xfrm>
            <a:off x="2667001" y="533400"/>
            <a:ext cx="6950075" cy="2039938"/>
          </a:xfrm>
          <a:prstGeom prst="rect">
            <a:avLst/>
          </a:prstGeom>
          <a:noFill/>
          <a:ln w="9525">
            <a:noFill/>
            <a:miter lim="800000"/>
            <a:headEnd/>
            <a:tailEnd/>
          </a:ln>
        </p:spPr>
      </p:pic>
    </p:spTree>
    <p:extLst>
      <p:ext uri="{BB962C8B-B14F-4D97-AF65-F5344CB8AC3E}">
        <p14:creationId xmlns:p14="http://schemas.microsoft.com/office/powerpoint/2010/main" val="411643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noFill/>
        </p:spPr>
        <p:txBody>
          <a:bodyPr/>
          <a:lstStyle/>
          <a:p>
            <a:fld id="{A6D5DAB7-B5D4-4F5F-89A4-276CB018F8C6}" type="slidenum">
              <a:rPr lang="en-US" smtClean="0"/>
              <a:pPr/>
              <a:t>79</a:t>
            </a:fld>
            <a:endParaRPr lang="en-US" smtClean="0"/>
          </a:p>
        </p:txBody>
      </p:sp>
      <p:pic>
        <p:nvPicPr>
          <p:cNvPr id="55299" name="Picture 2"/>
          <p:cNvPicPr>
            <a:picLocks noChangeAspect="1" noChangeArrowheads="1"/>
          </p:cNvPicPr>
          <p:nvPr/>
        </p:nvPicPr>
        <p:blipFill>
          <a:blip r:embed="rId2"/>
          <a:srcRect/>
          <a:stretch>
            <a:fillRect/>
          </a:stretch>
        </p:blipFill>
        <p:spPr bwMode="auto">
          <a:xfrm>
            <a:off x="2057401" y="3352800"/>
            <a:ext cx="7923213" cy="2133600"/>
          </a:xfrm>
          <a:prstGeom prst="rect">
            <a:avLst/>
          </a:prstGeom>
          <a:noFill/>
          <a:ln w="9525">
            <a:noFill/>
            <a:miter lim="800000"/>
            <a:headEnd/>
            <a:tailEnd/>
          </a:ln>
        </p:spPr>
      </p:pic>
      <p:sp>
        <p:nvSpPr>
          <p:cNvPr id="55300" name="TextBox 5"/>
          <p:cNvSpPr txBox="1">
            <a:spLocks noChangeArrowheads="1"/>
          </p:cNvSpPr>
          <p:nvPr/>
        </p:nvSpPr>
        <p:spPr bwMode="auto">
          <a:xfrm>
            <a:off x="1828800" y="685800"/>
            <a:ext cx="8534400" cy="1570038"/>
          </a:xfrm>
          <a:prstGeom prst="rect">
            <a:avLst/>
          </a:prstGeom>
          <a:solidFill>
            <a:srgbClr val="FFFF66"/>
          </a:solidFill>
          <a:ln w="9525">
            <a:noFill/>
            <a:miter lim="800000"/>
            <a:headEnd/>
            <a:tailEnd/>
          </a:ln>
        </p:spPr>
        <p:txBody>
          <a:bodyPr>
            <a:spAutoFit/>
          </a:bodyPr>
          <a:lstStyle/>
          <a:p>
            <a:pPr algn="just">
              <a:buFont typeface="Wingdings" pitchFamily="2" charset="2"/>
              <a:buChar char="Ø"/>
            </a:pPr>
            <a:r>
              <a:rPr lang="en-US"/>
              <a:t>A node wishing to send data initiates the process by sending a Request to Send frame (RTS). The destination node replies with a Clear To Send frame (CTS). </a:t>
            </a:r>
            <a:r>
              <a:rPr lang="en-US" b="1"/>
              <a:t>Subtype</a:t>
            </a:r>
            <a:r>
              <a:rPr lang="en-US"/>
              <a:t> fields indicates like  the following category. </a:t>
            </a:r>
          </a:p>
        </p:txBody>
      </p:sp>
      <p:sp>
        <p:nvSpPr>
          <p:cNvPr id="55301" name="Rectangle 6"/>
          <p:cNvSpPr>
            <a:spLocks noChangeArrowheads="1"/>
          </p:cNvSpPr>
          <p:nvPr/>
        </p:nvSpPr>
        <p:spPr bwMode="auto">
          <a:xfrm>
            <a:off x="3352800" y="2971801"/>
            <a:ext cx="5181600" cy="461963"/>
          </a:xfrm>
          <a:prstGeom prst="rect">
            <a:avLst/>
          </a:prstGeom>
          <a:solidFill>
            <a:srgbClr val="FFFF00"/>
          </a:solidFill>
          <a:ln w="9525">
            <a:noFill/>
            <a:miter lim="800000"/>
            <a:headEnd/>
            <a:tailEnd/>
          </a:ln>
        </p:spPr>
        <p:txBody>
          <a:bodyPr>
            <a:spAutoFit/>
          </a:bodyPr>
          <a:lstStyle/>
          <a:p>
            <a:r>
              <a:rPr lang="en-US" i="1"/>
              <a:t>Values of subfields in control frames</a:t>
            </a:r>
            <a:endParaRPr lang="en-US"/>
          </a:p>
        </p:txBody>
      </p:sp>
    </p:spTree>
    <p:extLst>
      <p:ext uri="{BB962C8B-B14F-4D97-AF65-F5344CB8AC3E}">
        <p14:creationId xmlns:p14="http://schemas.microsoft.com/office/powerpoint/2010/main" val="2252954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p>
            <a:fld id="{6B2A17A3-A379-467F-9D9C-9D4B52D5AE95}" type="slidenum">
              <a:rPr lang="en-US" smtClean="0"/>
              <a:pPr/>
              <a:t>8</a:t>
            </a:fld>
            <a:endParaRPr lang="en-US"/>
          </a:p>
        </p:txBody>
      </p:sp>
      <p:sp>
        <p:nvSpPr>
          <p:cNvPr id="29699" name="TextBox 4"/>
          <p:cNvSpPr txBox="1">
            <a:spLocks noChangeArrowheads="1"/>
          </p:cNvSpPr>
          <p:nvPr/>
        </p:nvSpPr>
        <p:spPr bwMode="auto">
          <a:xfrm>
            <a:off x="1186375" y="3843278"/>
            <a:ext cx="9786425" cy="2862322"/>
          </a:xfrm>
          <a:prstGeom prst="rect">
            <a:avLst/>
          </a:prstGeom>
          <a:noFill/>
          <a:ln w="9525">
            <a:noFill/>
            <a:miter lim="800000"/>
            <a:headEnd/>
            <a:tailEnd/>
          </a:ln>
        </p:spPr>
        <p:txBody>
          <a:bodyPr wrap="square">
            <a:spAutoFit/>
          </a:bodyPr>
          <a:lstStyle/>
          <a:p>
            <a:pPr algn="just">
              <a:buFont typeface="Wingdings" pitchFamily="2" charset="2"/>
              <a:buChar char="ü"/>
            </a:pPr>
            <a:r>
              <a:rPr lang="en-GB" sz="2000" dirty="0">
                <a:latin typeface="Gill Sans MT" panose="020B0502020104020203" pitchFamily="34" charset="0"/>
              </a:rPr>
              <a:t>Bluetooth is a wireless LAN technology designed to connect devices of different functions such as telephone, notebooks, computers, cameras, printers etc.</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Bluetooth defines two types of networks called: </a:t>
            </a:r>
            <a:r>
              <a:rPr lang="en-GB" sz="2000" dirty="0" err="1">
                <a:latin typeface="Gill Sans MT" panose="020B0502020104020203" pitchFamily="34" charset="0"/>
              </a:rPr>
              <a:t>piconet</a:t>
            </a:r>
            <a:r>
              <a:rPr lang="en-GB" sz="2000" dirty="0">
                <a:latin typeface="Gill Sans MT" panose="020B0502020104020203" pitchFamily="34" charset="0"/>
              </a:rPr>
              <a:t> and </a:t>
            </a:r>
            <a:r>
              <a:rPr lang="en-GB" sz="2000" dirty="0" err="1">
                <a:latin typeface="Gill Sans MT" panose="020B0502020104020203" pitchFamily="34" charset="0"/>
              </a:rPr>
              <a:t>scatternet</a:t>
            </a:r>
            <a:r>
              <a:rPr lang="en-GB" sz="2000" dirty="0">
                <a:latin typeface="Gill Sans MT" panose="020B0502020104020203" pitchFamily="34" charset="0"/>
              </a:rPr>
              <a:t>.</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 </a:t>
            </a:r>
            <a:r>
              <a:rPr lang="en-GB" sz="2000" dirty="0" err="1">
                <a:latin typeface="Gill Sans MT" panose="020B0502020104020203" pitchFamily="34" charset="0"/>
              </a:rPr>
              <a:t>piconet</a:t>
            </a:r>
            <a:r>
              <a:rPr lang="en-GB" sz="2000" dirty="0">
                <a:latin typeface="Gill Sans MT" panose="020B0502020104020203" pitchFamily="34" charset="0"/>
              </a:rPr>
              <a:t> can have up to eight stations, one of which is called primary station, the rest are called </a:t>
            </a:r>
            <a:r>
              <a:rPr lang="en-GB" sz="2000" dirty="0" err="1">
                <a:latin typeface="Gill Sans MT" panose="020B0502020104020203" pitchFamily="34" charset="0"/>
              </a:rPr>
              <a:t>secondaries</a:t>
            </a:r>
            <a:r>
              <a:rPr lang="en-GB" sz="2000" dirty="0">
                <a:latin typeface="Gill Sans MT" panose="020B0502020104020203" pitchFamily="34" charset="0"/>
              </a:rPr>
              <a:t>. All the secondary stations synchronize their clocks and hopping sequence with the primary.  Bluetooth uses frequency-hopping spread spectrum (FHSS) in the physical layer to avoid interference  from other devices or network. </a:t>
            </a:r>
          </a:p>
        </p:txBody>
      </p:sp>
      <p:pic>
        <p:nvPicPr>
          <p:cNvPr id="29700" name="Picture 4" descr="4-35"/>
          <p:cNvPicPr>
            <a:picLocks noChangeAspect="1" noChangeArrowheads="1"/>
          </p:cNvPicPr>
          <p:nvPr/>
        </p:nvPicPr>
        <p:blipFill>
          <a:blip r:embed="rId3"/>
          <a:srcRect/>
          <a:stretch>
            <a:fillRect/>
          </a:stretch>
        </p:blipFill>
        <p:spPr bwMode="auto">
          <a:xfrm>
            <a:off x="5105400" y="749438"/>
            <a:ext cx="5562600" cy="2820988"/>
          </a:xfrm>
          <a:prstGeom prst="rect">
            <a:avLst/>
          </a:prstGeom>
          <a:noFill/>
          <a:ln w="9525">
            <a:noFill/>
            <a:miter lim="800000"/>
            <a:headEnd/>
            <a:tailEnd/>
          </a:ln>
        </p:spPr>
      </p:pic>
      <p:sp>
        <p:nvSpPr>
          <p:cNvPr id="5" name="Text Box 3">
            <a:extLst>
              <a:ext uri="{FF2B5EF4-FFF2-40B4-BE49-F238E27FC236}">
                <a16:creationId xmlns="" xmlns:a16="http://schemas.microsoft.com/office/drawing/2014/main" id="{CAAAE9E3-A6D1-44FC-8806-06B70180B5D1}"/>
              </a:ext>
            </a:extLst>
          </p:cNvPr>
          <p:cNvSpPr txBox="1">
            <a:spLocks noChangeArrowheads="1"/>
          </p:cNvSpPr>
          <p:nvPr/>
        </p:nvSpPr>
        <p:spPr bwMode="auto">
          <a:xfrm>
            <a:off x="3842825" y="152400"/>
            <a:ext cx="4343400" cy="579438"/>
          </a:xfrm>
          <a:prstGeom prst="rect">
            <a:avLst/>
          </a:prstGeom>
          <a:noFill/>
          <a:ln w="9525">
            <a:noFill/>
            <a:miter lim="800000"/>
            <a:headEnd/>
            <a:tailEnd/>
          </a:ln>
        </p:spPr>
        <p:txBody>
          <a:bodyPr>
            <a:spAutoFit/>
          </a:bodyPr>
          <a:lstStyle/>
          <a:p>
            <a:pPr>
              <a:spcBef>
                <a:spcPct val="50000"/>
              </a:spcBef>
            </a:pPr>
            <a:r>
              <a:rPr lang="en-US" sz="3200" dirty="0">
                <a:latin typeface="Gill Sans MT" panose="020B0502020104020203" pitchFamily="34" charset="0"/>
              </a:rPr>
              <a:t>Home RF and Bluetooth</a:t>
            </a:r>
          </a:p>
        </p:txBody>
      </p:sp>
      <p:sp>
        <p:nvSpPr>
          <p:cNvPr id="6" name="Text Box 2">
            <a:extLst>
              <a:ext uri="{FF2B5EF4-FFF2-40B4-BE49-F238E27FC236}">
                <a16:creationId xmlns="" xmlns:a16="http://schemas.microsoft.com/office/drawing/2014/main" id="{D71ED49C-7C11-47E5-B92C-4E2632050D93}"/>
              </a:ext>
            </a:extLst>
          </p:cNvPr>
          <p:cNvSpPr txBox="1">
            <a:spLocks noChangeArrowheads="1"/>
          </p:cNvSpPr>
          <p:nvPr/>
        </p:nvSpPr>
        <p:spPr bwMode="auto">
          <a:xfrm>
            <a:off x="1186375" y="1371601"/>
            <a:ext cx="4071425" cy="1015663"/>
          </a:xfrm>
          <a:prstGeom prst="rect">
            <a:avLst/>
          </a:prstGeom>
          <a:noFill/>
          <a:ln w="9525">
            <a:noFill/>
            <a:miter lim="800000"/>
            <a:headEnd/>
            <a:tailEnd/>
          </a:ln>
        </p:spPr>
        <p:txBody>
          <a:bodyPr wrap="square">
            <a:spAutoFit/>
          </a:bodyPr>
          <a:lstStyle/>
          <a:p>
            <a:pPr marL="342900" indent="-342900" algn="justLow">
              <a:spcBef>
                <a:spcPct val="50000"/>
              </a:spcBef>
              <a:buFont typeface="Wingdings" panose="05000000000000000000" pitchFamily="2" charset="2"/>
              <a:buChar char="ü"/>
            </a:pPr>
            <a:r>
              <a:rPr lang="en-US" sz="2000" dirty="0">
                <a:latin typeface="Gill Sans MT" panose="020B0502020104020203" pitchFamily="34" charset="0"/>
              </a:rPr>
              <a:t>Home RF supports data rates of about 2Mbps and has range of about 50m. </a:t>
            </a:r>
          </a:p>
        </p:txBody>
      </p:sp>
    </p:spTree>
    <p:extLst>
      <p:ext uri="{BB962C8B-B14F-4D97-AF65-F5344CB8AC3E}">
        <p14:creationId xmlns:p14="http://schemas.microsoft.com/office/powerpoint/2010/main" val="274667420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2"/>
          </p:nvPr>
        </p:nvSpPr>
        <p:spPr>
          <a:noFill/>
        </p:spPr>
        <p:txBody>
          <a:bodyPr/>
          <a:lstStyle/>
          <a:p>
            <a:fld id="{85CAB783-CC69-4BA2-B50C-5F46F55FC977}" type="slidenum">
              <a:rPr lang="en-US" smtClean="0"/>
              <a:pPr/>
              <a:t>80</a:t>
            </a:fld>
            <a:endParaRPr lang="en-US" smtClean="0"/>
          </a:p>
        </p:txBody>
      </p:sp>
      <p:sp>
        <p:nvSpPr>
          <p:cNvPr id="56323" name="TextBox 4"/>
          <p:cNvSpPr txBox="1">
            <a:spLocks noChangeArrowheads="1"/>
          </p:cNvSpPr>
          <p:nvPr/>
        </p:nvSpPr>
        <p:spPr bwMode="auto">
          <a:xfrm>
            <a:off x="1828800" y="2057400"/>
            <a:ext cx="8610600" cy="1631950"/>
          </a:xfrm>
          <a:prstGeom prst="rect">
            <a:avLst/>
          </a:prstGeom>
          <a:solidFill>
            <a:srgbClr val="CCFFFF"/>
          </a:solidFill>
          <a:ln w="9525">
            <a:noFill/>
            <a:miter lim="800000"/>
            <a:headEnd/>
            <a:tailEnd/>
          </a:ln>
        </p:spPr>
        <p:txBody>
          <a:bodyPr>
            <a:spAutoFit/>
          </a:bodyPr>
          <a:lstStyle/>
          <a:p>
            <a:pPr algn="just">
              <a:buFont typeface="Wingdings" pitchFamily="2" charset="2"/>
              <a:buChar char="Ø"/>
            </a:pPr>
            <a:r>
              <a:rPr lang="en-US" sz="2000"/>
              <a:t>The IEEE 802.11 addressing mechanism specifies four cases, defined by the value of the two flags in the FC field, </a:t>
            </a:r>
            <a:r>
              <a:rPr lang="en-US" sz="2000" b="1" i="1">
                <a:solidFill>
                  <a:srgbClr val="FF0000"/>
                </a:solidFill>
              </a:rPr>
              <a:t>To DS </a:t>
            </a:r>
            <a:r>
              <a:rPr lang="en-US" sz="2000"/>
              <a:t>and</a:t>
            </a:r>
            <a:r>
              <a:rPr lang="en-US" sz="2000" b="1" i="1">
                <a:solidFill>
                  <a:srgbClr val="FF0000"/>
                </a:solidFill>
              </a:rPr>
              <a:t> From DS</a:t>
            </a:r>
            <a:r>
              <a:rPr lang="en-US" sz="2000" i="1"/>
              <a:t>. </a:t>
            </a:r>
            <a:r>
              <a:rPr lang="en-US" sz="2000"/>
              <a:t>Each flag can be either 0 or 1, resulting in</a:t>
            </a:r>
            <a:r>
              <a:rPr lang="en-US" sz="2000" i="1"/>
              <a:t> </a:t>
            </a:r>
            <a:r>
              <a:rPr lang="en-US" sz="2000"/>
              <a:t>four different situations. The interpretation of the four addresses (address 1 to address 4) in the MAC frame depends on the value of these flags, as shown in Table below.</a:t>
            </a:r>
          </a:p>
        </p:txBody>
      </p:sp>
      <p:pic>
        <p:nvPicPr>
          <p:cNvPr id="56324" name="Picture 23"/>
          <p:cNvPicPr>
            <a:picLocks noChangeAspect="1" noChangeArrowheads="1"/>
          </p:cNvPicPr>
          <p:nvPr/>
        </p:nvPicPr>
        <p:blipFill>
          <a:blip r:embed="rId2"/>
          <a:srcRect/>
          <a:stretch>
            <a:fillRect/>
          </a:stretch>
        </p:blipFill>
        <p:spPr bwMode="auto">
          <a:xfrm>
            <a:off x="2286000" y="0"/>
            <a:ext cx="7620000" cy="2039938"/>
          </a:xfrm>
          <a:prstGeom prst="rect">
            <a:avLst/>
          </a:prstGeom>
          <a:noFill/>
          <a:ln w="9525">
            <a:noFill/>
            <a:miter lim="800000"/>
            <a:headEnd/>
            <a:tailEnd/>
          </a:ln>
        </p:spPr>
      </p:pic>
      <p:pic>
        <p:nvPicPr>
          <p:cNvPr id="56325" name="Picture 5"/>
          <p:cNvPicPr>
            <a:picLocks noChangeAspect="1" noChangeArrowheads="1"/>
          </p:cNvPicPr>
          <p:nvPr/>
        </p:nvPicPr>
        <p:blipFill>
          <a:blip r:embed="rId3"/>
          <a:srcRect/>
          <a:stretch>
            <a:fillRect/>
          </a:stretch>
        </p:blipFill>
        <p:spPr bwMode="auto">
          <a:xfrm>
            <a:off x="1981200" y="3886201"/>
            <a:ext cx="7981950" cy="2043113"/>
          </a:xfrm>
          <a:prstGeom prst="rect">
            <a:avLst/>
          </a:prstGeom>
          <a:noFill/>
          <a:ln w="9525">
            <a:noFill/>
            <a:miter lim="800000"/>
            <a:headEnd/>
            <a:tailEnd/>
          </a:ln>
        </p:spPr>
      </p:pic>
    </p:spTree>
    <p:extLst>
      <p:ext uri="{BB962C8B-B14F-4D97-AF65-F5344CB8AC3E}">
        <p14:creationId xmlns:p14="http://schemas.microsoft.com/office/powerpoint/2010/main" val="27560186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2"/>
          </p:nvPr>
        </p:nvSpPr>
        <p:spPr>
          <a:noFill/>
        </p:spPr>
        <p:txBody>
          <a:bodyPr/>
          <a:lstStyle/>
          <a:p>
            <a:fld id="{E129E275-3FAA-4967-9E2A-9B7D4D35C2EE}" type="slidenum">
              <a:rPr lang="en-US" smtClean="0"/>
              <a:pPr/>
              <a:t>81</a:t>
            </a:fld>
            <a:endParaRPr lang="en-US" smtClean="0"/>
          </a:p>
        </p:txBody>
      </p:sp>
      <p:sp>
        <p:nvSpPr>
          <p:cNvPr id="57347" name="TextBox 4"/>
          <p:cNvSpPr txBox="1">
            <a:spLocks noChangeArrowheads="1"/>
          </p:cNvSpPr>
          <p:nvPr/>
        </p:nvSpPr>
        <p:spPr bwMode="auto">
          <a:xfrm>
            <a:off x="1752600" y="990600"/>
            <a:ext cx="8534400" cy="3786188"/>
          </a:xfrm>
          <a:prstGeom prst="rect">
            <a:avLst/>
          </a:prstGeom>
          <a:solidFill>
            <a:srgbClr val="FFFF66"/>
          </a:solidFill>
          <a:ln w="9525">
            <a:noFill/>
            <a:miter lim="800000"/>
            <a:headEnd/>
            <a:tailEnd/>
          </a:ln>
        </p:spPr>
        <p:txBody>
          <a:bodyPr>
            <a:spAutoFit/>
          </a:bodyPr>
          <a:lstStyle/>
          <a:p>
            <a:pPr algn="just">
              <a:buFont typeface="Wingdings" pitchFamily="2" charset="2"/>
              <a:buChar char="Ø"/>
            </a:pPr>
            <a:r>
              <a:rPr lang="en-US"/>
              <a:t>The </a:t>
            </a:r>
            <a:r>
              <a:rPr lang="en-US" b="1"/>
              <a:t>MF</a:t>
            </a:r>
            <a:r>
              <a:rPr lang="en-US"/>
              <a:t> bit means that more fragments will follow. The </a:t>
            </a:r>
            <a:r>
              <a:rPr lang="en-US" b="1"/>
              <a:t>Retry</a:t>
            </a:r>
            <a:r>
              <a:rPr lang="en-US"/>
              <a:t> bit marks a retransmission of a frame sent earlier. The </a:t>
            </a:r>
            <a:r>
              <a:rPr lang="en-US" b="1"/>
              <a:t>Power management </a:t>
            </a:r>
            <a:r>
              <a:rPr lang="en-US"/>
              <a:t>bit is used by the base station to put the receiver into sleep state or take it out of sleep state. The </a:t>
            </a:r>
            <a:r>
              <a:rPr lang="en-US" b="1"/>
              <a:t>More</a:t>
            </a:r>
            <a:r>
              <a:rPr lang="en-US"/>
              <a:t> bit indicates that the sender has additional frames for the receiver. </a:t>
            </a:r>
          </a:p>
          <a:p>
            <a:pPr algn="just">
              <a:buFont typeface="Wingdings" pitchFamily="2" charset="2"/>
              <a:buChar char="Ø"/>
            </a:pPr>
            <a:endParaRPr lang="en-US"/>
          </a:p>
          <a:p>
            <a:pPr algn="just">
              <a:buFont typeface="Wingdings" pitchFamily="2" charset="2"/>
              <a:buChar char="Ø"/>
            </a:pPr>
            <a:r>
              <a:rPr lang="en-US"/>
              <a:t>The </a:t>
            </a:r>
            <a:r>
              <a:rPr lang="en-US" b="1"/>
              <a:t>W</a:t>
            </a:r>
            <a:r>
              <a:rPr lang="en-US"/>
              <a:t> bit specifies that the frame body has been encrypted using the WEP (Wired Equivalent Privacy) algorithm. Finally, the </a:t>
            </a:r>
            <a:r>
              <a:rPr lang="en-US" b="1"/>
              <a:t>O</a:t>
            </a:r>
            <a:r>
              <a:rPr lang="en-US"/>
              <a:t> bit tells the receiver that a sequence of frames with this bit on must be processed strictly in order.</a:t>
            </a:r>
          </a:p>
        </p:txBody>
      </p:sp>
    </p:spTree>
    <p:extLst>
      <p:ext uri="{BB962C8B-B14F-4D97-AF65-F5344CB8AC3E}">
        <p14:creationId xmlns:p14="http://schemas.microsoft.com/office/powerpoint/2010/main" val="25546750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2"/>
          </p:nvPr>
        </p:nvSpPr>
        <p:spPr>
          <a:noFill/>
        </p:spPr>
        <p:txBody>
          <a:bodyPr/>
          <a:lstStyle/>
          <a:p>
            <a:fld id="{644BF51A-4B46-4040-A3BA-C04AF2BCA9FF}" type="slidenum">
              <a:rPr lang="en-US" smtClean="0"/>
              <a:pPr/>
              <a:t>82</a:t>
            </a:fld>
            <a:endParaRPr lang="en-US" smtClean="0"/>
          </a:p>
        </p:txBody>
      </p:sp>
      <p:sp>
        <p:nvSpPr>
          <p:cNvPr id="46083" name="TextBox 4"/>
          <p:cNvSpPr txBox="1">
            <a:spLocks noChangeArrowheads="1"/>
          </p:cNvSpPr>
          <p:nvPr/>
        </p:nvSpPr>
        <p:spPr bwMode="auto">
          <a:xfrm>
            <a:off x="1905000" y="2819401"/>
            <a:ext cx="8534400" cy="3478213"/>
          </a:xfrm>
          <a:prstGeom prst="rect">
            <a:avLst/>
          </a:prstGeom>
          <a:solidFill>
            <a:srgbClr val="FFFF66"/>
          </a:solidFill>
          <a:ln w="9525">
            <a:noFill/>
            <a:miter lim="800000"/>
            <a:headEnd/>
            <a:tailEnd/>
          </a:ln>
        </p:spPr>
        <p:txBody>
          <a:bodyPr>
            <a:spAutoFit/>
          </a:bodyPr>
          <a:lstStyle/>
          <a:p>
            <a:pPr algn="just">
              <a:buFont typeface="Wingdings" pitchFamily="2" charset="2"/>
              <a:buChar char="Ø"/>
            </a:pPr>
            <a:r>
              <a:rPr lang="en-US" sz="2000" b="1"/>
              <a:t>Duration</a:t>
            </a:r>
            <a:r>
              <a:rPr lang="en-US" sz="2000"/>
              <a:t> field refers to the time allotted for the successful transmission of the frame. How long the frame and its ack will occupy the channel.</a:t>
            </a:r>
          </a:p>
          <a:p>
            <a:pPr algn="just">
              <a:buFont typeface="Wingdings" pitchFamily="2" charset="2"/>
              <a:buChar char="Ø"/>
            </a:pPr>
            <a:r>
              <a:rPr lang="en-US" sz="2000"/>
              <a:t>The </a:t>
            </a:r>
            <a:r>
              <a:rPr lang="en-US" sz="2000" b="1"/>
              <a:t>address field </a:t>
            </a:r>
            <a:r>
              <a:rPr lang="en-US" sz="2000"/>
              <a:t>denotes the 6-byte (MAC address of 48 bits) source and destination address fields. The source and destination addresses are obviously needed and the other two addresses are used for source and destination BSs for intercell traffic. Since frame may enter or leave a cell via a BS.</a:t>
            </a:r>
          </a:p>
          <a:p>
            <a:pPr algn="just">
              <a:buFont typeface="Wingdings" pitchFamily="2" charset="2"/>
              <a:buChar char="Ø"/>
            </a:pPr>
            <a:r>
              <a:rPr lang="en-US" sz="2000"/>
              <a:t>The </a:t>
            </a:r>
            <a:r>
              <a:rPr lang="en-US" sz="2000" b="1"/>
              <a:t>sequence control </a:t>
            </a:r>
            <a:r>
              <a:rPr lang="en-US" sz="2000"/>
              <a:t>(SC) field consists of 4 bits reserved for fragmentation and reassembly and 12 bits for a sequence number of frames between a particular </a:t>
            </a:r>
            <a:r>
              <a:rPr lang="en-US" sz="2000" i="1"/>
              <a:t>Tx</a:t>
            </a:r>
            <a:r>
              <a:rPr lang="en-US" sz="2000"/>
              <a:t> and </a:t>
            </a:r>
            <a:r>
              <a:rPr lang="en-US" sz="2000" i="1"/>
              <a:t>Rx</a:t>
            </a:r>
            <a:r>
              <a:rPr lang="en-US" sz="2000"/>
              <a:t>.</a:t>
            </a:r>
          </a:p>
          <a:p>
            <a:pPr algn="just">
              <a:buFont typeface="Wingdings" pitchFamily="2" charset="2"/>
              <a:buChar char="Ø"/>
            </a:pPr>
            <a:r>
              <a:rPr lang="en-US" sz="2000"/>
              <a:t>The </a:t>
            </a:r>
            <a:r>
              <a:rPr lang="en-US" sz="2000" b="1"/>
              <a:t>frame body/Data </a:t>
            </a:r>
            <a:r>
              <a:rPr lang="en-US" sz="2000"/>
              <a:t>contains a MAC service data unit or control information.</a:t>
            </a:r>
          </a:p>
          <a:p>
            <a:pPr algn="just">
              <a:buFont typeface="Wingdings" pitchFamily="2" charset="2"/>
              <a:buChar char="Ø"/>
            </a:pPr>
            <a:r>
              <a:rPr lang="en-US" sz="2000"/>
              <a:t>The </a:t>
            </a:r>
            <a:r>
              <a:rPr lang="en-US" sz="2000" b="1"/>
              <a:t>CRC</a:t>
            </a:r>
            <a:r>
              <a:rPr lang="en-US" sz="2000"/>
              <a:t> field is used for error detection.</a:t>
            </a:r>
          </a:p>
        </p:txBody>
      </p:sp>
      <p:pic>
        <p:nvPicPr>
          <p:cNvPr id="58372" name="Picture 23"/>
          <p:cNvPicPr>
            <a:picLocks noChangeAspect="1" noChangeArrowheads="1"/>
          </p:cNvPicPr>
          <p:nvPr/>
        </p:nvPicPr>
        <p:blipFill>
          <a:blip r:embed="rId2"/>
          <a:srcRect/>
          <a:stretch>
            <a:fillRect/>
          </a:stretch>
        </p:blipFill>
        <p:spPr bwMode="auto">
          <a:xfrm>
            <a:off x="1981200" y="152400"/>
            <a:ext cx="8045450" cy="2362200"/>
          </a:xfrm>
          <a:prstGeom prst="rect">
            <a:avLst/>
          </a:prstGeom>
          <a:noFill/>
          <a:ln w="9525">
            <a:noFill/>
            <a:miter lim="800000"/>
            <a:headEnd/>
            <a:tailEnd/>
          </a:ln>
        </p:spPr>
      </p:pic>
    </p:spTree>
    <p:extLst>
      <p:ext uri="{BB962C8B-B14F-4D97-AF65-F5344CB8AC3E}">
        <p14:creationId xmlns:p14="http://schemas.microsoft.com/office/powerpoint/2010/main" val="98563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3">
                                            <p:txEl>
                                              <p:pRg st="3" end="3"/>
                                            </p:txEl>
                                          </p:spTgt>
                                        </p:tgtEl>
                                        <p:attrNameLst>
                                          <p:attrName>style.visibility</p:attrName>
                                        </p:attrNameLst>
                                      </p:cBhvr>
                                      <p:to>
                                        <p:strVal val="visible"/>
                                      </p:to>
                                    </p:set>
                                    <p:anim calcmode="lin" valueType="num">
                                      <p:cBhvr additive="base">
                                        <p:cTn id="25"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083">
                                            <p:txEl>
                                              <p:pRg st="4" end="4"/>
                                            </p:txEl>
                                          </p:spTgt>
                                        </p:tgtEl>
                                        <p:attrNameLst>
                                          <p:attrName>style.visibility</p:attrName>
                                        </p:attrNameLst>
                                      </p:cBhvr>
                                      <p:to>
                                        <p:strVal val="visible"/>
                                      </p:to>
                                    </p:set>
                                    <p:anim calcmode="lin" valueType="num">
                                      <p:cBhvr additive="base">
                                        <p:cTn id="31"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83</a:t>
            </a:fld>
            <a:endParaRPr lang="en-US"/>
          </a:p>
        </p:txBody>
      </p:sp>
    </p:spTree>
    <p:extLst>
      <p:ext uri="{BB962C8B-B14F-4D97-AF65-F5344CB8AC3E}">
        <p14:creationId xmlns:p14="http://schemas.microsoft.com/office/powerpoint/2010/main" val="3683493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2E7A3FD2-CBA6-4B07-B8F9-A9B4B34DE9E0}" type="slidenum">
              <a:rPr lang="en-US" smtClean="0"/>
              <a:pPr/>
              <a:t>9</a:t>
            </a:fld>
            <a:endParaRPr lang="en-US"/>
          </a:p>
        </p:txBody>
      </p:sp>
      <p:sp>
        <p:nvSpPr>
          <p:cNvPr id="30723" name="TextBox 4"/>
          <p:cNvSpPr txBox="1">
            <a:spLocks noChangeArrowheads="1"/>
          </p:cNvSpPr>
          <p:nvPr/>
        </p:nvSpPr>
        <p:spPr bwMode="auto">
          <a:xfrm>
            <a:off x="1295400" y="3617655"/>
            <a:ext cx="9525000" cy="2554545"/>
          </a:xfrm>
          <a:prstGeom prst="rect">
            <a:avLst/>
          </a:prstGeom>
          <a:noFill/>
          <a:ln w="9525">
            <a:noFill/>
            <a:miter lim="800000"/>
            <a:headEnd/>
            <a:tailEnd/>
          </a:ln>
        </p:spPr>
        <p:txBody>
          <a:bodyPr wrap="square">
            <a:spAutoFit/>
          </a:bodyPr>
          <a:lstStyle/>
          <a:p>
            <a:pPr algn="just">
              <a:buFont typeface="Wingdings" pitchFamily="2" charset="2"/>
              <a:buChar char="ü"/>
            </a:pPr>
            <a:r>
              <a:rPr lang="en-GB" sz="2000" dirty="0" err="1">
                <a:latin typeface="Gill Sans MT" panose="020B0502020104020203" pitchFamily="34" charset="0"/>
              </a:rPr>
              <a:t>Piconets</a:t>
            </a:r>
            <a:r>
              <a:rPr lang="en-GB" sz="2000" dirty="0">
                <a:latin typeface="Gill Sans MT" panose="020B0502020104020203" pitchFamily="34" charset="0"/>
              </a:rPr>
              <a:t> can be combined to form </a:t>
            </a:r>
            <a:r>
              <a:rPr lang="en-GB" sz="2000" dirty="0" err="1">
                <a:latin typeface="Gill Sans MT" panose="020B0502020104020203" pitchFamily="34" charset="0"/>
              </a:rPr>
              <a:t>scatternet</a:t>
            </a:r>
            <a:r>
              <a:rPr lang="en-GB" sz="2000" dirty="0">
                <a:latin typeface="Gill Sans MT" panose="020B0502020104020203" pitchFamily="34" charset="0"/>
              </a:rPr>
              <a:t> where a secondary user of one </a:t>
            </a:r>
            <a:r>
              <a:rPr lang="en-GB" sz="2000" dirty="0" err="1">
                <a:latin typeface="Gill Sans MT" panose="020B0502020104020203" pitchFamily="34" charset="0"/>
              </a:rPr>
              <a:t>piconet</a:t>
            </a:r>
            <a:r>
              <a:rPr lang="en-GB" sz="2000" dirty="0">
                <a:latin typeface="Gill Sans MT" panose="020B0502020104020203" pitchFamily="34" charset="0"/>
              </a:rPr>
              <a:t> acts as bridge to another </a:t>
            </a:r>
            <a:r>
              <a:rPr lang="en-GB" sz="2000" dirty="0" err="1">
                <a:latin typeface="Gill Sans MT" panose="020B0502020104020203" pitchFamily="34" charset="0"/>
              </a:rPr>
              <a:t>piconet</a:t>
            </a:r>
            <a:r>
              <a:rPr lang="en-GB" sz="2000" dirty="0">
                <a:latin typeface="Gill Sans MT" panose="020B0502020104020203" pitchFamily="34" charset="0"/>
              </a:rPr>
              <a:t>. The bridge secondary/slave acts as a primary in receiving  packets from the original primary of first </a:t>
            </a:r>
            <a:r>
              <a:rPr lang="en-GB" sz="2000" dirty="0" err="1">
                <a:latin typeface="Gill Sans MT" panose="020B0502020104020203" pitchFamily="34" charset="0"/>
              </a:rPr>
              <a:t>piconet</a:t>
            </a:r>
            <a:r>
              <a:rPr lang="en-GB" sz="2000" dirty="0">
                <a:latin typeface="Gill Sans MT" panose="020B0502020104020203" pitchFamily="34" charset="0"/>
              </a:rPr>
              <a:t> then deliver the packet to </a:t>
            </a:r>
            <a:r>
              <a:rPr lang="en-GB" sz="2000" dirty="0" err="1">
                <a:latin typeface="Gill Sans MT" panose="020B0502020104020203" pitchFamily="34" charset="0"/>
              </a:rPr>
              <a:t>secondaries</a:t>
            </a:r>
            <a:r>
              <a:rPr lang="en-GB" sz="2000" dirty="0">
                <a:latin typeface="Gill Sans MT" panose="020B0502020104020203" pitchFamily="34" charset="0"/>
              </a:rPr>
              <a:t> of the second </a:t>
            </a:r>
            <a:r>
              <a:rPr lang="en-GB" sz="2000" dirty="0" err="1">
                <a:latin typeface="Gill Sans MT" panose="020B0502020104020203" pitchFamily="34" charset="0"/>
              </a:rPr>
              <a:t>piconet</a:t>
            </a:r>
            <a:r>
              <a:rPr lang="en-GB" sz="2000" dirty="0">
                <a:latin typeface="Gill Sans MT" panose="020B0502020104020203" pitchFamily="34" charset="0"/>
              </a:rPr>
              <a:t>.</a:t>
            </a:r>
          </a:p>
          <a:p>
            <a:pPr algn="just">
              <a:buFont typeface="Wingdings" pitchFamily="2" charset="2"/>
              <a:buChar char="ü"/>
            </a:pPr>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Although a </a:t>
            </a:r>
            <a:r>
              <a:rPr lang="en-GB" sz="2000" dirty="0" err="1">
                <a:latin typeface="Gill Sans MT" panose="020B0502020104020203" pitchFamily="34" charset="0"/>
              </a:rPr>
              <a:t>piconet</a:t>
            </a:r>
            <a:r>
              <a:rPr lang="en-GB" sz="2000" dirty="0">
                <a:latin typeface="Gill Sans MT" panose="020B0502020104020203" pitchFamily="34" charset="0"/>
              </a:rPr>
              <a:t> can have maximum 7 </a:t>
            </a:r>
            <a:r>
              <a:rPr lang="en-GB" sz="2000" dirty="0" err="1">
                <a:latin typeface="Gill Sans MT" panose="020B0502020104020203" pitchFamily="34" charset="0"/>
              </a:rPr>
              <a:t>secondaries</a:t>
            </a:r>
            <a:r>
              <a:rPr lang="en-GB" sz="2000" dirty="0">
                <a:latin typeface="Gill Sans MT" panose="020B0502020104020203" pitchFamily="34" charset="0"/>
              </a:rPr>
              <a:t> , additional </a:t>
            </a:r>
            <a:r>
              <a:rPr lang="en-GB" sz="2000" dirty="0" err="1">
                <a:latin typeface="Gill Sans MT" panose="020B0502020104020203" pitchFamily="34" charset="0"/>
              </a:rPr>
              <a:t>secondaries</a:t>
            </a:r>
            <a:r>
              <a:rPr lang="en-GB" sz="2000" dirty="0">
                <a:latin typeface="Gill Sans MT" panose="020B0502020104020203" pitchFamily="34" charset="0"/>
              </a:rPr>
              <a:t> can be in parked state.  A </a:t>
            </a:r>
            <a:r>
              <a:rPr lang="en-GB" sz="2000" dirty="0" err="1">
                <a:latin typeface="Gill Sans MT" panose="020B0502020104020203" pitchFamily="34" charset="0"/>
              </a:rPr>
              <a:t>seconadry</a:t>
            </a:r>
            <a:r>
              <a:rPr lang="en-GB" sz="2000" dirty="0">
                <a:latin typeface="Gill Sans MT" panose="020B0502020104020203" pitchFamily="34" charset="0"/>
              </a:rPr>
              <a:t> in parked state is synchronized with the primary, but can not take part in communication until it is removed from parked state to the active state.</a:t>
            </a:r>
          </a:p>
        </p:txBody>
      </p:sp>
      <p:pic>
        <p:nvPicPr>
          <p:cNvPr id="30724" name="Picture 4" descr="4-35"/>
          <p:cNvPicPr>
            <a:picLocks noChangeAspect="1" noChangeArrowheads="1"/>
          </p:cNvPicPr>
          <p:nvPr/>
        </p:nvPicPr>
        <p:blipFill>
          <a:blip r:embed="rId3"/>
          <a:srcRect/>
          <a:stretch>
            <a:fillRect/>
          </a:stretch>
        </p:blipFill>
        <p:spPr bwMode="auto">
          <a:xfrm>
            <a:off x="2971801" y="152400"/>
            <a:ext cx="6162675" cy="3124200"/>
          </a:xfrm>
          <a:prstGeom prst="rect">
            <a:avLst/>
          </a:prstGeom>
          <a:noFill/>
          <a:ln w="9525">
            <a:noFill/>
            <a:miter lim="800000"/>
            <a:headEnd/>
            <a:tailEnd/>
          </a:ln>
        </p:spPr>
      </p:pic>
    </p:spTree>
    <p:extLst>
      <p:ext uri="{BB962C8B-B14F-4D97-AF65-F5344CB8AC3E}">
        <p14:creationId xmlns:p14="http://schemas.microsoft.com/office/powerpoint/2010/main" val="278727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9139</TotalTime>
  <Words>6861</Words>
  <Application>Microsoft Office PowerPoint</Application>
  <PresentationFormat>Widescreen</PresentationFormat>
  <Paragraphs>591</Paragraphs>
  <Slides>83</Slides>
  <Notes>23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97" baseType="lpstr">
      <vt:lpstr>MS PGothic</vt:lpstr>
      <vt:lpstr>MS PGothic</vt:lpstr>
      <vt:lpstr>SimSun</vt:lpstr>
      <vt:lpstr>Arial</vt:lpstr>
      <vt:lpstr>Calibri</vt:lpstr>
      <vt:lpstr>Comic Sans MS</vt:lpstr>
      <vt:lpstr>Gill Sans MT</vt:lpstr>
      <vt:lpstr>PMingLiU</vt:lpstr>
      <vt:lpstr>PMingLiU</vt:lpstr>
      <vt:lpstr>Times New Roman</vt:lpstr>
      <vt:lpstr>Wingdings</vt:lpstr>
      <vt:lpstr>Default Design</vt:lpstr>
      <vt:lpstr>Equation</vt:lpstr>
      <vt:lpstr>Bitmap Image</vt:lpstr>
      <vt:lpstr>PowerPoint Presentation</vt:lpstr>
      <vt:lpstr>Contents</vt:lpstr>
      <vt:lpstr>Outline</vt:lpstr>
      <vt:lpstr>PowerPoint Presentation</vt:lpstr>
      <vt:lpstr>PowerPoint Presentation</vt:lpstr>
      <vt:lpstr>Infrared LANs</vt:lpstr>
      <vt:lpstr>PowerPoint Presentation</vt:lpstr>
      <vt:lpstr>PowerPoint Presentation</vt:lpstr>
      <vt:lpstr>PowerPoint Presentation</vt:lpstr>
      <vt:lpstr>PowerPoint Presentation</vt:lpstr>
      <vt:lpstr>PowerPoint Presentation</vt:lpstr>
      <vt:lpstr>Wireless Link Characteristics </vt:lpstr>
      <vt:lpstr>Wireless Link Characteristics </vt:lpstr>
      <vt:lpstr>Wireless Link Characteristics: Physical-layer characteristics  </vt:lpstr>
      <vt:lpstr>Wireless Link Characteristics: Physical-layer characteristics  </vt:lpstr>
      <vt:lpstr>PowerPoint Presentation</vt:lpstr>
      <vt:lpstr>Wireless Link Characteristics: Physical-layer characteristics  </vt:lpstr>
      <vt:lpstr>Wireless Link Characteristics: Physical-layer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Wireless Sensor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problem we mentioned here is called Hidden Terminal Problem</vt:lpstr>
      <vt:lpstr>PowerPoint Presentation</vt:lpstr>
      <vt:lpstr>PowerPoint Presentation</vt:lpstr>
      <vt:lpstr>PowerPoint Presentation</vt:lpstr>
      <vt:lpstr>PowerPoint Presentation</vt:lpstr>
      <vt:lpstr>PowerPoint Presentation</vt:lpstr>
      <vt:lpstr>PowerPoint Presentation</vt:lpstr>
      <vt:lpstr>Avoiding collisions(more)</vt:lpstr>
      <vt:lpstr>Collision Avoidance: RTS-CTS exchange</vt:lpstr>
      <vt:lpstr>PowerPoint Presentation</vt:lpstr>
      <vt:lpstr>PowerPoint Presentation</vt:lpstr>
      <vt:lpstr>PowerPoint Presentation</vt:lpstr>
      <vt:lpstr>PowerPoint Presentation</vt:lpstr>
      <vt:lpstr>Handoff Region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Microsoft account</cp:lastModifiedBy>
  <cp:revision>812</cp:revision>
  <dcterms:created xsi:type="dcterms:W3CDTF">1601-01-01T00:00:00Z</dcterms:created>
  <dcterms:modified xsi:type="dcterms:W3CDTF">2023-06-10T11:06:54Z</dcterms:modified>
</cp:coreProperties>
</file>