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86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1761" y="1109513"/>
            <a:ext cx="3235325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5738" y="1454342"/>
            <a:ext cx="6732270" cy="161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53143" y="6904256"/>
            <a:ext cx="406400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4986" y="1928875"/>
            <a:ext cx="42475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EECE 301</a:t>
            </a:r>
            <a:endParaRPr sz="4400"/>
          </a:p>
          <a:p>
            <a:pPr algn="ctr">
              <a:lnSpc>
                <a:spcPct val="100000"/>
              </a:lnSpc>
            </a:pPr>
            <a:r>
              <a:rPr sz="4400" spc="-10" dirty="0"/>
              <a:t>Signals </a:t>
            </a:r>
            <a:r>
              <a:rPr sz="4400" spc="-5" dirty="0"/>
              <a:t>&amp;</a:t>
            </a:r>
            <a:r>
              <a:rPr sz="4400" spc="-20" dirty="0"/>
              <a:t> </a:t>
            </a:r>
            <a:r>
              <a:rPr sz="4400" spc="-5" dirty="0"/>
              <a:t>Systems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</a:t>
            </a:fld>
            <a:r>
              <a:rPr spc="-5" dirty="0"/>
              <a:t>/16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8939" y="3273044"/>
            <a:ext cx="506984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877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Prof. Mark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Fowler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1629410" algn="ctr">
              <a:lnSpc>
                <a:spcPct val="100000"/>
              </a:lnSpc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 Set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#2</a:t>
            </a:r>
            <a:endParaRPr sz="3200">
              <a:latin typeface="Times New Roman"/>
              <a:cs typeface="Times New Roman"/>
            </a:endParaRPr>
          </a:p>
          <a:p>
            <a:pPr marL="271145" indent="-259079">
              <a:lnSpc>
                <a:spcPct val="100000"/>
              </a:lnSpc>
              <a:spcBef>
                <a:spcPts val="605"/>
              </a:spcBef>
              <a:buChar char="•"/>
              <a:tabLst>
                <a:tab pos="271145" algn="l"/>
                <a:tab pos="271780" algn="l"/>
              </a:tabLst>
            </a:pPr>
            <a:r>
              <a:rPr sz="2400" dirty="0">
                <a:latin typeface="Times New Roman"/>
                <a:cs typeface="Times New Roman"/>
              </a:rPr>
              <a:t>What are Continuous-Time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Signals???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390" y="6884923"/>
            <a:ext cx="431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10/16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616142"/>
            <a:ext cx="774192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Sifting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Property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the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most important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property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1" i="1" spc="-15" dirty="0">
                <a:solidFill>
                  <a:srgbClr val="FF0000"/>
                </a:solidFill>
                <a:latin typeface="Symbol"/>
                <a:cs typeface="Symbol"/>
              </a:rPr>
              <a:t>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1152905"/>
            <a:ext cx="4495800" cy="1057275"/>
          </a:xfrm>
          <a:custGeom>
            <a:avLst/>
            <a:gdLst/>
            <a:ahLst/>
            <a:cxnLst/>
            <a:rect l="l" t="t" r="r" b="b"/>
            <a:pathLst>
              <a:path w="4495800" h="1057275">
                <a:moveTo>
                  <a:pt x="4495800" y="1056894"/>
                </a:moveTo>
                <a:lnTo>
                  <a:pt x="4495800" y="0"/>
                </a:lnTo>
                <a:lnTo>
                  <a:pt x="0" y="0"/>
                </a:lnTo>
                <a:lnTo>
                  <a:pt x="0" y="1056894"/>
                </a:lnTo>
                <a:lnTo>
                  <a:pt x="4495800" y="10568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4843" y="1392399"/>
            <a:ext cx="91503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spc="-30" dirty="0">
                <a:latin typeface="Symbol"/>
                <a:cs typeface="Symbol"/>
              </a:rPr>
              <a:t></a:t>
            </a:r>
            <a:r>
              <a:rPr sz="2700" i="1" spc="-30" dirty="0">
                <a:latin typeface="Symbol"/>
                <a:cs typeface="Symbol"/>
              </a:rPr>
              <a:t></a:t>
            </a:r>
            <a:r>
              <a:rPr sz="2700" i="1" spc="-3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</a:t>
            </a:r>
            <a:r>
              <a:rPr sz="2550" spc="8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0244" y="1142413"/>
            <a:ext cx="3873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500" i="1" spc="5" dirty="0">
                <a:latin typeface="Times New Roman"/>
                <a:cs typeface="Times New Roman"/>
              </a:rPr>
              <a:t>t</a:t>
            </a:r>
            <a:r>
              <a:rPr sz="1575" spc="7" baseline="-18518" dirty="0">
                <a:latin typeface="Times New Roman"/>
                <a:cs typeface="Times New Roman"/>
              </a:rPr>
              <a:t>0</a:t>
            </a:r>
            <a:r>
              <a:rPr sz="1575" spc="-172" baseline="-18518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</a:t>
            </a:r>
            <a:r>
              <a:rPr sz="1550" i="1" spc="-5" dirty="0">
                <a:latin typeface="Symbol"/>
                <a:cs typeface="Symbol"/>
              </a:rPr>
              <a:t>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80"/>
              </a:spcBef>
              <a:tabLst>
                <a:tab pos="2601595" algn="l"/>
              </a:tabLst>
            </a:pPr>
            <a:r>
              <a:rPr sz="5775" spc="-7" baseline="-12987" dirty="0">
                <a:latin typeface="Symbol"/>
                <a:cs typeface="Symbol"/>
              </a:rPr>
              <a:t></a:t>
            </a:r>
            <a:r>
              <a:rPr sz="5775" spc="-60" baseline="-12987" dirty="0"/>
              <a:t> </a:t>
            </a: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30" dirty="0">
                <a:latin typeface="Times New Roman"/>
                <a:cs typeface="Times New Roman"/>
              </a:rPr>
              <a:t> </a:t>
            </a:r>
            <a:r>
              <a:rPr sz="2550" spc="15" dirty="0"/>
              <a:t>(</a:t>
            </a:r>
            <a:r>
              <a:rPr sz="2550" i="1" spc="15" dirty="0">
                <a:latin typeface="Times New Roman"/>
                <a:cs typeface="Times New Roman"/>
              </a:rPr>
              <a:t>t</a:t>
            </a:r>
            <a:r>
              <a:rPr sz="2550" spc="15" dirty="0"/>
              <a:t>)</a:t>
            </a:r>
            <a:r>
              <a:rPr sz="2700" i="1" spc="15" dirty="0">
                <a:latin typeface="Symbol"/>
                <a:cs typeface="Symbol"/>
              </a:rPr>
              <a:t></a:t>
            </a:r>
            <a:r>
              <a:rPr sz="2700" i="1" spc="-265" dirty="0"/>
              <a:t> </a:t>
            </a:r>
            <a:r>
              <a:rPr sz="2550" spc="25" dirty="0"/>
              <a:t>(</a:t>
            </a:r>
            <a:r>
              <a:rPr sz="2550" i="1" spc="25" dirty="0">
                <a:latin typeface="Times New Roman"/>
                <a:cs typeface="Times New Roman"/>
              </a:rPr>
              <a:t>t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</a:t>
            </a:r>
            <a:r>
              <a:rPr sz="2550" spc="-190" dirty="0"/>
              <a:t> </a:t>
            </a:r>
            <a:r>
              <a:rPr sz="2550" i="1" spc="-5" dirty="0">
                <a:latin typeface="Times New Roman"/>
                <a:cs typeface="Times New Roman"/>
              </a:rPr>
              <a:t>t</a:t>
            </a:r>
            <a:r>
              <a:rPr sz="2250" spc="-7" baseline="-24074" dirty="0"/>
              <a:t>0</a:t>
            </a:r>
            <a:r>
              <a:rPr sz="2250" spc="-195" baseline="-24074" dirty="0"/>
              <a:t> </a:t>
            </a:r>
            <a:r>
              <a:rPr sz="2550" spc="15" dirty="0"/>
              <a:t>)</a:t>
            </a:r>
            <a:r>
              <a:rPr sz="2550" i="1" spc="15" dirty="0">
                <a:latin typeface="Times New Roman"/>
                <a:cs typeface="Times New Roman"/>
              </a:rPr>
              <a:t>dt</a:t>
            </a:r>
            <a:r>
              <a:rPr sz="2550" i="1" spc="8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5" dirty="0"/>
              <a:t>	</a:t>
            </a:r>
            <a:r>
              <a:rPr sz="2550" i="1" dirty="0">
                <a:latin typeface="Times New Roman"/>
                <a:cs typeface="Times New Roman"/>
              </a:rPr>
              <a:t>f </a:t>
            </a:r>
            <a:r>
              <a:rPr sz="2550" spc="15" dirty="0"/>
              <a:t>(</a:t>
            </a:r>
            <a:r>
              <a:rPr sz="2550" i="1" spc="15" dirty="0">
                <a:latin typeface="Times New Roman"/>
                <a:cs typeface="Times New Roman"/>
              </a:rPr>
              <a:t>t</a:t>
            </a:r>
            <a:r>
              <a:rPr sz="2250" spc="22" baseline="-24074" dirty="0"/>
              <a:t>0</a:t>
            </a:r>
            <a:r>
              <a:rPr sz="2250" spc="-330" baseline="-24074" dirty="0"/>
              <a:t> </a:t>
            </a:r>
            <a:r>
              <a:rPr sz="2550" dirty="0"/>
              <a:t>)</a:t>
            </a:r>
            <a:endParaRPr sz="2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1500" i="1" spc="5" dirty="0">
                <a:latin typeface="Times New Roman"/>
                <a:cs typeface="Times New Roman"/>
              </a:rPr>
              <a:t>t</a:t>
            </a:r>
            <a:r>
              <a:rPr sz="1575" spc="7" baseline="-18518" dirty="0"/>
              <a:t>0</a:t>
            </a:r>
            <a:r>
              <a:rPr sz="1575" spc="-97" baseline="-18518" dirty="0"/>
              <a:t> </a:t>
            </a:r>
            <a:r>
              <a:rPr sz="1500" spc="-20" dirty="0">
                <a:latin typeface="Symbol"/>
                <a:cs typeface="Symbol"/>
              </a:rPr>
              <a:t></a:t>
            </a:r>
            <a:r>
              <a:rPr sz="1550" i="1" spc="-20" dirty="0">
                <a:latin typeface="Symbol"/>
                <a:cs typeface="Symbol"/>
              </a:rPr>
              <a:t>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0205" y="1123950"/>
            <a:ext cx="4552950" cy="1115060"/>
          </a:xfrm>
          <a:custGeom>
            <a:avLst/>
            <a:gdLst/>
            <a:ahLst/>
            <a:cxnLst/>
            <a:rect l="l" t="t" r="r" b="b"/>
            <a:pathLst>
              <a:path w="4552950" h="1115060">
                <a:moveTo>
                  <a:pt x="4552950" y="1114805"/>
                </a:moveTo>
                <a:lnTo>
                  <a:pt x="4552950" y="0"/>
                </a:lnTo>
                <a:lnTo>
                  <a:pt x="0" y="0"/>
                </a:lnTo>
                <a:lnTo>
                  <a:pt x="0" y="1114806"/>
                </a:lnTo>
                <a:lnTo>
                  <a:pt x="14477" y="1114806"/>
                </a:lnTo>
                <a:lnTo>
                  <a:pt x="14478" y="28955"/>
                </a:lnTo>
                <a:lnTo>
                  <a:pt x="28194" y="14477"/>
                </a:lnTo>
                <a:lnTo>
                  <a:pt x="28194" y="28955"/>
                </a:lnTo>
                <a:lnTo>
                  <a:pt x="4523994" y="28955"/>
                </a:lnTo>
                <a:lnTo>
                  <a:pt x="4523994" y="14477"/>
                </a:lnTo>
                <a:lnTo>
                  <a:pt x="4538472" y="28955"/>
                </a:lnTo>
                <a:lnTo>
                  <a:pt x="4538472" y="1114805"/>
                </a:lnTo>
                <a:lnTo>
                  <a:pt x="4552950" y="1114805"/>
                </a:lnTo>
                <a:close/>
              </a:path>
              <a:path w="4552950" h="1115060">
                <a:moveTo>
                  <a:pt x="28194" y="28955"/>
                </a:moveTo>
                <a:lnTo>
                  <a:pt x="28194" y="14477"/>
                </a:lnTo>
                <a:lnTo>
                  <a:pt x="14478" y="28955"/>
                </a:lnTo>
                <a:lnTo>
                  <a:pt x="28194" y="28955"/>
                </a:lnTo>
                <a:close/>
              </a:path>
              <a:path w="4552950" h="1115060">
                <a:moveTo>
                  <a:pt x="28194" y="1085850"/>
                </a:moveTo>
                <a:lnTo>
                  <a:pt x="28194" y="28955"/>
                </a:lnTo>
                <a:lnTo>
                  <a:pt x="14478" y="28955"/>
                </a:lnTo>
                <a:lnTo>
                  <a:pt x="14478" y="1085850"/>
                </a:lnTo>
                <a:lnTo>
                  <a:pt x="28194" y="1085850"/>
                </a:lnTo>
                <a:close/>
              </a:path>
              <a:path w="4552950" h="1115060">
                <a:moveTo>
                  <a:pt x="4538472" y="1085849"/>
                </a:moveTo>
                <a:lnTo>
                  <a:pt x="14478" y="1085850"/>
                </a:lnTo>
                <a:lnTo>
                  <a:pt x="28194" y="1100327"/>
                </a:lnTo>
                <a:lnTo>
                  <a:pt x="28194" y="1114806"/>
                </a:lnTo>
                <a:lnTo>
                  <a:pt x="4523994" y="1114805"/>
                </a:lnTo>
                <a:lnTo>
                  <a:pt x="4523994" y="1100327"/>
                </a:lnTo>
                <a:lnTo>
                  <a:pt x="4538472" y="1085849"/>
                </a:lnTo>
                <a:close/>
              </a:path>
              <a:path w="4552950" h="1115060">
                <a:moveTo>
                  <a:pt x="28194" y="1114806"/>
                </a:moveTo>
                <a:lnTo>
                  <a:pt x="28194" y="1100327"/>
                </a:lnTo>
                <a:lnTo>
                  <a:pt x="14478" y="1085850"/>
                </a:lnTo>
                <a:lnTo>
                  <a:pt x="14477" y="1114806"/>
                </a:lnTo>
                <a:lnTo>
                  <a:pt x="28194" y="1114806"/>
                </a:lnTo>
                <a:close/>
              </a:path>
              <a:path w="4552950" h="1115060">
                <a:moveTo>
                  <a:pt x="4538472" y="28955"/>
                </a:moveTo>
                <a:lnTo>
                  <a:pt x="4523994" y="14477"/>
                </a:lnTo>
                <a:lnTo>
                  <a:pt x="4523994" y="28955"/>
                </a:lnTo>
                <a:lnTo>
                  <a:pt x="4538472" y="28955"/>
                </a:lnTo>
                <a:close/>
              </a:path>
              <a:path w="4552950" h="1115060">
                <a:moveTo>
                  <a:pt x="4538472" y="1085849"/>
                </a:moveTo>
                <a:lnTo>
                  <a:pt x="4538472" y="28955"/>
                </a:lnTo>
                <a:lnTo>
                  <a:pt x="4523994" y="28955"/>
                </a:lnTo>
                <a:lnTo>
                  <a:pt x="4523994" y="1085849"/>
                </a:lnTo>
                <a:lnTo>
                  <a:pt x="4538472" y="1085849"/>
                </a:lnTo>
                <a:close/>
              </a:path>
              <a:path w="4552950" h="1115060">
                <a:moveTo>
                  <a:pt x="4538472" y="1114805"/>
                </a:moveTo>
                <a:lnTo>
                  <a:pt x="4538472" y="1085849"/>
                </a:lnTo>
                <a:lnTo>
                  <a:pt x="4523994" y="1100327"/>
                </a:lnTo>
                <a:lnTo>
                  <a:pt x="4523994" y="1114805"/>
                </a:lnTo>
                <a:lnTo>
                  <a:pt x="4538472" y="1114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2819399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4953000" h="3429000">
                <a:moveTo>
                  <a:pt x="2376678" y="3400806"/>
                </a:moveTo>
                <a:lnTo>
                  <a:pt x="2348484" y="3400806"/>
                </a:lnTo>
                <a:lnTo>
                  <a:pt x="2348484" y="3429000"/>
                </a:lnTo>
                <a:lnTo>
                  <a:pt x="2376678" y="3429000"/>
                </a:lnTo>
                <a:lnTo>
                  <a:pt x="2376678" y="3400806"/>
                </a:lnTo>
                <a:close/>
              </a:path>
              <a:path w="4953000" h="3429000">
                <a:moveTo>
                  <a:pt x="2376678" y="3343656"/>
                </a:moveTo>
                <a:lnTo>
                  <a:pt x="2348484" y="3343656"/>
                </a:lnTo>
                <a:lnTo>
                  <a:pt x="2348484" y="3371850"/>
                </a:lnTo>
                <a:lnTo>
                  <a:pt x="2376678" y="3371850"/>
                </a:lnTo>
                <a:lnTo>
                  <a:pt x="2376678" y="3343656"/>
                </a:lnTo>
                <a:close/>
              </a:path>
              <a:path w="4953000" h="3429000">
                <a:moveTo>
                  <a:pt x="2376678" y="3286506"/>
                </a:moveTo>
                <a:lnTo>
                  <a:pt x="2348484" y="3286506"/>
                </a:lnTo>
                <a:lnTo>
                  <a:pt x="2348484" y="3314700"/>
                </a:lnTo>
                <a:lnTo>
                  <a:pt x="2376678" y="3314700"/>
                </a:lnTo>
                <a:lnTo>
                  <a:pt x="2376678" y="3286506"/>
                </a:lnTo>
                <a:close/>
              </a:path>
              <a:path w="4953000" h="3429000">
                <a:moveTo>
                  <a:pt x="2376678" y="3229356"/>
                </a:moveTo>
                <a:lnTo>
                  <a:pt x="2348484" y="3229356"/>
                </a:lnTo>
                <a:lnTo>
                  <a:pt x="2348484" y="3257550"/>
                </a:lnTo>
                <a:lnTo>
                  <a:pt x="2376678" y="3257550"/>
                </a:lnTo>
                <a:lnTo>
                  <a:pt x="2376678" y="3229356"/>
                </a:lnTo>
                <a:close/>
              </a:path>
              <a:path w="4953000" h="3429000">
                <a:moveTo>
                  <a:pt x="2376678" y="3172206"/>
                </a:moveTo>
                <a:lnTo>
                  <a:pt x="2348471" y="3172206"/>
                </a:lnTo>
                <a:lnTo>
                  <a:pt x="2348471" y="3200400"/>
                </a:lnTo>
                <a:lnTo>
                  <a:pt x="2376678" y="3200400"/>
                </a:lnTo>
                <a:lnTo>
                  <a:pt x="2376678" y="3172206"/>
                </a:lnTo>
                <a:close/>
              </a:path>
              <a:path w="4953000" h="3429000">
                <a:moveTo>
                  <a:pt x="2376678" y="3115056"/>
                </a:moveTo>
                <a:lnTo>
                  <a:pt x="2348471" y="3115056"/>
                </a:lnTo>
                <a:lnTo>
                  <a:pt x="2348471" y="3143250"/>
                </a:lnTo>
                <a:lnTo>
                  <a:pt x="2376678" y="3143250"/>
                </a:lnTo>
                <a:lnTo>
                  <a:pt x="2376678" y="3115056"/>
                </a:lnTo>
                <a:close/>
              </a:path>
              <a:path w="4953000" h="3429000">
                <a:moveTo>
                  <a:pt x="2376678" y="3057906"/>
                </a:moveTo>
                <a:lnTo>
                  <a:pt x="2348471" y="3057906"/>
                </a:lnTo>
                <a:lnTo>
                  <a:pt x="2348471" y="3086100"/>
                </a:lnTo>
                <a:lnTo>
                  <a:pt x="2376678" y="3086100"/>
                </a:lnTo>
                <a:lnTo>
                  <a:pt x="2376678" y="3057906"/>
                </a:lnTo>
                <a:close/>
              </a:path>
              <a:path w="4953000" h="3429000">
                <a:moveTo>
                  <a:pt x="2376678" y="3000756"/>
                </a:moveTo>
                <a:lnTo>
                  <a:pt x="2348471" y="3000756"/>
                </a:lnTo>
                <a:lnTo>
                  <a:pt x="2348471" y="3028950"/>
                </a:lnTo>
                <a:lnTo>
                  <a:pt x="2376678" y="3028950"/>
                </a:lnTo>
                <a:lnTo>
                  <a:pt x="2376678" y="3000756"/>
                </a:lnTo>
                <a:close/>
              </a:path>
              <a:path w="4953000" h="3429000">
                <a:moveTo>
                  <a:pt x="2376678" y="2943606"/>
                </a:moveTo>
                <a:lnTo>
                  <a:pt x="2348471" y="2943606"/>
                </a:lnTo>
                <a:lnTo>
                  <a:pt x="2348471" y="2971800"/>
                </a:lnTo>
                <a:lnTo>
                  <a:pt x="2376678" y="2971800"/>
                </a:lnTo>
                <a:lnTo>
                  <a:pt x="2376678" y="2943606"/>
                </a:lnTo>
                <a:close/>
              </a:path>
              <a:path w="4953000" h="3429000">
                <a:moveTo>
                  <a:pt x="2376678" y="2886456"/>
                </a:moveTo>
                <a:lnTo>
                  <a:pt x="2348471" y="2886456"/>
                </a:lnTo>
                <a:lnTo>
                  <a:pt x="2348471" y="2914650"/>
                </a:lnTo>
                <a:lnTo>
                  <a:pt x="2376678" y="2914650"/>
                </a:lnTo>
                <a:lnTo>
                  <a:pt x="2376678" y="2886456"/>
                </a:lnTo>
                <a:close/>
              </a:path>
              <a:path w="4953000" h="3429000">
                <a:moveTo>
                  <a:pt x="2376678" y="2829306"/>
                </a:moveTo>
                <a:lnTo>
                  <a:pt x="2348471" y="2829306"/>
                </a:lnTo>
                <a:lnTo>
                  <a:pt x="2348471" y="2857500"/>
                </a:lnTo>
                <a:lnTo>
                  <a:pt x="2376678" y="2857500"/>
                </a:lnTo>
                <a:lnTo>
                  <a:pt x="2376678" y="2829306"/>
                </a:lnTo>
                <a:close/>
              </a:path>
              <a:path w="4953000" h="3429000">
                <a:moveTo>
                  <a:pt x="2376678" y="2772156"/>
                </a:moveTo>
                <a:lnTo>
                  <a:pt x="2348471" y="2772156"/>
                </a:lnTo>
                <a:lnTo>
                  <a:pt x="2348471" y="2800350"/>
                </a:lnTo>
                <a:lnTo>
                  <a:pt x="2376678" y="2800350"/>
                </a:lnTo>
                <a:lnTo>
                  <a:pt x="2376678" y="2772156"/>
                </a:lnTo>
                <a:close/>
              </a:path>
              <a:path w="4953000" h="3429000">
                <a:moveTo>
                  <a:pt x="2376678" y="2715006"/>
                </a:moveTo>
                <a:lnTo>
                  <a:pt x="2348471" y="2715006"/>
                </a:lnTo>
                <a:lnTo>
                  <a:pt x="2348471" y="2743200"/>
                </a:lnTo>
                <a:lnTo>
                  <a:pt x="2376678" y="2743200"/>
                </a:lnTo>
                <a:lnTo>
                  <a:pt x="2376678" y="2715006"/>
                </a:lnTo>
                <a:close/>
              </a:path>
              <a:path w="4953000" h="3429000">
                <a:moveTo>
                  <a:pt x="2376678" y="2657856"/>
                </a:moveTo>
                <a:lnTo>
                  <a:pt x="2348471" y="2657856"/>
                </a:lnTo>
                <a:lnTo>
                  <a:pt x="2348471" y="2686050"/>
                </a:lnTo>
                <a:lnTo>
                  <a:pt x="2376678" y="2686050"/>
                </a:lnTo>
                <a:lnTo>
                  <a:pt x="2376678" y="2657856"/>
                </a:lnTo>
                <a:close/>
              </a:path>
              <a:path w="4953000" h="3429000">
                <a:moveTo>
                  <a:pt x="2376678" y="2600706"/>
                </a:moveTo>
                <a:lnTo>
                  <a:pt x="2348471" y="2600706"/>
                </a:lnTo>
                <a:lnTo>
                  <a:pt x="2348471" y="2628900"/>
                </a:lnTo>
                <a:lnTo>
                  <a:pt x="2376678" y="2628900"/>
                </a:lnTo>
                <a:lnTo>
                  <a:pt x="2376678" y="2600706"/>
                </a:lnTo>
                <a:close/>
              </a:path>
              <a:path w="4953000" h="3429000">
                <a:moveTo>
                  <a:pt x="2376678" y="2543556"/>
                </a:moveTo>
                <a:lnTo>
                  <a:pt x="2348471" y="2543556"/>
                </a:lnTo>
                <a:lnTo>
                  <a:pt x="2348471" y="2571750"/>
                </a:lnTo>
                <a:lnTo>
                  <a:pt x="2376678" y="2571750"/>
                </a:lnTo>
                <a:lnTo>
                  <a:pt x="2376678" y="2543556"/>
                </a:lnTo>
                <a:close/>
              </a:path>
              <a:path w="4953000" h="3429000">
                <a:moveTo>
                  <a:pt x="2376678" y="2486406"/>
                </a:moveTo>
                <a:lnTo>
                  <a:pt x="2348471" y="2486406"/>
                </a:lnTo>
                <a:lnTo>
                  <a:pt x="2348471" y="2514600"/>
                </a:lnTo>
                <a:lnTo>
                  <a:pt x="2376678" y="2514600"/>
                </a:lnTo>
                <a:lnTo>
                  <a:pt x="2376678" y="2486406"/>
                </a:lnTo>
                <a:close/>
              </a:path>
              <a:path w="4953000" h="3429000">
                <a:moveTo>
                  <a:pt x="2376678" y="2429256"/>
                </a:moveTo>
                <a:lnTo>
                  <a:pt x="2348471" y="2429256"/>
                </a:lnTo>
                <a:lnTo>
                  <a:pt x="2348471" y="2457450"/>
                </a:lnTo>
                <a:lnTo>
                  <a:pt x="2376678" y="2457450"/>
                </a:lnTo>
                <a:lnTo>
                  <a:pt x="2376678" y="2429256"/>
                </a:lnTo>
                <a:close/>
              </a:path>
              <a:path w="4953000" h="3429000">
                <a:moveTo>
                  <a:pt x="2376678" y="2372106"/>
                </a:moveTo>
                <a:lnTo>
                  <a:pt x="2348471" y="2372106"/>
                </a:lnTo>
                <a:lnTo>
                  <a:pt x="2348471" y="2400300"/>
                </a:lnTo>
                <a:lnTo>
                  <a:pt x="2376678" y="2400300"/>
                </a:lnTo>
                <a:lnTo>
                  <a:pt x="2376678" y="2372106"/>
                </a:lnTo>
                <a:close/>
              </a:path>
              <a:path w="4953000" h="3429000">
                <a:moveTo>
                  <a:pt x="2376678" y="2314956"/>
                </a:moveTo>
                <a:lnTo>
                  <a:pt x="2348471" y="2314956"/>
                </a:lnTo>
                <a:lnTo>
                  <a:pt x="2348471" y="2343150"/>
                </a:lnTo>
                <a:lnTo>
                  <a:pt x="2376678" y="2343150"/>
                </a:lnTo>
                <a:lnTo>
                  <a:pt x="2376678" y="2314956"/>
                </a:lnTo>
                <a:close/>
              </a:path>
              <a:path w="4953000" h="3429000">
                <a:moveTo>
                  <a:pt x="2376678" y="2257806"/>
                </a:moveTo>
                <a:lnTo>
                  <a:pt x="2348471" y="2257806"/>
                </a:lnTo>
                <a:lnTo>
                  <a:pt x="2348471" y="2286000"/>
                </a:lnTo>
                <a:lnTo>
                  <a:pt x="2376678" y="2286000"/>
                </a:lnTo>
                <a:lnTo>
                  <a:pt x="2376678" y="2257806"/>
                </a:lnTo>
                <a:close/>
              </a:path>
              <a:path w="4953000" h="3429000">
                <a:moveTo>
                  <a:pt x="2376678" y="2200656"/>
                </a:moveTo>
                <a:lnTo>
                  <a:pt x="2348471" y="2200656"/>
                </a:lnTo>
                <a:lnTo>
                  <a:pt x="2348471" y="2228850"/>
                </a:lnTo>
                <a:lnTo>
                  <a:pt x="2376678" y="2228850"/>
                </a:lnTo>
                <a:lnTo>
                  <a:pt x="2376678" y="2200656"/>
                </a:lnTo>
                <a:close/>
              </a:path>
              <a:path w="4953000" h="3429000">
                <a:moveTo>
                  <a:pt x="2376678" y="2143506"/>
                </a:moveTo>
                <a:lnTo>
                  <a:pt x="2348471" y="2143506"/>
                </a:lnTo>
                <a:lnTo>
                  <a:pt x="2348471" y="2171700"/>
                </a:lnTo>
                <a:lnTo>
                  <a:pt x="2376678" y="2171700"/>
                </a:lnTo>
                <a:lnTo>
                  <a:pt x="2376678" y="2143506"/>
                </a:lnTo>
                <a:close/>
              </a:path>
              <a:path w="4953000" h="3429000">
                <a:moveTo>
                  <a:pt x="2376678" y="2086356"/>
                </a:moveTo>
                <a:lnTo>
                  <a:pt x="2348471" y="2086356"/>
                </a:lnTo>
                <a:lnTo>
                  <a:pt x="2348471" y="2114550"/>
                </a:lnTo>
                <a:lnTo>
                  <a:pt x="2376678" y="2114550"/>
                </a:lnTo>
                <a:lnTo>
                  <a:pt x="2376678" y="2086356"/>
                </a:lnTo>
                <a:close/>
              </a:path>
              <a:path w="4953000" h="3429000">
                <a:moveTo>
                  <a:pt x="2376678" y="2029206"/>
                </a:moveTo>
                <a:lnTo>
                  <a:pt x="2348471" y="2029206"/>
                </a:lnTo>
                <a:lnTo>
                  <a:pt x="2348471" y="2057400"/>
                </a:lnTo>
                <a:lnTo>
                  <a:pt x="2376678" y="2057400"/>
                </a:lnTo>
                <a:lnTo>
                  <a:pt x="2376678" y="2029206"/>
                </a:lnTo>
                <a:close/>
              </a:path>
              <a:path w="4953000" h="3429000">
                <a:moveTo>
                  <a:pt x="2376678" y="1972056"/>
                </a:moveTo>
                <a:lnTo>
                  <a:pt x="2348471" y="1972056"/>
                </a:lnTo>
                <a:lnTo>
                  <a:pt x="2348471" y="2000250"/>
                </a:lnTo>
                <a:lnTo>
                  <a:pt x="2376678" y="2000250"/>
                </a:lnTo>
                <a:lnTo>
                  <a:pt x="2376678" y="1972056"/>
                </a:lnTo>
                <a:close/>
              </a:path>
              <a:path w="4953000" h="3429000">
                <a:moveTo>
                  <a:pt x="2376678" y="1914906"/>
                </a:moveTo>
                <a:lnTo>
                  <a:pt x="2348471" y="1914906"/>
                </a:lnTo>
                <a:lnTo>
                  <a:pt x="2348471" y="1943100"/>
                </a:lnTo>
                <a:lnTo>
                  <a:pt x="2376678" y="1943100"/>
                </a:lnTo>
                <a:lnTo>
                  <a:pt x="2376678" y="1914906"/>
                </a:lnTo>
                <a:close/>
              </a:path>
              <a:path w="4953000" h="3429000">
                <a:moveTo>
                  <a:pt x="2376678" y="1857756"/>
                </a:moveTo>
                <a:lnTo>
                  <a:pt x="2348471" y="1857756"/>
                </a:lnTo>
                <a:lnTo>
                  <a:pt x="2348471" y="1885950"/>
                </a:lnTo>
                <a:lnTo>
                  <a:pt x="2376678" y="1885950"/>
                </a:lnTo>
                <a:lnTo>
                  <a:pt x="2376678" y="1857756"/>
                </a:lnTo>
                <a:close/>
              </a:path>
              <a:path w="4953000" h="3429000">
                <a:moveTo>
                  <a:pt x="2376678" y="1800606"/>
                </a:moveTo>
                <a:lnTo>
                  <a:pt x="2348471" y="1800606"/>
                </a:lnTo>
                <a:lnTo>
                  <a:pt x="2348471" y="1828800"/>
                </a:lnTo>
                <a:lnTo>
                  <a:pt x="2376678" y="1828800"/>
                </a:lnTo>
                <a:lnTo>
                  <a:pt x="2376678" y="1800606"/>
                </a:lnTo>
                <a:close/>
              </a:path>
              <a:path w="4953000" h="3429000">
                <a:moveTo>
                  <a:pt x="2376678" y="1743456"/>
                </a:moveTo>
                <a:lnTo>
                  <a:pt x="2348471" y="1743456"/>
                </a:lnTo>
                <a:lnTo>
                  <a:pt x="2348471" y="1771650"/>
                </a:lnTo>
                <a:lnTo>
                  <a:pt x="2376678" y="1771650"/>
                </a:lnTo>
                <a:lnTo>
                  <a:pt x="2376678" y="1743456"/>
                </a:lnTo>
                <a:close/>
              </a:path>
              <a:path w="4953000" h="3429000">
                <a:moveTo>
                  <a:pt x="2376678" y="1686306"/>
                </a:moveTo>
                <a:lnTo>
                  <a:pt x="2348471" y="1686306"/>
                </a:lnTo>
                <a:lnTo>
                  <a:pt x="2348471" y="1714500"/>
                </a:lnTo>
                <a:lnTo>
                  <a:pt x="2376678" y="1714500"/>
                </a:lnTo>
                <a:lnTo>
                  <a:pt x="2376678" y="1686306"/>
                </a:lnTo>
                <a:close/>
              </a:path>
              <a:path w="4953000" h="3429000">
                <a:moveTo>
                  <a:pt x="2376678" y="1629156"/>
                </a:moveTo>
                <a:lnTo>
                  <a:pt x="2348471" y="1629156"/>
                </a:lnTo>
                <a:lnTo>
                  <a:pt x="2348471" y="1657350"/>
                </a:lnTo>
                <a:lnTo>
                  <a:pt x="2376678" y="1657350"/>
                </a:lnTo>
                <a:lnTo>
                  <a:pt x="2376678" y="1629156"/>
                </a:lnTo>
                <a:close/>
              </a:path>
              <a:path w="4953000" h="3429000">
                <a:moveTo>
                  <a:pt x="2376678" y="1572006"/>
                </a:moveTo>
                <a:lnTo>
                  <a:pt x="2348471" y="1572006"/>
                </a:lnTo>
                <a:lnTo>
                  <a:pt x="2348471" y="1600200"/>
                </a:lnTo>
                <a:lnTo>
                  <a:pt x="2376678" y="1600200"/>
                </a:lnTo>
                <a:lnTo>
                  <a:pt x="2376678" y="1572006"/>
                </a:lnTo>
                <a:close/>
              </a:path>
              <a:path w="4953000" h="3429000">
                <a:moveTo>
                  <a:pt x="2376678" y="1514856"/>
                </a:moveTo>
                <a:lnTo>
                  <a:pt x="2348471" y="1514856"/>
                </a:lnTo>
                <a:lnTo>
                  <a:pt x="2348471" y="1543050"/>
                </a:lnTo>
                <a:lnTo>
                  <a:pt x="2376678" y="1543050"/>
                </a:lnTo>
                <a:lnTo>
                  <a:pt x="2376678" y="1514856"/>
                </a:lnTo>
                <a:close/>
              </a:path>
              <a:path w="4953000" h="3429000">
                <a:moveTo>
                  <a:pt x="2376678" y="1457706"/>
                </a:moveTo>
                <a:lnTo>
                  <a:pt x="2348471" y="1457706"/>
                </a:lnTo>
                <a:lnTo>
                  <a:pt x="2348471" y="1485900"/>
                </a:lnTo>
                <a:lnTo>
                  <a:pt x="2376678" y="1485900"/>
                </a:lnTo>
                <a:lnTo>
                  <a:pt x="2376678" y="1457706"/>
                </a:lnTo>
                <a:close/>
              </a:path>
              <a:path w="4953000" h="3429000">
                <a:moveTo>
                  <a:pt x="2376678" y="1400556"/>
                </a:moveTo>
                <a:lnTo>
                  <a:pt x="2348471" y="1400556"/>
                </a:lnTo>
                <a:lnTo>
                  <a:pt x="2348471" y="1428750"/>
                </a:lnTo>
                <a:lnTo>
                  <a:pt x="2376678" y="1428750"/>
                </a:lnTo>
                <a:lnTo>
                  <a:pt x="2376678" y="1400556"/>
                </a:lnTo>
                <a:close/>
              </a:path>
              <a:path w="4953000" h="3429000">
                <a:moveTo>
                  <a:pt x="2376678" y="1343406"/>
                </a:moveTo>
                <a:lnTo>
                  <a:pt x="2348471" y="1343406"/>
                </a:lnTo>
                <a:lnTo>
                  <a:pt x="2348471" y="1371600"/>
                </a:lnTo>
                <a:lnTo>
                  <a:pt x="2376678" y="1371600"/>
                </a:lnTo>
                <a:lnTo>
                  <a:pt x="2376678" y="1343406"/>
                </a:lnTo>
                <a:close/>
              </a:path>
              <a:path w="4953000" h="3429000">
                <a:moveTo>
                  <a:pt x="2376678" y="1286256"/>
                </a:moveTo>
                <a:lnTo>
                  <a:pt x="2348471" y="1286256"/>
                </a:lnTo>
                <a:lnTo>
                  <a:pt x="2348471" y="1314450"/>
                </a:lnTo>
                <a:lnTo>
                  <a:pt x="2376678" y="1314450"/>
                </a:lnTo>
                <a:lnTo>
                  <a:pt x="2376678" y="1286256"/>
                </a:lnTo>
                <a:close/>
              </a:path>
              <a:path w="4953000" h="3429000">
                <a:moveTo>
                  <a:pt x="2376678" y="1229106"/>
                </a:moveTo>
                <a:lnTo>
                  <a:pt x="2348471" y="1229106"/>
                </a:lnTo>
                <a:lnTo>
                  <a:pt x="2348471" y="1257300"/>
                </a:lnTo>
                <a:lnTo>
                  <a:pt x="2376678" y="1257300"/>
                </a:lnTo>
                <a:lnTo>
                  <a:pt x="2376678" y="1229106"/>
                </a:lnTo>
                <a:close/>
              </a:path>
              <a:path w="4953000" h="3429000">
                <a:moveTo>
                  <a:pt x="2376678" y="1114806"/>
                </a:moveTo>
                <a:lnTo>
                  <a:pt x="2348471" y="1114806"/>
                </a:lnTo>
                <a:lnTo>
                  <a:pt x="2348471" y="1143000"/>
                </a:lnTo>
                <a:lnTo>
                  <a:pt x="2376678" y="1143000"/>
                </a:lnTo>
                <a:lnTo>
                  <a:pt x="2376678" y="1114806"/>
                </a:lnTo>
                <a:close/>
              </a:path>
              <a:path w="4953000" h="3429000">
                <a:moveTo>
                  <a:pt x="2376678" y="1057656"/>
                </a:moveTo>
                <a:lnTo>
                  <a:pt x="2348471" y="1057656"/>
                </a:lnTo>
                <a:lnTo>
                  <a:pt x="2348471" y="1085850"/>
                </a:lnTo>
                <a:lnTo>
                  <a:pt x="2376678" y="1085850"/>
                </a:lnTo>
                <a:lnTo>
                  <a:pt x="2376678" y="1057656"/>
                </a:lnTo>
                <a:close/>
              </a:path>
              <a:path w="4953000" h="3429000">
                <a:moveTo>
                  <a:pt x="2376678" y="1000506"/>
                </a:moveTo>
                <a:lnTo>
                  <a:pt x="2348471" y="1000506"/>
                </a:lnTo>
                <a:lnTo>
                  <a:pt x="2348471" y="1028700"/>
                </a:lnTo>
                <a:lnTo>
                  <a:pt x="2376678" y="1028700"/>
                </a:lnTo>
                <a:lnTo>
                  <a:pt x="2376678" y="1000506"/>
                </a:lnTo>
                <a:close/>
              </a:path>
              <a:path w="4953000" h="3429000">
                <a:moveTo>
                  <a:pt x="2376678" y="943356"/>
                </a:moveTo>
                <a:lnTo>
                  <a:pt x="2348471" y="943356"/>
                </a:lnTo>
                <a:lnTo>
                  <a:pt x="2348471" y="971550"/>
                </a:lnTo>
                <a:lnTo>
                  <a:pt x="2376678" y="971550"/>
                </a:lnTo>
                <a:lnTo>
                  <a:pt x="2376678" y="943356"/>
                </a:lnTo>
                <a:close/>
              </a:path>
              <a:path w="4953000" h="3429000">
                <a:moveTo>
                  <a:pt x="2376678" y="886206"/>
                </a:moveTo>
                <a:lnTo>
                  <a:pt x="2348471" y="886206"/>
                </a:lnTo>
                <a:lnTo>
                  <a:pt x="2348471" y="914400"/>
                </a:lnTo>
                <a:lnTo>
                  <a:pt x="2376678" y="914400"/>
                </a:lnTo>
                <a:lnTo>
                  <a:pt x="2376678" y="886206"/>
                </a:lnTo>
                <a:close/>
              </a:path>
              <a:path w="4953000" h="3429000">
                <a:moveTo>
                  <a:pt x="2376678" y="829056"/>
                </a:moveTo>
                <a:lnTo>
                  <a:pt x="2348471" y="829056"/>
                </a:lnTo>
                <a:lnTo>
                  <a:pt x="2348471" y="857250"/>
                </a:lnTo>
                <a:lnTo>
                  <a:pt x="2376678" y="857250"/>
                </a:lnTo>
                <a:lnTo>
                  <a:pt x="2376678" y="829056"/>
                </a:lnTo>
                <a:close/>
              </a:path>
              <a:path w="4953000" h="3429000">
                <a:moveTo>
                  <a:pt x="2376678" y="771906"/>
                </a:moveTo>
                <a:lnTo>
                  <a:pt x="2348471" y="771906"/>
                </a:lnTo>
                <a:lnTo>
                  <a:pt x="2348471" y="800100"/>
                </a:lnTo>
                <a:lnTo>
                  <a:pt x="2376678" y="800100"/>
                </a:lnTo>
                <a:lnTo>
                  <a:pt x="2376678" y="771906"/>
                </a:lnTo>
                <a:close/>
              </a:path>
              <a:path w="4953000" h="3429000">
                <a:moveTo>
                  <a:pt x="2376678" y="714756"/>
                </a:moveTo>
                <a:lnTo>
                  <a:pt x="2348471" y="714756"/>
                </a:lnTo>
                <a:lnTo>
                  <a:pt x="2348471" y="742950"/>
                </a:lnTo>
                <a:lnTo>
                  <a:pt x="2376678" y="742950"/>
                </a:lnTo>
                <a:lnTo>
                  <a:pt x="2376678" y="714756"/>
                </a:lnTo>
                <a:close/>
              </a:path>
              <a:path w="4953000" h="3429000">
                <a:moveTo>
                  <a:pt x="2376678" y="657606"/>
                </a:moveTo>
                <a:lnTo>
                  <a:pt x="2348471" y="657606"/>
                </a:lnTo>
                <a:lnTo>
                  <a:pt x="2348471" y="685800"/>
                </a:lnTo>
                <a:lnTo>
                  <a:pt x="2376678" y="685800"/>
                </a:lnTo>
                <a:lnTo>
                  <a:pt x="2376678" y="657606"/>
                </a:lnTo>
                <a:close/>
              </a:path>
              <a:path w="4953000" h="3429000">
                <a:moveTo>
                  <a:pt x="2376678" y="600456"/>
                </a:moveTo>
                <a:lnTo>
                  <a:pt x="2348471" y="600456"/>
                </a:lnTo>
                <a:lnTo>
                  <a:pt x="2348471" y="628650"/>
                </a:lnTo>
                <a:lnTo>
                  <a:pt x="2376678" y="628650"/>
                </a:lnTo>
                <a:lnTo>
                  <a:pt x="2376678" y="600456"/>
                </a:lnTo>
                <a:close/>
              </a:path>
              <a:path w="4953000" h="3429000">
                <a:moveTo>
                  <a:pt x="2376678" y="543306"/>
                </a:moveTo>
                <a:lnTo>
                  <a:pt x="2348471" y="543306"/>
                </a:lnTo>
                <a:lnTo>
                  <a:pt x="2348471" y="571500"/>
                </a:lnTo>
                <a:lnTo>
                  <a:pt x="2376678" y="571500"/>
                </a:lnTo>
                <a:lnTo>
                  <a:pt x="2376678" y="543306"/>
                </a:lnTo>
                <a:close/>
              </a:path>
              <a:path w="4953000" h="3429000">
                <a:moveTo>
                  <a:pt x="2376678" y="486156"/>
                </a:moveTo>
                <a:lnTo>
                  <a:pt x="2348471" y="486156"/>
                </a:lnTo>
                <a:lnTo>
                  <a:pt x="2348471" y="514350"/>
                </a:lnTo>
                <a:lnTo>
                  <a:pt x="2376678" y="514350"/>
                </a:lnTo>
                <a:lnTo>
                  <a:pt x="2376678" y="486156"/>
                </a:lnTo>
                <a:close/>
              </a:path>
              <a:path w="4953000" h="3429000">
                <a:moveTo>
                  <a:pt x="2376678" y="429006"/>
                </a:moveTo>
                <a:lnTo>
                  <a:pt x="2348471" y="429006"/>
                </a:lnTo>
                <a:lnTo>
                  <a:pt x="2348471" y="457200"/>
                </a:lnTo>
                <a:lnTo>
                  <a:pt x="2376678" y="457200"/>
                </a:lnTo>
                <a:lnTo>
                  <a:pt x="2376678" y="429006"/>
                </a:lnTo>
                <a:close/>
              </a:path>
              <a:path w="4953000" h="3429000">
                <a:moveTo>
                  <a:pt x="2376678" y="371856"/>
                </a:moveTo>
                <a:lnTo>
                  <a:pt x="2348471" y="371856"/>
                </a:lnTo>
                <a:lnTo>
                  <a:pt x="2348471" y="400050"/>
                </a:lnTo>
                <a:lnTo>
                  <a:pt x="2376678" y="400050"/>
                </a:lnTo>
                <a:lnTo>
                  <a:pt x="2376678" y="371856"/>
                </a:lnTo>
                <a:close/>
              </a:path>
              <a:path w="4953000" h="3429000">
                <a:moveTo>
                  <a:pt x="2376678" y="314706"/>
                </a:moveTo>
                <a:lnTo>
                  <a:pt x="2348471" y="314706"/>
                </a:lnTo>
                <a:lnTo>
                  <a:pt x="2348471" y="342900"/>
                </a:lnTo>
                <a:lnTo>
                  <a:pt x="2376678" y="342900"/>
                </a:lnTo>
                <a:lnTo>
                  <a:pt x="2376678" y="314706"/>
                </a:lnTo>
                <a:close/>
              </a:path>
              <a:path w="4953000" h="3429000">
                <a:moveTo>
                  <a:pt x="2376678" y="257556"/>
                </a:moveTo>
                <a:lnTo>
                  <a:pt x="2348471" y="257556"/>
                </a:lnTo>
                <a:lnTo>
                  <a:pt x="2348471" y="285750"/>
                </a:lnTo>
                <a:lnTo>
                  <a:pt x="2376678" y="285750"/>
                </a:lnTo>
                <a:lnTo>
                  <a:pt x="2376678" y="257556"/>
                </a:lnTo>
                <a:close/>
              </a:path>
              <a:path w="4953000" h="3429000">
                <a:moveTo>
                  <a:pt x="2376678" y="200406"/>
                </a:moveTo>
                <a:lnTo>
                  <a:pt x="2348471" y="200406"/>
                </a:lnTo>
                <a:lnTo>
                  <a:pt x="2348471" y="228600"/>
                </a:lnTo>
                <a:lnTo>
                  <a:pt x="2376678" y="228600"/>
                </a:lnTo>
                <a:lnTo>
                  <a:pt x="2376678" y="200406"/>
                </a:lnTo>
                <a:close/>
              </a:path>
              <a:path w="4953000" h="3429000">
                <a:moveTo>
                  <a:pt x="2376678" y="152400"/>
                </a:moveTo>
                <a:lnTo>
                  <a:pt x="2348471" y="152400"/>
                </a:lnTo>
                <a:lnTo>
                  <a:pt x="2348471" y="171450"/>
                </a:lnTo>
                <a:lnTo>
                  <a:pt x="2376678" y="171450"/>
                </a:lnTo>
                <a:lnTo>
                  <a:pt x="2376678" y="152400"/>
                </a:lnTo>
                <a:close/>
              </a:path>
              <a:path w="4953000" h="3429000">
                <a:moveTo>
                  <a:pt x="4953000" y="1203960"/>
                </a:moveTo>
                <a:lnTo>
                  <a:pt x="4867656" y="1160526"/>
                </a:lnTo>
                <a:lnTo>
                  <a:pt x="4867656" y="1189482"/>
                </a:lnTo>
                <a:lnTo>
                  <a:pt x="2376678" y="1189482"/>
                </a:lnTo>
                <a:lnTo>
                  <a:pt x="2376678" y="1171956"/>
                </a:lnTo>
                <a:lnTo>
                  <a:pt x="2348471" y="1171956"/>
                </a:lnTo>
                <a:lnTo>
                  <a:pt x="2348471" y="1189482"/>
                </a:lnTo>
                <a:lnTo>
                  <a:pt x="395478" y="1189482"/>
                </a:lnTo>
                <a:lnTo>
                  <a:pt x="395478" y="86106"/>
                </a:lnTo>
                <a:lnTo>
                  <a:pt x="424434" y="86106"/>
                </a:lnTo>
                <a:lnTo>
                  <a:pt x="381000" y="0"/>
                </a:lnTo>
                <a:lnTo>
                  <a:pt x="338328" y="86106"/>
                </a:lnTo>
                <a:lnTo>
                  <a:pt x="367284" y="86106"/>
                </a:lnTo>
                <a:lnTo>
                  <a:pt x="367284" y="1189482"/>
                </a:lnTo>
                <a:lnTo>
                  <a:pt x="86093" y="1189482"/>
                </a:lnTo>
                <a:lnTo>
                  <a:pt x="86093" y="1160526"/>
                </a:lnTo>
                <a:lnTo>
                  <a:pt x="0" y="1203960"/>
                </a:lnTo>
                <a:lnTo>
                  <a:pt x="71628" y="1239469"/>
                </a:lnTo>
                <a:lnTo>
                  <a:pt x="86093" y="1246632"/>
                </a:lnTo>
                <a:lnTo>
                  <a:pt x="86093" y="1217676"/>
                </a:lnTo>
                <a:lnTo>
                  <a:pt x="367284" y="1217676"/>
                </a:lnTo>
                <a:lnTo>
                  <a:pt x="367284" y="1635252"/>
                </a:lnTo>
                <a:lnTo>
                  <a:pt x="338328" y="1635252"/>
                </a:lnTo>
                <a:lnTo>
                  <a:pt x="367284" y="1693684"/>
                </a:lnTo>
                <a:lnTo>
                  <a:pt x="381000" y="1721358"/>
                </a:lnTo>
                <a:lnTo>
                  <a:pt x="395478" y="1692668"/>
                </a:lnTo>
                <a:lnTo>
                  <a:pt x="424434" y="1635252"/>
                </a:lnTo>
                <a:lnTo>
                  <a:pt x="395478" y="1635252"/>
                </a:lnTo>
                <a:lnTo>
                  <a:pt x="395478" y="1217676"/>
                </a:lnTo>
                <a:lnTo>
                  <a:pt x="4867656" y="1217676"/>
                </a:lnTo>
                <a:lnTo>
                  <a:pt x="4867656" y="1246632"/>
                </a:lnTo>
                <a:lnTo>
                  <a:pt x="4882121" y="1239393"/>
                </a:lnTo>
                <a:lnTo>
                  <a:pt x="4953000" y="1203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50940" y="4060189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3039" y="3012185"/>
            <a:ext cx="4486910" cy="643255"/>
          </a:xfrm>
          <a:custGeom>
            <a:avLst/>
            <a:gdLst/>
            <a:ahLst/>
            <a:cxnLst/>
            <a:rect l="l" t="t" r="r" b="b"/>
            <a:pathLst>
              <a:path w="4486910" h="643254">
                <a:moveTo>
                  <a:pt x="4486656" y="617219"/>
                </a:moveTo>
                <a:lnTo>
                  <a:pt x="4479036" y="613410"/>
                </a:lnTo>
                <a:lnTo>
                  <a:pt x="4472178" y="610361"/>
                </a:lnTo>
                <a:lnTo>
                  <a:pt x="4465320" y="606551"/>
                </a:lnTo>
                <a:lnTo>
                  <a:pt x="4458462" y="603504"/>
                </a:lnTo>
                <a:lnTo>
                  <a:pt x="4409198" y="578838"/>
                </a:lnTo>
                <a:lnTo>
                  <a:pt x="4315301" y="524506"/>
                </a:lnTo>
                <a:lnTo>
                  <a:pt x="4266438" y="500633"/>
                </a:lnTo>
                <a:lnTo>
                  <a:pt x="4255008" y="495299"/>
                </a:lnTo>
                <a:lnTo>
                  <a:pt x="4242816" y="489965"/>
                </a:lnTo>
                <a:lnTo>
                  <a:pt x="4195710" y="470357"/>
                </a:lnTo>
                <a:lnTo>
                  <a:pt x="4149248" y="450079"/>
                </a:lnTo>
                <a:lnTo>
                  <a:pt x="4103285" y="429260"/>
                </a:lnTo>
                <a:lnTo>
                  <a:pt x="4057677" y="408023"/>
                </a:lnTo>
                <a:lnTo>
                  <a:pt x="3875879" y="321423"/>
                </a:lnTo>
                <a:lnTo>
                  <a:pt x="3829863" y="299989"/>
                </a:lnTo>
                <a:lnTo>
                  <a:pt x="3783329" y="278891"/>
                </a:lnTo>
                <a:lnTo>
                  <a:pt x="3724655" y="254507"/>
                </a:lnTo>
                <a:lnTo>
                  <a:pt x="3665982" y="230885"/>
                </a:lnTo>
                <a:lnTo>
                  <a:pt x="3607308" y="209549"/>
                </a:lnTo>
                <a:lnTo>
                  <a:pt x="3529283" y="185445"/>
                </a:lnTo>
                <a:lnTo>
                  <a:pt x="3481132" y="173354"/>
                </a:lnTo>
                <a:lnTo>
                  <a:pt x="3433645" y="164236"/>
                </a:lnTo>
                <a:lnTo>
                  <a:pt x="3386570" y="158957"/>
                </a:lnTo>
                <a:lnTo>
                  <a:pt x="3339656" y="158384"/>
                </a:lnTo>
                <a:lnTo>
                  <a:pt x="3292650" y="163380"/>
                </a:lnTo>
                <a:lnTo>
                  <a:pt x="3245299" y="174813"/>
                </a:lnTo>
                <a:lnTo>
                  <a:pt x="3197352" y="193547"/>
                </a:lnTo>
                <a:lnTo>
                  <a:pt x="3152394" y="215645"/>
                </a:lnTo>
                <a:lnTo>
                  <a:pt x="3109581" y="241083"/>
                </a:lnTo>
                <a:lnTo>
                  <a:pt x="3068509" y="268861"/>
                </a:lnTo>
                <a:lnTo>
                  <a:pt x="3028790" y="298401"/>
                </a:lnTo>
                <a:lnTo>
                  <a:pt x="2990037" y="329124"/>
                </a:lnTo>
                <a:lnTo>
                  <a:pt x="2913883" y="391812"/>
                </a:lnTo>
                <a:lnTo>
                  <a:pt x="2875709" y="422620"/>
                </a:lnTo>
                <a:lnTo>
                  <a:pt x="2836954" y="452301"/>
                </a:lnTo>
                <a:lnTo>
                  <a:pt x="2797231" y="480276"/>
                </a:lnTo>
                <a:lnTo>
                  <a:pt x="2756154" y="505968"/>
                </a:lnTo>
                <a:lnTo>
                  <a:pt x="2715006" y="525018"/>
                </a:lnTo>
                <a:lnTo>
                  <a:pt x="2707386" y="528066"/>
                </a:lnTo>
                <a:lnTo>
                  <a:pt x="2657485" y="541468"/>
                </a:lnTo>
                <a:lnTo>
                  <a:pt x="2613483" y="550836"/>
                </a:lnTo>
                <a:lnTo>
                  <a:pt x="2571420" y="554417"/>
                </a:lnTo>
                <a:lnTo>
                  <a:pt x="2527333" y="550459"/>
                </a:lnTo>
                <a:lnTo>
                  <a:pt x="2477262" y="537210"/>
                </a:lnTo>
                <a:lnTo>
                  <a:pt x="2465070" y="532638"/>
                </a:lnTo>
                <a:lnTo>
                  <a:pt x="2452878" y="528828"/>
                </a:lnTo>
                <a:lnTo>
                  <a:pt x="2408447" y="511595"/>
                </a:lnTo>
                <a:lnTo>
                  <a:pt x="2363925" y="495379"/>
                </a:lnTo>
                <a:lnTo>
                  <a:pt x="2319434" y="479557"/>
                </a:lnTo>
                <a:lnTo>
                  <a:pt x="2275099" y="463500"/>
                </a:lnTo>
                <a:lnTo>
                  <a:pt x="2231043" y="446584"/>
                </a:lnTo>
                <a:lnTo>
                  <a:pt x="2187392" y="428182"/>
                </a:lnTo>
                <a:lnTo>
                  <a:pt x="2144268" y="407670"/>
                </a:lnTo>
                <a:lnTo>
                  <a:pt x="2084070" y="377952"/>
                </a:lnTo>
                <a:lnTo>
                  <a:pt x="2020824" y="345186"/>
                </a:lnTo>
                <a:lnTo>
                  <a:pt x="1851955" y="255360"/>
                </a:lnTo>
                <a:lnTo>
                  <a:pt x="1806080" y="231464"/>
                </a:lnTo>
                <a:lnTo>
                  <a:pt x="1759959" y="207894"/>
                </a:lnTo>
                <a:lnTo>
                  <a:pt x="1713595" y="184781"/>
                </a:lnTo>
                <a:lnTo>
                  <a:pt x="1666992" y="162261"/>
                </a:lnTo>
                <a:lnTo>
                  <a:pt x="1620155" y="140466"/>
                </a:lnTo>
                <a:lnTo>
                  <a:pt x="1573088" y="119530"/>
                </a:lnTo>
                <a:lnTo>
                  <a:pt x="1525795" y="99588"/>
                </a:lnTo>
                <a:lnTo>
                  <a:pt x="1478280" y="80772"/>
                </a:lnTo>
                <a:lnTo>
                  <a:pt x="1440180" y="67056"/>
                </a:lnTo>
                <a:lnTo>
                  <a:pt x="1402842" y="54102"/>
                </a:lnTo>
                <a:lnTo>
                  <a:pt x="1353994" y="39332"/>
                </a:lnTo>
                <a:lnTo>
                  <a:pt x="1305212" y="26514"/>
                </a:lnTo>
                <a:lnTo>
                  <a:pt x="1256242" y="15911"/>
                </a:lnTo>
                <a:lnTo>
                  <a:pt x="1206830" y="7783"/>
                </a:lnTo>
                <a:lnTo>
                  <a:pt x="1156721" y="2392"/>
                </a:lnTo>
                <a:lnTo>
                  <a:pt x="1105662" y="0"/>
                </a:lnTo>
                <a:lnTo>
                  <a:pt x="1027176" y="1524"/>
                </a:lnTo>
                <a:lnTo>
                  <a:pt x="986790" y="4572"/>
                </a:lnTo>
                <a:lnTo>
                  <a:pt x="935976" y="9553"/>
                </a:lnTo>
                <a:lnTo>
                  <a:pt x="885299" y="15785"/>
                </a:lnTo>
                <a:lnTo>
                  <a:pt x="834754" y="23175"/>
                </a:lnTo>
                <a:lnTo>
                  <a:pt x="784337" y="31633"/>
                </a:lnTo>
                <a:lnTo>
                  <a:pt x="734045" y="41067"/>
                </a:lnTo>
                <a:lnTo>
                  <a:pt x="683875" y="51387"/>
                </a:lnTo>
                <a:lnTo>
                  <a:pt x="633821" y="62500"/>
                </a:lnTo>
                <a:lnTo>
                  <a:pt x="583882" y="74316"/>
                </a:lnTo>
                <a:lnTo>
                  <a:pt x="534052" y="86744"/>
                </a:lnTo>
                <a:lnTo>
                  <a:pt x="484328" y="99692"/>
                </a:lnTo>
                <a:lnTo>
                  <a:pt x="434707" y="113069"/>
                </a:lnTo>
                <a:lnTo>
                  <a:pt x="385185" y="126785"/>
                </a:lnTo>
                <a:lnTo>
                  <a:pt x="335757" y="140748"/>
                </a:lnTo>
                <a:lnTo>
                  <a:pt x="89916" y="211074"/>
                </a:lnTo>
                <a:lnTo>
                  <a:pt x="64008" y="217932"/>
                </a:lnTo>
                <a:lnTo>
                  <a:pt x="19050" y="229362"/>
                </a:lnTo>
                <a:lnTo>
                  <a:pt x="0" y="233172"/>
                </a:lnTo>
                <a:lnTo>
                  <a:pt x="5334" y="261366"/>
                </a:lnTo>
                <a:lnTo>
                  <a:pt x="25146" y="257556"/>
                </a:lnTo>
                <a:lnTo>
                  <a:pt x="71628" y="246126"/>
                </a:lnTo>
                <a:lnTo>
                  <a:pt x="97536" y="238506"/>
                </a:lnTo>
                <a:lnTo>
                  <a:pt x="145881" y="224965"/>
                </a:lnTo>
                <a:lnTo>
                  <a:pt x="339413" y="169453"/>
                </a:lnTo>
                <a:lnTo>
                  <a:pt x="436445" y="142156"/>
                </a:lnTo>
                <a:lnTo>
                  <a:pt x="485071" y="128939"/>
                </a:lnTo>
                <a:lnTo>
                  <a:pt x="533787" y="116131"/>
                </a:lnTo>
                <a:lnTo>
                  <a:pt x="582607" y="103822"/>
                </a:lnTo>
                <a:lnTo>
                  <a:pt x="631542" y="92104"/>
                </a:lnTo>
                <a:lnTo>
                  <a:pt x="680606" y="81066"/>
                </a:lnTo>
                <a:lnTo>
                  <a:pt x="729810" y="70800"/>
                </a:lnTo>
                <a:lnTo>
                  <a:pt x="779168" y="61396"/>
                </a:lnTo>
                <a:lnTo>
                  <a:pt x="828692" y="52945"/>
                </a:lnTo>
                <a:lnTo>
                  <a:pt x="878394" y="45537"/>
                </a:lnTo>
                <a:lnTo>
                  <a:pt x="928288" y="39263"/>
                </a:lnTo>
                <a:lnTo>
                  <a:pt x="978386" y="34213"/>
                </a:lnTo>
                <a:lnTo>
                  <a:pt x="1028700" y="30480"/>
                </a:lnTo>
                <a:lnTo>
                  <a:pt x="1067562" y="28956"/>
                </a:lnTo>
                <a:lnTo>
                  <a:pt x="1105662" y="28956"/>
                </a:lnTo>
                <a:lnTo>
                  <a:pt x="1156014" y="31960"/>
                </a:lnTo>
                <a:lnTo>
                  <a:pt x="1205895" y="37632"/>
                </a:lnTo>
                <a:lnTo>
                  <a:pt x="1255320" y="45789"/>
                </a:lnTo>
                <a:lnTo>
                  <a:pt x="1304302" y="56247"/>
                </a:lnTo>
                <a:lnTo>
                  <a:pt x="1352857" y="68824"/>
                </a:lnTo>
                <a:lnTo>
                  <a:pt x="1401000" y="83335"/>
                </a:lnTo>
                <a:lnTo>
                  <a:pt x="1448744" y="99598"/>
                </a:lnTo>
                <a:lnTo>
                  <a:pt x="1496105" y="117430"/>
                </a:lnTo>
                <a:lnTo>
                  <a:pt x="1543098" y="136647"/>
                </a:lnTo>
                <a:lnTo>
                  <a:pt x="1589736" y="157067"/>
                </a:lnTo>
                <a:lnTo>
                  <a:pt x="1636035" y="178506"/>
                </a:lnTo>
                <a:lnTo>
                  <a:pt x="1682010" y="200780"/>
                </a:lnTo>
                <a:lnTo>
                  <a:pt x="1727674" y="223708"/>
                </a:lnTo>
                <a:lnTo>
                  <a:pt x="1773043" y="247105"/>
                </a:lnTo>
                <a:lnTo>
                  <a:pt x="1818131" y="270789"/>
                </a:lnTo>
                <a:lnTo>
                  <a:pt x="1951857" y="341728"/>
                </a:lnTo>
                <a:lnTo>
                  <a:pt x="1995969" y="364727"/>
                </a:lnTo>
                <a:lnTo>
                  <a:pt x="2071116" y="403098"/>
                </a:lnTo>
                <a:lnTo>
                  <a:pt x="2101596" y="419100"/>
                </a:lnTo>
                <a:lnTo>
                  <a:pt x="2132076" y="433578"/>
                </a:lnTo>
                <a:lnTo>
                  <a:pt x="2209821" y="468500"/>
                </a:lnTo>
                <a:lnTo>
                  <a:pt x="2260887" y="488569"/>
                </a:lnTo>
                <a:lnTo>
                  <a:pt x="2312860" y="507820"/>
                </a:lnTo>
                <a:lnTo>
                  <a:pt x="2417085" y="545155"/>
                </a:lnTo>
                <a:lnTo>
                  <a:pt x="2468118" y="563880"/>
                </a:lnTo>
                <a:lnTo>
                  <a:pt x="2479548" y="567690"/>
                </a:lnTo>
                <a:lnTo>
                  <a:pt x="2490978" y="570738"/>
                </a:lnTo>
                <a:lnTo>
                  <a:pt x="2538954" y="581267"/>
                </a:lnTo>
                <a:lnTo>
                  <a:pt x="2585384" y="582445"/>
                </a:lnTo>
                <a:lnTo>
                  <a:pt x="2631142" y="576531"/>
                </a:lnTo>
                <a:lnTo>
                  <a:pt x="2677105" y="565780"/>
                </a:lnTo>
                <a:lnTo>
                  <a:pt x="2724150" y="552450"/>
                </a:lnTo>
                <a:lnTo>
                  <a:pt x="2751582" y="541019"/>
                </a:lnTo>
                <a:lnTo>
                  <a:pt x="2759964" y="536447"/>
                </a:lnTo>
                <a:lnTo>
                  <a:pt x="2769108" y="531876"/>
                </a:lnTo>
                <a:lnTo>
                  <a:pt x="2818735" y="500423"/>
                </a:lnTo>
                <a:lnTo>
                  <a:pt x="2857873" y="472326"/>
                </a:lnTo>
                <a:lnTo>
                  <a:pt x="2896031" y="442789"/>
                </a:lnTo>
                <a:lnTo>
                  <a:pt x="2933571" y="412353"/>
                </a:lnTo>
                <a:lnTo>
                  <a:pt x="3008249" y="350941"/>
                </a:lnTo>
                <a:lnTo>
                  <a:pt x="3046113" y="321045"/>
                </a:lnTo>
                <a:lnTo>
                  <a:pt x="3084811" y="292409"/>
                </a:lnTo>
                <a:lnTo>
                  <a:pt x="3124707" y="265572"/>
                </a:lnTo>
                <a:lnTo>
                  <a:pt x="3166164" y="241074"/>
                </a:lnTo>
                <a:lnTo>
                  <a:pt x="3209544" y="219455"/>
                </a:lnTo>
                <a:lnTo>
                  <a:pt x="3275246" y="196003"/>
                </a:lnTo>
                <a:lnTo>
                  <a:pt x="3321349" y="188211"/>
                </a:lnTo>
                <a:lnTo>
                  <a:pt x="3368064" y="186673"/>
                </a:lnTo>
                <a:lnTo>
                  <a:pt x="3415031" y="190366"/>
                </a:lnTo>
                <a:lnTo>
                  <a:pt x="3461886" y="198267"/>
                </a:lnTo>
                <a:lnTo>
                  <a:pt x="3508268" y="209352"/>
                </a:lnTo>
                <a:lnTo>
                  <a:pt x="3553815" y="222598"/>
                </a:lnTo>
                <a:lnTo>
                  <a:pt x="3598164" y="236981"/>
                </a:lnTo>
                <a:lnTo>
                  <a:pt x="3656076" y="257555"/>
                </a:lnTo>
                <a:lnTo>
                  <a:pt x="3713988" y="280415"/>
                </a:lnTo>
                <a:lnTo>
                  <a:pt x="3771900" y="305561"/>
                </a:lnTo>
                <a:lnTo>
                  <a:pt x="3829812" y="331469"/>
                </a:lnTo>
                <a:lnTo>
                  <a:pt x="3876199" y="353348"/>
                </a:lnTo>
                <a:lnTo>
                  <a:pt x="3967511" y="397027"/>
                </a:lnTo>
                <a:lnTo>
                  <a:pt x="4058152" y="440025"/>
                </a:lnTo>
                <a:lnTo>
                  <a:pt x="4103703" y="461052"/>
                </a:lnTo>
                <a:lnTo>
                  <a:pt x="4149662" y="481649"/>
                </a:lnTo>
                <a:lnTo>
                  <a:pt x="4196223" y="501730"/>
                </a:lnTo>
                <a:lnTo>
                  <a:pt x="4243578" y="521207"/>
                </a:lnTo>
                <a:lnTo>
                  <a:pt x="4264914" y="531113"/>
                </a:lnTo>
                <a:lnTo>
                  <a:pt x="4311006" y="554675"/>
                </a:lnTo>
                <a:lnTo>
                  <a:pt x="4399120" y="605985"/>
                </a:lnTo>
                <a:lnTo>
                  <a:pt x="4446270" y="629411"/>
                </a:lnTo>
                <a:lnTo>
                  <a:pt x="4453128" y="632460"/>
                </a:lnTo>
                <a:lnTo>
                  <a:pt x="4459986" y="636269"/>
                </a:lnTo>
                <a:lnTo>
                  <a:pt x="4466844" y="639317"/>
                </a:lnTo>
                <a:lnTo>
                  <a:pt x="4474464" y="643127"/>
                </a:lnTo>
                <a:lnTo>
                  <a:pt x="4486656" y="617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4139" y="2615438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4561" y="3979424"/>
            <a:ext cx="231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9853" y="3737101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540" y="3590035"/>
            <a:ext cx="420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i="1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71600" y="3566159"/>
            <a:ext cx="4953000" cy="2619375"/>
            <a:chOff x="1371600" y="3566159"/>
            <a:chExt cx="4953000" cy="2619375"/>
          </a:xfrm>
        </p:grpSpPr>
        <p:sp>
          <p:nvSpPr>
            <p:cNvPr id="17" name="object 17"/>
            <p:cNvSpPr/>
            <p:nvPr/>
          </p:nvSpPr>
          <p:spPr>
            <a:xfrm>
              <a:off x="3810000" y="3566159"/>
              <a:ext cx="307975" cy="232410"/>
            </a:xfrm>
            <a:custGeom>
              <a:avLst/>
              <a:gdLst/>
              <a:ahLst/>
              <a:cxnLst/>
              <a:rect l="l" t="t" r="r" b="b"/>
              <a:pathLst>
                <a:path w="307975" h="232410">
                  <a:moveTo>
                    <a:pt x="83819" y="15240"/>
                  </a:moveTo>
                  <a:lnTo>
                    <a:pt x="0" y="0"/>
                  </a:lnTo>
                  <a:lnTo>
                    <a:pt x="38099" y="76200"/>
                  </a:lnTo>
                  <a:lnTo>
                    <a:pt x="48005" y="62992"/>
                  </a:lnTo>
                  <a:lnTo>
                    <a:pt x="48005" y="41910"/>
                  </a:lnTo>
                  <a:lnTo>
                    <a:pt x="54101" y="34290"/>
                  </a:lnTo>
                  <a:lnTo>
                    <a:pt x="63973" y="41701"/>
                  </a:lnTo>
                  <a:lnTo>
                    <a:pt x="83819" y="15240"/>
                  </a:lnTo>
                  <a:close/>
                </a:path>
                <a:path w="307975" h="232410">
                  <a:moveTo>
                    <a:pt x="63973" y="41701"/>
                  </a:moveTo>
                  <a:lnTo>
                    <a:pt x="54101" y="34290"/>
                  </a:lnTo>
                  <a:lnTo>
                    <a:pt x="48005" y="41910"/>
                  </a:lnTo>
                  <a:lnTo>
                    <a:pt x="58132" y="49489"/>
                  </a:lnTo>
                  <a:lnTo>
                    <a:pt x="63973" y="41701"/>
                  </a:lnTo>
                  <a:close/>
                </a:path>
                <a:path w="307975" h="232410">
                  <a:moveTo>
                    <a:pt x="58132" y="49489"/>
                  </a:moveTo>
                  <a:lnTo>
                    <a:pt x="48005" y="41910"/>
                  </a:lnTo>
                  <a:lnTo>
                    <a:pt x="48005" y="62992"/>
                  </a:lnTo>
                  <a:lnTo>
                    <a:pt x="58132" y="49489"/>
                  </a:lnTo>
                  <a:close/>
                </a:path>
                <a:path w="307975" h="232410">
                  <a:moveTo>
                    <a:pt x="307847" y="224790"/>
                  </a:moveTo>
                  <a:lnTo>
                    <a:pt x="63973" y="41701"/>
                  </a:lnTo>
                  <a:lnTo>
                    <a:pt x="58132" y="49489"/>
                  </a:lnTo>
                  <a:lnTo>
                    <a:pt x="302513" y="232410"/>
                  </a:lnTo>
                  <a:lnTo>
                    <a:pt x="307847" y="2247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600" y="4889753"/>
              <a:ext cx="4953000" cy="1295400"/>
            </a:xfrm>
            <a:custGeom>
              <a:avLst/>
              <a:gdLst/>
              <a:ahLst/>
              <a:cxnLst/>
              <a:rect l="l" t="t" r="r" b="b"/>
              <a:pathLst>
                <a:path w="4953000" h="1295400">
                  <a:moveTo>
                    <a:pt x="4953000" y="990600"/>
                  </a:moveTo>
                  <a:lnTo>
                    <a:pt x="4867656" y="947928"/>
                  </a:lnTo>
                  <a:lnTo>
                    <a:pt x="4867656" y="976122"/>
                  </a:lnTo>
                  <a:lnTo>
                    <a:pt x="4882121" y="976122"/>
                  </a:lnTo>
                  <a:lnTo>
                    <a:pt x="395478" y="976134"/>
                  </a:lnTo>
                  <a:lnTo>
                    <a:pt x="395478" y="86106"/>
                  </a:lnTo>
                  <a:lnTo>
                    <a:pt x="424434" y="86106"/>
                  </a:lnTo>
                  <a:lnTo>
                    <a:pt x="381000" y="0"/>
                  </a:lnTo>
                  <a:lnTo>
                    <a:pt x="338328" y="86106"/>
                  </a:lnTo>
                  <a:lnTo>
                    <a:pt x="367284" y="86106"/>
                  </a:lnTo>
                  <a:lnTo>
                    <a:pt x="367284" y="976134"/>
                  </a:lnTo>
                  <a:lnTo>
                    <a:pt x="86106" y="976134"/>
                  </a:lnTo>
                  <a:lnTo>
                    <a:pt x="86106" y="947928"/>
                  </a:lnTo>
                  <a:lnTo>
                    <a:pt x="0" y="990600"/>
                  </a:lnTo>
                  <a:lnTo>
                    <a:pt x="71628" y="1026109"/>
                  </a:lnTo>
                  <a:lnTo>
                    <a:pt x="86106" y="1033272"/>
                  </a:lnTo>
                  <a:lnTo>
                    <a:pt x="86106" y="1005078"/>
                  </a:lnTo>
                  <a:lnTo>
                    <a:pt x="367284" y="1005078"/>
                  </a:lnTo>
                  <a:lnTo>
                    <a:pt x="367284" y="1210056"/>
                  </a:lnTo>
                  <a:lnTo>
                    <a:pt x="338328" y="1210056"/>
                  </a:lnTo>
                  <a:lnTo>
                    <a:pt x="367284" y="1267968"/>
                  </a:lnTo>
                  <a:lnTo>
                    <a:pt x="381000" y="1295400"/>
                  </a:lnTo>
                  <a:lnTo>
                    <a:pt x="395478" y="1266964"/>
                  </a:lnTo>
                  <a:lnTo>
                    <a:pt x="424434" y="1210056"/>
                  </a:lnTo>
                  <a:lnTo>
                    <a:pt x="395478" y="1210056"/>
                  </a:lnTo>
                  <a:lnTo>
                    <a:pt x="395478" y="1005078"/>
                  </a:lnTo>
                  <a:lnTo>
                    <a:pt x="4867656" y="1005078"/>
                  </a:lnTo>
                  <a:lnTo>
                    <a:pt x="4867656" y="1033272"/>
                  </a:lnTo>
                  <a:lnTo>
                    <a:pt x="4882121" y="1026033"/>
                  </a:lnTo>
                  <a:lnTo>
                    <a:pt x="4953000" y="990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50940" y="5917184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1128" y="4965953"/>
            <a:ext cx="86360" cy="914400"/>
          </a:xfrm>
          <a:custGeom>
            <a:avLst/>
            <a:gdLst/>
            <a:ahLst/>
            <a:cxnLst/>
            <a:rect l="l" t="t" r="r" b="b"/>
            <a:pathLst>
              <a:path w="86360" h="914400">
                <a:moveTo>
                  <a:pt x="86106" y="86106"/>
                </a:moveTo>
                <a:lnTo>
                  <a:pt x="42672" y="0"/>
                </a:lnTo>
                <a:lnTo>
                  <a:pt x="0" y="86106"/>
                </a:lnTo>
                <a:lnTo>
                  <a:pt x="28955" y="86106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6"/>
                </a:lnTo>
                <a:lnTo>
                  <a:pt x="86106" y="86106"/>
                </a:lnTo>
                <a:close/>
              </a:path>
              <a:path w="86360" h="914400">
                <a:moveTo>
                  <a:pt x="57150" y="86106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6"/>
                </a:lnTo>
                <a:lnTo>
                  <a:pt x="57150" y="86106"/>
                </a:lnTo>
                <a:close/>
              </a:path>
              <a:path w="86360" h="914400">
                <a:moveTo>
                  <a:pt x="57150" y="914400"/>
                </a:moveTo>
                <a:lnTo>
                  <a:pt x="57150" y="86106"/>
                </a:lnTo>
                <a:lnTo>
                  <a:pt x="28955" y="86106"/>
                </a:lnTo>
                <a:lnTo>
                  <a:pt x="28955" y="914400"/>
                </a:lnTo>
                <a:lnTo>
                  <a:pt x="57150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55135" y="5798311"/>
            <a:ext cx="2317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1950" i="1" spc="7" baseline="-21367" dirty="0"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539" y="4735369"/>
            <a:ext cx="7429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i="1" spc="-15" dirty="0">
                <a:latin typeface="Times New Roman"/>
                <a:cs typeface="Times New Roman"/>
              </a:rPr>
              <a:t>t-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85032" y="2883407"/>
            <a:ext cx="3268345" cy="3384550"/>
            <a:chOff x="3685032" y="2883407"/>
            <a:chExt cx="3268345" cy="3384550"/>
          </a:xfrm>
        </p:grpSpPr>
        <p:sp>
          <p:nvSpPr>
            <p:cNvPr id="24" name="object 24"/>
            <p:cNvSpPr/>
            <p:nvPr/>
          </p:nvSpPr>
          <p:spPr>
            <a:xfrm>
              <a:off x="3685032" y="3448488"/>
              <a:ext cx="101346" cy="100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0800" y="2883407"/>
              <a:ext cx="552450" cy="3384550"/>
            </a:xfrm>
            <a:custGeom>
              <a:avLst/>
              <a:gdLst/>
              <a:ahLst/>
              <a:cxnLst/>
              <a:rect l="l" t="t" r="r" b="b"/>
              <a:pathLst>
                <a:path w="552450" h="3384550">
                  <a:moveTo>
                    <a:pt x="552450" y="1692402"/>
                  </a:moveTo>
                  <a:lnTo>
                    <a:pt x="518922" y="1672447"/>
                  </a:lnTo>
                  <a:lnTo>
                    <a:pt x="509016" y="1671827"/>
                  </a:lnTo>
                  <a:lnTo>
                    <a:pt x="461843" y="1661868"/>
                  </a:lnTo>
                  <a:lnTo>
                    <a:pt x="418970" y="1643540"/>
                  </a:lnTo>
                  <a:lnTo>
                    <a:pt x="380997" y="1617837"/>
                  </a:lnTo>
                  <a:lnTo>
                    <a:pt x="348529" y="1585755"/>
                  </a:lnTo>
                  <a:lnTo>
                    <a:pt x="322167" y="1548286"/>
                  </a:lnTo>
                  <a:lnTo>
                    <a:pt x="302515" y="1506426"/>
                  </a:lnTo>
                  <a:lnTo>
                    <a:pt x="290175" y="1461169"/>
                  </a:lnTo>
                  <a:lnTo>
                    <a:pt x="285750" y="1413510"/>
                  </a:lnTo>
                  <a:lnTo>
                    <a:pt x="285750" y="281940"/>
                  </a:lnTo>
                  <a:lnTo>
                    <a:pt x="280086" y="235627"/>
                  </a:lnTo>
                  <a:lnTo>
                    <a:pt x="267416" y="191230"/>
                  </a:lnTo>
                  <a:lnTo>
                    <a:pt x="248293" y="149552"/>
                  </a:lnTo>
                  <a:lnTo>
                    <a:pt x="223269" y="111395"/>
                  </a:lnTo>
                  <a:lnTo>
                    <a:pt x="192895" y="77561"/>
                  </a:lnTo>
                  <a:lnTo>
                    <a:pt x="157725" y="48855"/>
                  </a:lnTo>
                  <a:lnTo>
                    <a:pt x="118310" y="26078"/>
                  </a:lnTo>
                  <a:lnTo>
                    <a:pt x="75203" y="10033"/>
                  </a:lnTo>
                  <a:lnTo>
                    <a:pt x="28956" y="1523"/>
                  </a:lnTo>
                  <a:lnTo>
                    <a:pt x="762" y="0"/>
                  </a:lnTo>
                  <a:lnTo>
                    <a:pt x="0" y="38100"/>
                  </a:lnTo>
                  <a:lnTo>
                    <a:pt x="14478" y="38195"/>
                  </a:lnTo>
                  <a:lnTo>
                    <a:pt x="25908" y="39624"/>
                  </a:lnTo>
                  <a:lnTo>
                    <a:pt x="72501" y="49281"/>
                  </a:lnTo>
                  <a:lnTo>
                    <a:pt x="115204" y="67632"/>
                  </a:lnTo>
                  <a:lnTo>
                    <a:pt x="153267" y="93564"/>
                  </a:lnTo>
                  <a:lnTo>
                    <a:pt x="185937" y="125963"/>
                  </a:lnTo>
                  <a:lnTo>
                    <a:pt x="212462" y="163714"/>
                  </a:lnTo>
                  <a:lnTo>
                    <a:pt x="232090" y="205703"/>
                  </a:lnTo>
                  <a:lnTo>
                    <a:pt x="244070" y="250817"/>
                  </a:lnTo>
                  <a:lnTo>
                    <a:pt x="247650" y="297942"/>
                  </a:lnTo>
                  <a:lnTo>
                    <a:pt x="247650" y="1413510"/>
                  </a:lnTo>
                  <a:lnTo>
                    <a:pt x="248412" y="1427988"/>
                  </a:lnTo>
                  <a:lnTo>
                    <a:pt x="253968" y="1474544"/>
                  </a:lnTo>
                  <a:lnTo>
                    <a:pt x="266457" y="1518994"/>
                  </a:lnTo>
                  <a:lnTo>
                    <a:pt x="285352" y="1560609"/>
                  </a:lnTo>
                  <a:lnTo>
                    <a:pt x="310124" y="1598660"/>
                  </a:lnTo>
                  <a:lnTo>
                    <a:pt x="340247" y="1632417"/>
                  </a:lnTo>
                  <a:lnTo>
                    <a:pt x="375191" y="1661151"/>
                  </a:lnTo>
                  <a:lnTo>
                    <a:pt x="414431" y="1684134"/>
                  </a:lnTo>
                  <a:lnTo>
                    <a:pt x="435519" y="1692225"/>
                  </a:lnTo>
                  <a:lnTo>
                    <a:pt x="456926" y="1684026"/>
                  </a:lnTo>
                  <a:lnTo>
                    <a:pt x="505206" y="1674876"/>
                  </a:lnTo>
                  <a:lnTo>
                    <a:pt x="518922" y="1673432"/>
                  </a:lnTo>
                  <a:lnTo>
                    <a:pt x="533400" y="1673352"/>
                  </a:lnTo>
                  <a:lnTo>
                    <a:pt x="533400" y="1711452"/>
                  </a:lnTo>
                  <a:lnTo>
                    <a:pt x="534162" y="1711452"/>
                  </a:lnTo>
                  <a:lnTo>
                    <a:pt x="541520" y="1709547"/>
                  </a:lnTo>
                  <a:lnTo>
                    <a:pt x="547306" y="1705356"/>
                  </a:lnTo>
                  <a:lnTo>
                    <a:pt x="551092" y="1699450"/>
                  </a:lnTo>
                  <a:lnTo>
                    <a:pt x="552450" y="1692402"/>
                  </a:lnTo>
                  <a:close/>
                </a:path>
                <a:path w="552450" h="3384550">
                  <a:moveTo>
                    <a:pt x="533400" y="1711452"/>
                  </a:moveTo>
                  <a:lnTo>
                    <a:pt x="518922" y="1710689"/>
                  </a:lnTo>
                  <a:lnTo>
                    <a:pt x="503682" y="1709927"/>
                  </a:lnTo>
                  <a:lnTo>
                    <a:pt x="457437" y="1700635"/>
                  </a:lnTo>
                  <a:lnTo>
                    <a:pt x="412324" y="1701109"/>
                  </a:lnTo>
                  <a:lnTo>
                    <a:pt x="371929" y="1725263"/>
                  </a:lnTo>
                  <a:lnTo>
                    <a:pt x="336273" y="1755630"/>
                  </a:lnTo>
                  <a:lnTo>
                    <a:pt x="305886" y="1791348"/>
                  </a:lnTo>
                  <a:lnTo>
                    <a:pt x="281299" y="1831557"/>
                  </a:lnTo>
                  <a:lnTo>
                    <a:pt x="263043" y="1875397"/>
                  </a:lnTo>
                  <a:lnTo>
                    <a:pt x="251650" y="1922009"/>
                  </a:lnTo>
                  <a:lnTo>
                    <a:pt x="247650" y="1970532"/>
                  </a:lnTo>
                  <a:lnTo>
                    <a:pt x="247650" y="3100578"/>
                  </a:lnTo>
                  <a:lnTo>
                    <a:pt x="241671" y="3145895"/>
                  </a:lnTo>
                  <a:lnTo>
                    <a:pt x="228137" y="3188840"/>
                  </a:lnTo>
                  <a:lnTo>
                    <a:pt x="207706" y="3228494"/>
                  </a:lnTo>
                  <a:lnTo>
                    <a:pt x="181036" y="3263936"/>
                  </a:lnTo>
                  <a:lnTo>
                    <a:pt x="148787" y="3294246"/>
                  </a:lnTo>
                  <a:lnTo>
                    <a:pt x="111616" y="3318503"/>
                  </a:lnTo>
                  <a:lnTo>
                    <a:pt x="70183" y="3335788"/>
                  </a:lnTo>
                  <a:lnTo>
                    <a:pt x="25146" y="3345179"/>
                  </a:lnTo>
                  <a:lnTo>
                    <a:pt x="0" y="3345941"/>
                  </a:lnTo>
                  <a:lnTo>
                    <a:pt x="762" y="3384041"/>
                  </a:lnTo>
                  <a:lnTo>
                    <a:pt x="15240" y="3384041"/>
                  </a:lnTo>
                  <a:lnTo>
                    <a:pt x="29718" y="3382517"/>
                  </a:lnTo>
                  <a:lnTo>
                    <a:pt x="77600" y="3373227"/>
                  </a:lnTo>
                  <a:lnTo>
                    <a:pt x="122024" y="3356044"/>
                  </a:lnTo>
                  <a:lnTo>
                    <a:pt x="162390" y="3331828"/>
                  </a:lnTo>
                  <a:lnTo>
                    <a:pt x="198098" y="3301435"/>
                  </a:lnTo>
                  <a:lnTo>
                    <a:pt x="228546" y="3265725"/>
                  </a:lnTo>
                  <a:lnTo>
                    <a:pt x="253136" y="3225554"/>
                  </a:lnTo>
                  <a:lnTo>
                    <a:pt x="271266" y="3181781"/>
                  </a:lnTo>
                  <a:lnTo>
                    <a:pt x="282338" y="3135264"/>
                  </a:lnTo>
                  <a:lnTo>
                    <a:pt x="285750" y="3086862"/>
                  </a:lnTo>
                  <a:lnTo>
                    <a:pt x="285750" y="1971294"/>
                  </a:lnTo>
                  <a:lnTo>
                    <a:pt x="286512" y="1958339"/>
                  </a:lnTo>
                  <a:lnTo>
                    <a:pt x="292358" y="1912745"/>
                  </a:lnTo>
                  <a:lnTo>
                    <a:pt x="305700" y="1869590"/>
                  </a:lnTo>
                  <a:lnTo>
                    <a:pt x="325914" y="1829774"/>
                  </a:lnTo>
                  <a:lnTo>
                    <a:pt x="352377" y="1794195"/>
                  </a:lnTo>
                  <a:lnTo>
                    <a:pt x="384466" y="1763751"/>
                  </a:lnTo>
                  <a:lnTo>
                    <a:pt x="421557" y="1739341"/>
                  </a:lnTo>
                  <a:lnTo>
                    <a:pt x="463027" y="1721862"/>
                  </a:lnTo>
                  <a:lnTo>
                    <a:pt x="508254" y="1712214"/>
                  </a:lnTo>
                  <a:lnTo>
                    <a:pt x="518922" y="1711547"/>
                  </a:lnTo>
                  <a:lnTo>
                    <a:pt x="533400" y="1711452"/>
                  </a:lnTo>
                  <a:close/>
                </a:path>
                <a:path w="552450" h="3384550">
                  <a:moveTo>
                    <a:pt x="533400" y="1711452"/>
                  </a:moveTo>
                  <a:lnTo>
                    <a:pt x="533400" y="1673352"/>
                  </a:lnTo>
                  <a:lnTo>
                    <a:pt x="518922" y="1673432"/>
                  </a:lnTo>
                  <a:lnTo>
                    <a:pt x="505206" y="1674876"/>
                  </a:lnTo>
                  <a:lnTo>
                    <a:pt x="456926" y="1684026"/>
                  </a:lnTo>
                  <a:lnTo>
                    <a:pt x="435519" y="1692225"/>
                  </a:lnTo>
                  <a:lnTo>
                    <a:pt x="457437" y="1700635"/>
                  </a:lnTo>
                  <a:lnTo>
                    <a:pt x="503682" y="1709927"/>
                  </a:lnTo>
                  <a:lnTo>
                    <a:pt x="521208" y="1710810"/>
                  </a:lnTo>
                  <a:lnTo>
                    <a:pt x="533400" y="17114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48053" y="3448303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1739" y="3301238"/>
            <a:ext cx="29057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24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i="1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072883" y="2729483"/>
            <a:ext cx="2390775" cy="3435350"/>
            <a:chOff x="7072883" y="2729483"/>
            <a:chExt cx="2390775" cy="3435350"/>
          </a:xfrm>
        </p:grpSpPr>
        <p:sp>
          <p:nvSpPr>
            <p:cNvPr id="29" name="object 29"/>
            <p:cNvSpPr/>
            <p:nvPr/>
          </p:nvSpPr>
          <p:spPr>
            <a:xfrm>
              <a:off x="7086599" y="2743199"/>
              <a:ext cx="2362200" cy="3407410"/>
            </a:xfrm>
            <a:custGeom>
              <a:avLst/>
              <a:gdLst/>
              <a:ahLst/>
              <a:cxnLst/>
              <a:rect l="l" t="t" r="r" b="b"/>
              <a:pathLst>
                <a:path w="2362200" h="3407410">
                  <a:moveTo>
                    <a:pt x="2362200" y="3406902"/>
                  </a:moveTo>
                  <a:lnTo>
                    <a:pt x="2362200" y="0"/>
                  </a:lnTo>
                  <a:lnTo>
                    <a:pt x="0" y="0"/>
                  </a:lnTo>
                  <a:lnTo>
                    <a:pt x="0" y="3406902"/>
                  </a:lnTo>
                  <a:lnTo>
                    <a:pt x="2362200" y="340690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72883" y="2729483"/>
              <a:ext cx="2390775" cy="3435350"/>
            </a:xfrm>
            <a:custGeom>
              <a:avLst/>
              <a:gdLst/>
              <a:ahLst/>
              <a:cxnLst/>
              <a:rect l="l" t="t" r="r" b="b"/>
              <a:pathLst>
                <a:path w="2390775" h="3435350">
                  <a:moveTo>
                    <a:pt x="2390394" y="3435096"/>
                  </a:moveTo>
                  <a:lnTo>
                    <a:pt x="2390394" y="0"/>
                  </a:lnTo>
                  <a:lnTo>
                    <a:pt x="0" y="0"/>
                  </a:lnTo>
                  <a:lnTo>
                    <a:pt x="0" y="3435096"/>
                  </a:lnTo>
                  <a:lnTo>
                    <a:pt x="13716" y="3435096"/>
                  </a:lnTo>
                  <a:lnTo>
                    <a:pt x="13716" y="28194"/>
                  </a:lnTo>
                  <a:lnTo>
                    <a:pt x="28194" y="13716"/>
                  </a:lnTo>
                  <a:lnTo>
                    <a:pt x="28194" y="28194"/>
                  </a:lnTo>
                  <a:lnTo>
                    <a:pt x="2362200" y="28194"/>
                  </a:lnTo>
                  <a:lnTo>
                    <a:pt x="2362200" y="13716"/>
                  </a:lnTo>
                  <a:lnTo>
                    <a:pt x="2375916" y="28194"/>
                  </a:lnTo>
                  <a:lnTo>
                    <a:pt x="2375916" y="3435096"/>
                  </a:lnTo>
                  <a:lnTo>
                    <a:pt x="2390394" y="3435096"/>
                  </a:lnTo>
                  <a:close/>
                </a:path>
                <a:path w="2390775" h="3435350">
                  <a:moveTo>
                    <a:pt x="28194" y="28194"/>
                  </a:moveTo>
                  <a:lnTo>
                    <a:pt x="28194" y="13716"/>
                  </a:lnTo>
                  <a:lnTo>
                    <a:pt x="13716" y="28194"/>
                  </a:lnTo>
                  <a:lnTo>
                    <a:pt x="28194" y="28194"/>
                  </a:lnTo>
                  <a:close/>
                </a:path>
                <a:path w="2390775" h="3435350">
                  <a:moveTo>
                    <a:pt x="28194" y="3406902"/>
                  </a:moveTo>
                  <a:lnTo>
                    <a:pt x="28194" y="28194"/>
                  </a:lnTo>
                  <a:lnTo>
                    <a:pt x="13716" y="28194"/>
                  </a:lnTo>
                  <a:lnTo>
                    <a:pt x="13716" y="3406902"/>
                  </a:lnTo>
                  <a:lnTo>
                    <a:pt x="28194" y="3406902"/>
                  </a:lnTo>
                  <a:close/>
                </a:path>
                <a:path w="2390775" h="3435350">
                  <a:moveTo>
                    <a:pt x="2375916" y="3406902"/>
                  </a:moveTo>
                  <a:lnTo>
                    <a:pt x="13716" y="3406902"/>
                  </a:lnTo>
                  <a:lnTo>
                    <a:pt x="28194" y="3420618"/>
                  </a:lnTo>
                  <a:lnTo>
                    <a:pt x="28194" y="3435096"/>
                  </a:lnTo>
                  <a:lnTo>
                    <a:pt x="2362200" y="3435096"/>
                  </a:lnTo>
                  <a:lnTo>
                    <a:pt x="2362200" y="3420618"/>
                  </a:lnTo>
                  <a:lnTo>
                    <a:pt x="2375916" y="3406902"/>
                  </a:lnTo>
                  <a:close/>
                </a:path>
                <a:path w="2390775" h="3435350">
                  <a:moveTo>
                    <a:pt x="28194" y="3435096"/>
                  </a:moveTo>
                  <a:lnTo>
                    <a:pt x="28194" y="3420618"/>
                  </a:lnTo>
                  <a:lnTo>
                    <a:pt x="13716" y="3406902"/>
                  </a:lnTo>
                  <a:lnTo>
                    <a:pt x="13716" y="3435096"/>
                  </a:lnTo>
                  <a:lnTo>
                    <a:pt x="28194" y="3435096"/>
                  </a:lnTo>
                  <a:close/>
                </a:path>
                <a:path w="2390775" h="3435350">
                  <a:moveTo>
                    <a:pt x="2375916" y="28194"/>
                  </a:moveTo>
                  <a:lnTo>
                    <a:pt x="2362200" y="13716"/>
                  </a:lnTo>
                  <a:lnTo>
                    <a:pt x="2362200" y="28194"/>
                  </a:lnTo>
                  <a:lnTo>
                    <a:pt x="2375916" y="28194"/>
                  </a:lnTo>
                  <a:close/>
                </a:path>
                <a:path w="2390775" h="3435350">
                  <a:moveTo>
                    <a:pt x="2375916" y="3406902"/>
                  </a:moveTo>
                  <a:lnTo>
                    <a:pt x="2375916" y="28194"/>
                  </a:lnTo>
                  <a:lnTo>
                    <a:pt x="2362200" y="28194"/>
                  </a:lnTo>
                  <a:lnTo>
                    <a:pt x="2362200" y="3406902"/>
                  </a:lnTo>
                  <a:lnTo>
                    <a:pt x="2375916" y="3406902"/>
                  </a:lnTo>
                  <a:close/>
                </a:path>
                <a:path w="2390775" h="3435350">
                  <a:moveTo>
                    <a:pt x="2375916" y="3435096"/>
                  </a:moveTo>
                  <a:lnTo>
                    <a:pt x="2375916" y="3406902"/>
                  </a:lnTo>
                  <a:lnTo>
                    <a:pt x="2362200" y="3420618"/>
                  </a:lnTo>
                  <a:lnTo>
                    <a:pt x="2362200" y="3435096"/>
                  </a:lnTo>
                  <a:lnTo>
                    <a:pt x="2375916" y="3435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165340" y="2765552"/>
            <a:ext cx="1981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Integrating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product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72678" y="3675380"/>
            <a:ext cx="102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5340" y="3481262"/>
            <a:ext cx="152400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500" b="1" i="1" spc="-20" dirty="0">
                <a:solidFill>
                  <a:srgbClr val="FF0000"/>
                </a:solidFill>
                <a:latin typeface="Symbol"/>
                <a:cs typeface="Symbol"/>
              </a:rPr>
              <a:t>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– t</a:t>
            </a:r>
            <a:r>
              <a:rPr sz="2400" b="1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78040" y="3862832"/>
            <a:ext cx="215011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returns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single  number… the  value of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at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“location”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of  the shifted delta 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19627" y="6109715"/>
            <a:ext cx="6029960" cy="1135380"/>
            <a:chOff x="3119627" y="6109715"/>
            <a:chExt cx="6029960" cy="1135380"/>
          </a:xfrm>
        </p:grpSpPr>
        <p:sp>
          <p:nvSpPr>
            <p:cNvPr id="36" name="object 36"/>
            <p:cNvSpPr/>
            <p:nvPr/>
          </p:nvSpPr>
          <p:spPr>
            <a:xfrm>
              <a:off x="3124199" y="6115049"/>
              <a:ext cx="6019800" cy="1123950"/>
            </a:xfrm>
            <a:custGeom>
              <a:avLst/>
              <a:gdLst/>
              <a:ahLst/>
              <a:cxnLst/>
              <a:rect l="l" t="t" r="r" b="b"/>
              <a:pathLst>
                <a:path w="6019800" h="1123950">
                  <a:moveTo>
                    <a:pt x="6019800" y="997458"/>
                  </a:moveTo>
                  <a:lnTo>
                    <a:pt x="6019800" y="489204"/>
                  </a:lnTo>
                  <a:lnTo>
                    <a:pt x="6009894" y="439745"/>
                  </a:lnTo>
                  <a:lnTo>
                    <a:pt x="5982843" y="399288"/>
                  </a:lnTo>
                  <a:lnTo>
                    <a:pt x="5942647" y="371975"/>
                  </a:lnTo>
                  <a:lnTo>
                    <a:pt x="5893308" y="361950"/>
                  </a:lnTo>
                  <a:lnTo>
                    <a:pt x="5017008" y="361950"/>
                  </a:lnTo>
                  <a:lnTo>
                    <a:pt x="4883658" y="0"/>
                  </a:lnTo>
                  <a:lnTo>
                    <a:pt x="3512058" y="361950"/>
                  </a:lnTo>
                  <a:lnTo>
                    <a:pt x="127254" y="361950"/>
                  </a:lnTo>
                  <a:lnTo>
                    <a:pt x="77795" y="371975"/>
                  </a:lnTo>
                  <a:lnTo>
                    <a:pt x="37337" y="399288"/>
                  </a:lnTo>
                  <a:lnTo>
                    <a:pt x="10025" y="439745"/>
                  </a:lnTo>
                  <a:lnTo>
                    <a:pt x="0" y="489204"/>
                  </a:lnTo>
                  <a:lnTo>
                    <a:pt x="0" y="997458"/>
                  </a:lnTo>
                  <a:lnTo>
                    <a:pt x="10025" y="1046797"/>
                  </a:lnTo>
                  <a:lnTo>
                    <a:pt x="37338" y="1086993"/>
                  </a:lnTo>
                  <a:lnTo>
                    <a:pt x="77795" y="1114044"/>
                  </a:lnTo>
                  <a:lnTo>
                    <a:pt x="127254" y="1123950"/>
                  </a:lnTo>
                  <a:lnTo>
                    <a:pt x="5893308" y="1123950"/>
                  </a:lnTo>
                  <a:lnTo>
                    <a:pt x="5942647" y="1114044"/>
                  </a:lnTo>
                  <a:lnTo>
                    <a:pt x="5982843" y="1086993"/>
                  </a:lnTo>
                  <a:lnTo>
                    <a:pt x="6009894" y="1046797"/>
                  </a:lnTo>
                  <a:lnTo>
                    <a:pt x="6019800" y="99745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19627" y="6109715"/>
              <a:ext cx="6029960" cy="1135380"/>
            </a:xfrm>
            <a:custGeom>
              <a:avLst/>
              <a:gdLst/>
              <a:ahLst/>
              <a:cxnLst/>
              <a:rect l="l" t="t" r="r" b="b"/>
              <a:pathLst>
                <a:path w="6029959" h="1135379">
                  <a:moveTo>
                    <a:pt x="3516629" y="372618"/>
                  </a:moveTo>
                  <a:lnTo>
                    <a:pt x="3516629" y="362712"/>
                  </a:lnTo>
                  <a:lnTo>
                    <a:pt x="131826" y="362712"/>
                  </a:lnTo>
                  <a:lnTo>
                    <a:pt x="82158" y="372688"/>
                  </a:lnTo>
                  <a:lnTo>
                    <a:pt x="41352" y="399102"/>
                  </a:lnTo>
                  <a:lnTo>
                    <a:pt x="12827" y="438562"/>
                  </a:lnTo>
                  <a:lnTo>
                    <a:pt x="0" y="487680"/>
                  </a:lnTo>
                  <a:lnTo>
                    <a:pt x="0" y="1009650"/>
                  </a:lnTo>
                  <a:lnTo>
                    <a:pt x="762" y="1015746"/>
                  </a:lnTo>
                  <a:lnTo>
                    <a:pt x="9906" y="1050498"/>
                  </a:lnTo>
                  <a:lnTo>
                    <a:pt x="9906" y="488442"/>
                  </a:lnTo>
                  <a:lnTo>
                    <a:pt x="12191" y="470154"/>
                  </a:lnTo>
                  <a:lnTo>
                    <a:pt x="15239" y="457962"/>
                  </a:lnTo>
                  <a:lnTo>
                    <a:pt x="15239" y="458724"/>
                  </a:lnTo>
                  <a:lnTo>
                    <a:pt x="19049" y="446532"/>
                  </a:lnTo>
                  <a:lnTo>
                    <a:pt x="19049" y="447294"/>
                  </a:lnTo>
                  <a:lnTo>
                    <a:pt x="24383" y="435864"/>
                  </a:lnTo>
                  <a:lnTo>
                    <a:pt x="24383" y="436626"/>
                  </a:lnTo>
                  <a:lnTo>
                    <a:pt x="30479" y="425958"/>
                  </a:lnTo>
                  <a:lnTo>
                    <a:pt x="30479" y="426720"/>
                  </a:lnTo>
                  <a:lnTo>
                    <a:pt x="37337" y="417804"/>
                  </a:lnTo>
                  <a:lnTo>
                    <a:pt x="37337" y="416814"/>
                  </a:lnTo>
                  <a:lnTo>
                    <a:pt x="44957" y="408501"/>
                  </a:lnTo>
                  <a:lnTo>
                    <a:pt x="45719" y="407670"/>
                  </a:lnTo>
                  <a:lnTo>
                    <a:pt x="54101" y="400050"/>
                  </a:lnTo>
                  <a:lnTo>
                    <a:pt x="54101" y="400812"/>
                  </a:lnTo>
                  <a:lnTo>
                    <a:pt x="63245" y="393778"/>
                  </a:lnTo>
                  <a:lnTo>
                    <a:pt x="63245" y="393192"/>
                  </a:lnTo>
                  <a:lnTo>
                    <a:pt x="73151" y="387531"/>
                  </a:lnTo>
                  <a:lnTo>
                    <a:pt x="73151" y="387096"/>
                  </a:lnTo>
                  <a:lnTo>
                    <a:pt x="83819" y="382117"/>
                  </a:lnTo>
                  <a:lnTo>
                    <a:pt x="83819" y="381762"/>
                  </a:lnTo>
                  <a:lnTo>
                    <a:pt x="95249" y="378190"/>
                  </a:lnTo>
                  <a:lnTo>
                    <a:pt x="95249" y="377952"/>
                  </a:lnTo>
                  <a:lnTo>
                    <a:pt x="113538" y="373380"/>
                  </a:lnTo>
                  <a:lnTo>
                    <a:pt x="113538" y="374142"/>
                  </a:lnTo>
                  <a:lnTo>
                    <a:pt x="125730" y="372618"/>
                  </a:lnTo>
                  <a:lnTo>
                    <a:pt x="3516629" y="372618"/>
                  </a:lnTo>
                  <a:close/>
                </a:path>
                <a:path w="6029959" h="1135379">
                  <a:moveTo>
                    <a:pt x="11430" y="1021080"/>
                  </a:moveTo>
                  <a:lnTo>
                    <a:pt x="9906" y="1008888"/>
                  </a:lnTo>
                  <a:lnTo>
                    <a:pt x="9906" y="1050498"/>
                  </a:lnTo>
                  <a:lnTo>
                    <a:pt x="10668" y="1053394"/>
                  </a:lnTo>
                  <a:lnTo>
                    <a:pt x="10668" y="1021080"/>
                  </a:lnTo>
                  <a:lnTo>
                    <a:pt x="11430" y="1021080"/>
                  </a:lnTo>
                  <a:close/>
                </a:path>
                <a:path w="6029959" h="1135379">
                  <a:moveTo>
                    <a:pt x="38100" y="1080516"/>
                  </a:moveTo>
                  <a:lnTo>
                    <a:pt x="30480" y="1070610"/>
                  </a:lnTo>
                  <a:lnTo>
                    <a:pt x="30480" y="1071372"/>
                  </a:lnTo>
                  <a:lnTo>
                    <a:pt x="24384" y="1060704"/>
                  </a:lnTo>
                  <a:lnTo>
                    <a:pt x="24384" y="1061466"/>
                  </a:lnTo>
                  <a:lnTo>
                    <a:pt x="19050" y="1050036"/>
                  </a:lnTo>
                  <a:lnTo>
                    <a:pt x="19050" y="1050798"/>
                  </a:lnTo>
                  <a:lnTo>
                    <a:pt x="15240" y="1038606"/>
                  </a:lnTo>
                  <a:lnTo>
                    <a:pt x="15240" y="1039368"/>
                  </a:lnTo>
                  <a:lnTo>
                    <a:pt x="10668" y="1021080"/>
                  </a:lnTo>
                  <a:lnTo>
                    <a:pt x="10668" y="1053394"/>
                  </a:lnTo>
                  <a:lnTo>
                    <a:pt x="11054" y="1054863"/>
                  </a:lnTo>
                  <a:lnTo>
                    <a:pt x="31951" y="1088426"/>
                  </a:lnTo>
                  <a:lnTo>
                    <a:pt x="37338" y="1093077"/>
                  </a:lnTo>
                  <a:lnTo>
                    <a:pt x="37338" y="1080516"/>
                  </a:lnTo>
                  <a:lnTo>
                    <a:pt x="38100" y="1080516"/>
                  </a:lnTo>
                  <a:close/>
                </a:path>
                <a:path w="6029959" h="1135379">
                  <a:moveTo>
                    <a:pt x="38099" y="416814"/>
                  </a:moveTo>
                  <a:lnTo>
                    <a:pt x="37337" y="416814"/>
                  </a:lnTo>
                  <a:lnTo>
                    <a:pt x="37337" y="417804"/>
                  </a:lnTo>
                  <a:lnTo>
                    <a:pt x="38099" y="416814"/>
                  </a:lnTo>
                  <a:close/>
                </a:path>
                <a:path w="6029959" h="1135379">
                  <a:moveTo>
                    <a:pt x="45720" y="1088898"/>
                  </a:moveTo>
                  <a:lnTo>
                    <a:pt x="37338" y="1080516"/>
                  </a:lnTo>
                  <a:lnTo>
                    <a:pt x="37338" y="1093077"/>
                  </a:lnTo>
                  <a:lnTo>
                    <a:pt x="44958" y="1099657"/>
                  </a:lnTo>
                  <a:lnTo>
                    <a:pt x="44958" y="1088898"/>
                  </a:lnTo>
                  <a:lnTo>
                    <a:pt x="45720" y="1088898"/>
                  </a:lnTo>
                  <a:close/>
                </a:path>
                <a:path w="6029959" h="1135379">
                  <a:moveTo>
                    <a:pt x="45719" y="407670"/>
                  </a:moveTo>
                  <a:lnTo>
                    <a:pt x="44957" y="408432"/>
                  </a:lnTo>
                  <a:lnTo>
                    <a:pt x="45355" y="408067"/>
                  </a:lnTo>
                  <a:lnTo>
                    <a:pt x="45719" y="407670"/>
                  </a:lnTo>
                  <a:close/>
                </a:path>
                <a:path w="6029959" h="1135379">
                  <a:moveTo>
                    <a:pt x="45355" y="408067"/>
                  </a:moveTo>
                  <a:lnTo>
                    <a:pt x="44957" y="408432"/>
                  </a:lnTo>
                  <a:lnTo>
                    <a:pt x="45355" y="408067"/>
                  </a:lnTo>
                  <a:close/>
                </a:path>
                <a:path w="6029959" h="1135379">
                  <a:moveTo>
                    <a:pt x="64008" y="1104138"/>
                  </a:moveTo>
                  <a:lnTo>
                    <a:pt x="54102" y="1096518"/>
                  </a:lnTo>
                  <a:lnTo>
                    <a:pt x="54102" y="1097280"/>
                  </a:lnTo>
                  <a:lnTo>
                    <a:pt x="44958" y="1088898"/>
                  </a:lnTo>
                  <a:lnTo>
                    <a:pt x="44958" y="1099657"/>
                  </a:lnTo>
                  <a:lnTo>
                    <a:pt x="61828" y="1114224"/>
                  </a:lnTo>
                  <a:lnTo>
                    <a:pt x="63246" y="1114826"/>
                  </a:lnTo>
                  <a:lnTo>
                    <a:pt x="63246" y="1104138"/>
                  </a:lnTo>
                  <a:lnTo>
                    <a:pt x="64008" y="1104138"/>
                  </a:lnTo>
                  <a:close/>
                </a:path>
                <a:path w="6029959" h="1135379">
                  <a:moveTo>
                    <a:pt x="45719" y="407733"/>
                  </a:moveTo>
                  <a:lnTo>
                    <a:pt x="45355" y="408067"/>
                  </a:lnTo>
                  <a:lnTo>
                    <a:pt x="45719" y="407733"/>
                  </a:lnTo>
                  <a:close/>
                </a:path>
                <a:path w="6029959" h="1135379">
                  <a:moveTo>
                    <a:pt x="64007" y="393192"/>
                  </a:moveTo>
                  <a:lnTo>
                    <a:pt x="63245" y="393192"/>
                  </a:lnTo>
                  <a:lnTo>
                    <a:pt x="63245" y="393778"/>
                  </a:lnTo>
                  <a:lnTo>
                    <a:pt x="64007" y="393192"/>
                  </a:lnTo>
                  <a:close/>
                </a:path>
                <a:path w="6029959" h="1135379">
                  <a:moveTo>
                    <a:pt x="73914" y="1110234"/>
                  </a:moveTo>
                  <a:lnTo>
                    <a:pt x="63246" y="1104138"/>
                  </a:lnTo>
                  <a:lnTo>
                    <a:pt x="63246" y="1114826"/>
                  </a:lnTo>
                  <a:lnTo>
                    <a:pt x="73152" y="1119036"/>
                  </a:lnTo>
                  <a:lnTo>
                    <a:pt x="73152" y="1110234"/>
                  </a:lnTo>
                  <a:lnTo>
                    <a:pt x="73914" y="1110234"/>
                  </a:lnTo>
                  <a:close/>
                </a:path>
                <a:path w="6029959" h="1135379">
                  <a:moveTo>
                    <a:pt x="73913" y="387096"/>
                  </a:moveTo>
                  <a:lnTo>
                    <a:pt x="73151" y="387096"/>
                  </a:lnTo>
                  <a:lnTo>
                    <a:pt x="73151" y="387531"/>
                  </a:lnTo>
                  <a:lnTo>
                    <a:pt x="73913" y="387096"/>
                  </a:lnTo>
                  <a:close/>
                </a:path>
                <a:path w="6029959" h="1135379">
                  <a:moveTo>
                    <a:pt x="84582" y="1115568"/>
                  </a:moveTo>
                  <a:lnTo>
                    <a:pt x="73152" y="1110234"/>
                  </a:lnTo>
                  <a:lnTo>
                    <a:pt x="73152" y="1119036"/>
                  </a:lnTo>
                  <a:lnTo>
                    <a:pt x="83820" y="1123569"/>
                  </a:lnTo>
                  <a:lnTo>
                    <a:pt x="83820" y="1115568"/>
                  </a:lnTo>
                  <a:lnTo>
                    <a:pt x="84582" y="1115568"/>
                  </a:lnTo>
                  <a:close/>
                </a:path>
                <a:path w="6029959" h="1135379">
                  <a:moveTo>
                    <a:pt x="84581" y="381762"/>
                  </a:moveTo>
                  <a:lnTo>
                    <a:pt x="83819" y="381762"/>
                  </a:lnTo>
                  <a:lnTo>
                    <a:pt x="83819" y="382117"/>
                  </a:lnTo>
                  <a:lnTo>
                    <a:pt x="84581" y="381762"/>
                  </a:lnTo>
                  <a:close/>
                </a:path>
                <a:path w="6029959" h="1135379">
                  <a:moveTo>
                    <a:pt x="96012" y="1119378"/>
                  </a:moveTo>
                  <a:lnTo>
                    <a:pt x="83820" y="1115568"/>
                  </a:lnTo>
                  <a:lnTo>
                    <a:pt x="83820" y="1123569"/>
                  </a:lnTo>
                  <a:lnTo>
                    <a:pt x="95250" y="1128426"/>
                  </a:lnTo>
                  <a:lnTo>
                    <a:pt x="95250" y="1119378"/>
                  </a:lnTo>
                  <a:lnTo>
                    <a:pt x="96012" y="1119378"/>
                  </a:lnTo>
                  <a:close/>
                </a:path>
                <a:path w="6029959" h="1135379">
                  <a:moveTo>
                    <a:pt x="96012" y="377952"/>
                  </a:moveTo>
                  <a:lnTo>
                    <a:pt x="95249" y="377952"/>
                  </a:lnTo>
                  <a:lnTo>
                    <a:pt x="95249" y="378190"/>
                  </a:lnTo>
                  <a:lnTo>
                    <a:pt x="96012" y="377952"/>
                  </a:lnTo>
                  <a:close/>
                </a:path>
                <a:path w="6029959" h="1135379">
                  <a:moveTo>
                    <a:pt x="5934456" y="1128973"/>
                  </a:moveTo>
                  <a:lnTo>
                    <a:pt x="5934456" y="1119378"/>
                  </a:lnTo>
                  <a:lnTo>
                    <a:pt x="5922264" y="1122426"/>
                  </a:lnTo>
                  <a:lnTo>
                    <a:pt x="5904828" y="1124605"/>
                  </a:lnTo>
                  <a:lnTo>
                    <a:pt x="125730" y="1124712"/>
                  </a:lnTo>
                  <a:lnTo>
                    <a:pt x="107442" y="1122426"/>
                  </a:lnTo>
                  <a:lnTo>
                    <a:pt x="95250" y="1119378"/>
                  </a:lnTo>
                  <a:lnTo>
                    <a:pt x="95250" y="1128426"/>
                  </a:lnTo>
                  <a:lnTo>
                    <a:pt x="99060" y="1130046"/>
                  </a:lnTo>
                  <a:lnTo>
                    <a:pt x="105156" y="1131570"/>
                  </a:lnTo>
                  <a:lnTo>
                    <a:pt x="112014" y="1133094"/>
                  </a:lnTo>
                  <a:lnTo>
                    <a:pt x="118110" y="1133856"/>
                  </a:lnTo>
                  <a:lnTo>
                    <a:pt x="777948" y="1133762"/>
                  </a:lnTo>
                  <a:lnTo>
                    <a:pt x="4381970" y="1134753"/>
                  </a:lnTo>
                  <a:lnTo>
                    <a:pt x="5244887" y="1134457"/>
                  </a:lnTo>
                  <a:lnTo>
                    <a:pt x="5897880" y="1133867"/>
                  </a:lnTo>
                  <a:lnTo>
                    <a:pt x="5929031" y="1130528"/>
                  </a:lnTo>
                  <a:lnTo>
                    <a:pt x="5934456" y="1128973"/>
                  </a:lnTo>
                  <a:close/>
                </a:path>
                <a:path w="6029959" h="1135379">
                  <a:moveTo>
                    <a:pt x="5025028" y="362712"/>
                  </a:moveTo>
                  <a:lnTo>
                    <a:pt x="4891278" y="0"/>
                  </a:lnTo>
                  <a:lnTo>
                    <a:pt x="3515105" y="362712"/>
                  </a:lnTo>
                  <a:lnTo>
                    <a:pt x="3516629" y="362712"/>
                  </a:lnTo>
                  <a:lnTo>
                    <a:pt x="3516629" y="372618"/>
                  </a:lnTo>
                  <a:lnTo>
                    <a:pt x="3517391" y="372618"/>
                  </a:lnTo>
                  <a:lnTo>
                    <a:pt x="4883658" y="12275"/>
                  </a:lnTo>
                  <a:lnTo>
                    <a:pt x="4883658" y="7620"/>
                  </a:lnTo>
                  <a:lnTo>
                    <a:pt x="4889754" y="10668"/>
                  </a:lnTo>
                  <a:lnTo>
                    <a:pt x="4889754" y="24210"/>
                  </a:lnTo>
                  <a:lnTo>
                    <a:pt x="5017770" y="372618"/>
                  </a:lnTo>
                  <a:lnTo>
                    <a:pt x="5021580" y="372618"/>
                  </a:lnTo>
                  <a:lnTo>
                    <a:pt x="5021580" y="362712"/>
                  </a:lnTo>
                  <a:lnTo>
                    <a:pt x="5025028" y="362712"/>
                  </a:lnTo>
                  <a:close/>
                </a:path>
                <a:path w="6029959" h="1135379">
                  <a:moveTo>
                    <a:pt x="4889754" y="10668"/>
                  </a:moveTo>
                  <a:lnTo>
                    <a:pt x="4883658" y="7620"/>
                  </a:lnTo>
                  <a:lnTo>
                    <a:pt x="4885217" y="11864"/>
                  </a:lnTo>
                  <a:lnTo>
                    <a:pt x="4889754" y="10668"/>
                  </a:lnTo>
                  <a:close/>
                </a:path>
                <a:path w="6029959" h="1135379">
                  <a:moveTo>
                    <a:pt x="4885217" y="11864"/>
                  </a:moveTo>
                  <a:lnTo>
                    <a:pt x="4883658" y="7620"/>
                  </a:lnTo>
                  <a:lnTo>
                    <a:pt x="4883658" y="12275"/>
                  </a:lnTo>
                  <a:lnTo>
                    <a:pt x="4885217" y="11864"/>
                  </a:lnTo>
                  <a:close/>
                </a:path>
                <a:path w="6029959" h="1135379">
                  <a:moveTo>
                    <a:pt x="4889754" y="24210"/>
                  </a:moveTo>
                  <a:lnTo>
                    <a:pt x="4889754" y="10668"/>
                  </a:lnTo>
                  <a:lnTo>
                    <a:pt x="4885217" y="11864"/>
                  </a:lnTo>
                  <a:lnTo>
                    <a:pt x="4889754" y="24210"/>
                  </a:lnTo>
                  <a:close/>
                </a:path>
                <a:path w="6029959" h="1135379">
                  <a:moveTo>
                    <a:pt x="5026152" y="365760"/>
                  </a:moveTo>
                  <a:lnTo>
                    <a:pt x="5025028" y="362712"/>
                  </a:lnTo>
                  <a:lnTo>
                    <a:pt x="5021580" y="362712"/>
                  </a:lnTo>
                  <a:lnTo>
                    <a:pt x="5026152" y="365760"/>
                  </a:lnTo>
                  <a:close/>
                </a:path>
                <a:path w="6029959" h="1135379">
                  <a:moveTo>
                    <a:pt x="5026152" y="372618"/>
                  </a:moveTo>
                  <a:lnTo>
                    <a:pt x="5026152" y="365760"/>
                  </a:lnTo>
                  <a:lnTo>
                    <a:pt x="5021580" y="362712"/>
                  </a:lnTo>
                  <a:lnTo>
                    <a:pt x="5021580" y="372618"/>
                  </a:lnTo>
                  <a:lnTo>
                    <a:pt x="5026152" y="372618"/>
                  </a:lnTo>
                  <a:close/>
                </a:path>
                <a:path w="6029959" h="1135379">
                  <a:moveTo>
                    <a:pt x="6029706" y="1009650"/>
                  </a:moveTo>
                  <a:lnTo>
                    <a:pt x="6029706" y="494538"/>
                  </a:lnTo>
                  <a:lnTo>
                    <a:pt x="6028944" y="487680"/>
                  </a:lnTo>
                  <a:lnTo>
                    <a:pt x="6028944" y="480822"/>
                  </a:lnTo>
                  <a:lnTo>
                    <a:pt x="6006709" y="420616"/>
                  </a:lnTo>
                  <a:lnTo>
                    <a:pt x="5949163" y="373444"/>
                  </a:lnTo>
                  <a:lnTo>
                    <a:pt x="5911596" y="363474"/>
                  </a:lnTo>
                  <a:lnTo>
                    <a:pt x="5025028" y="362712"/>
                  </a:lnTo>
                  <a:lnTo>
                    <a:pt x="5026152" y="365760"/>
                  </a:lnTo>
                  <a:lnTo>
                    <a:pt x="5026152" y="372618"/>
                  </a:lnTo>
                  <a:lnTo>
                    <a:pt x="5897880" y="372618"/>
                  </a:lnTo>
                  <a:lnTo>
                    <a:pt x="5934456" y="377952"/>
                  </a:lnTo>
                  <a:lnTo>
                    <a:pt x="5934456" y="378190"/>
                  </a:lnTo>
                  <a:lnTo>
                    <a:pt x="5945886" y="381762"/>
                  </a:lnTo>
                  <a:lnTo>
                    <a:pt x="5945886" y="382117"/>
                  </a:lnTo>
                  <a:lnTo>
                    <a:pt x="5956554" y="387096"/>
                  </a:lnTo>
                  <a:lnTo>
                    <a:pt x="5956554" y="387531"/>
                  </a:lnTo>
                  <a:lnTo>
                    <a:pt x="5966460" y="393192"/>
                  </a:lnTo>
                  <a:lnTo>
                    <a:pt x="5966460" y="393778"/>
                  </a:lnTo>
                  <a:lnTo>
                    <a:pt x="5975604" y="400812"/>
                  </a:lnTo>
                  <a:lnTo>
                    <a:pt x="5975604" y="400050"/>
                  </a:lnTo>
                  <a:lnTo>
                    <a:pt x="5983986" y="408432"/>
                  </a:lnTo>
                  <a:lnTo>
                    <a:pt x="5983986" y="407670"/>
                  </a:lnTo>
                  <a:lnTo>
                    <a:pt x="5992368" y="416814"/>
                  </a:lnTo>
                  <a:lnTo>
                    <a:pt x="5992368" y="417804"/>
                  </a:lnTo>
                  <a:lnTo>
                    <a:pt x="5999226" y="426720"/>
                  </a:lnTo>
                  <a:lnTo>
                    <a:pt x="5999226" y="425958"/>
                  </a:lnTo>
                  <a:lnTo>
                    <a:pt x="6005322" y="436626"/>
                  </a:lnTo>
                  <a:lnTo>
                    <a:pt x="6005322" y="435864"/>
                  </a:lnTo>
                  <a:lnTo>
                    <a:pt x="6010656" y="447294"/>
                  </a:lnTo>
                  <a:lnTo>
                    <a:pt x="6010656" y="448563"/>
                  </a:lnTo>
                  <a:lnTo>
                    <a:pt x="6014466" y="458724"/>
                  </a:lnTo>
                  <a:lnTo>
                    <a:pt x="6014466" y="457962"/>
                  </a:lnTo>
                  <a:lnTo>
                    <a:pt x="6017514" y="470154"/>
                  </a:lnTo>
                  <a:lnTo>
                    <a:pt x="6019800" y="488442"/>
                  </a:lnTo>
                  <a:lnTo>
                    <a:pt x="6019800" y="1051828"/>
                  </a:lnTo>
                  <a:lnTo>
                    <a:pt x="6023500" y="1041596"/>
                  </a:lnTo>
                  <a:lnTo>
                    <a:pt x="6026810" y="1029082"/>
                  </a:lnTo>
                  <a:lnTo>
                    <a:pt x="6028944" y="1016508"/>
                  </a:lnTo>
                  <a:lnTo>
                    <a:pt x="6029706" y="1009650"/>
                  </a:lnTo>
                  <a:close/>
                </a:path>
                <a:path w="6029959" h="1135379">
                  <a:moveTo>
                    <a:pt x="5934456" y="378190"/>
                  </a:moveTo>
                  <a:lnTo>
                    <a:pt x="5934456" y="377952"/>
                  </a:lnTo>
                  <a:lnTo>
                    <a:pt x="5933694" y="377952"/>
                  </a:lnTo>
                  <a:lnTo>
                    <a:pt x="5934456" y="378190"/>
                  </a:lnTo>
                  <a:close/>
                </a:path>
                <a:path w="6029959" h="1135379">
                  <a:moveTo>
                    <a:pt x="5945886" y="1114806"/>
                  </a:moveTo>
                  <a:lnTo>
                    <a:pt x="5933694" y="1119378"/>
                  </a:lnTo>
                  <a:lnTo>
                    <a:pt x="5934456" y="1119378"/>
                  </a:lnTo>
                  <a:lnTo>
                    <a:pt x="5934456" y="1128973"/>
                  </a:lnTo>
                  <a:lnTo>
                    <a:pt x="5939418" y="1127550"/>
                  </a:lnTo>
                  <a:lnTo>
                    <a:pt x="5945124" y="1125408"/>
                  </a:lnTo>
                  <a:lnTo>
                    <a:pt x="5945124" y="1115568"/>
                  </a:lnTo>
                  <a:lnTo>
                    <a:pt x="5945886" y="1114806"/>
                  </a:lnTo>
                  <a:close/>
                </a:path>
                <a:path w="6029959" h="1135379">
                  <a:moveTo>
                    <a:pt x="5945886" y="382117"/>
                  </a:moveTo>
                  <a:lnTo>
                    <a:pt x="5945886" y="381762"/>
                  </a:lnTo>
                  <a:lnTo>
                    <a:pt x="5945124" y="381762"/>
                  </a:lnTo>
                  <a:lnTo>
                    <a:pt x="5945886" y="382117"/>
                  </a:lnTo>
                  <a:close/>
                </a:path>
                <a:path w="6029959" h="1135379">
                  <a:moveTo>
                    <a:pt x="5956554" y="1120426"/>
                  </a:moveTo>
                  <a:lnTo>
                    <a:pt x="5956554" y="1110234"/>
                  </a:lnTo>
                  <a:lnTo>
                    <a:pt x="5945124" y="1115568"/>
                  </a:lnTo>
                  <a:lnTo>
                    <a:pt x="5945124" y="1125408"/>
                  </a:lnTo>
                  <a:lnTo>
                    <a:pt x="5949610" y="1123724"/>
                  </a:lnTo>
                  <a:lnTo>
                    <a:pt x="5956554" y="1120426"/>
                  </a:lnTo>
                  <a:close/>
                </a:path>
                <a:path w="6029959" h="1135379">
                  <a:moveTo>
                    <a:pt x="5956554" y="387531"/>
                  </a:moveTo>
                  <a:lnTo>
                    <a:pt x="5956554" y="387096"/>
                  </a:lnTo>
                  <a:lnTo>
                    <a:pt x="5955792" y="387096"/>
                  </a:lnTo>
                  <a:lnTo>
                    <a:pt x="5956554" y="387531"/>
                  </a:lnTo>
                  <a:close/>
                </a:path>
                <a:path w="6029959" h="1135379">
                  <a:moveTo>
                    <a:pt x="5966460" y="1114958"/>
                  </a:moveTo>
                  <a:lnTo>
                    <a:pt x="5966460" y="1104138"/>
                  </a:lnTo>
                  <a:lnTo>
                    <a:pt x="5955792" y="1110234"/>
                  </a:lnTo>
                  <a:lnTo>
                    <a:pt x="5956554" y="1110234"/>
                  </a:lnTo>
                  <a:lnTo>
                    <a:pt x="5956554" y="1120426"/>
                  </a:lnTo>
                  <a:lnTo>
                    <a:pt x="5960364" y="1118616"/>
                  </a:lnTo>
                  <a:lnTo>
                    <a:pt x="5966460" y="1114958"/>
                  </a:lnTo>
                  <a:close/>
                </a:path>
                <a:path w="6029959" h="1135379">
                  <a:moveTo>
                    <a:pt x="5966460" y="393778"/>
                  </a:moveTo>
                  <a:lnTo>
                    <a:pt x="5966460" y="393192"/>
                  </a:lnTo>
                  <a:lnTo>
                    <a:pt x="5965698" y="393192"/>
                  </a:lnTo>
                  <a:lnTo>
                    <a:pt x="5966460" y="393778"/>
                  </a:lnTo>
                  <a:close/>
                </a:path>
                <a:path w="6029959" h="1135379">
                  <a:moveTo>
                    <a:pt x="5992368" y="1094093"/>
                  </a:moveTo>
                  <a:lnTo>
                    <a:pt x="5992368" y="1080516"/>
                  </a:lnTo>
                  <a:lnTo>
                    <a:pt x="5975604" y="1097280"/>
                  </a:lnTo>
                  <a:lnTo>
                    <a:pt x="5975604" y="1096518"/>
                  </a:lnTo>
                  <a:lnTo>
                    <a:pt x="5965698" y="1104138"/>
                  </a:lnTo>
                  <a:lnTo>
                    <a:pt x="5966460" y="1104138"/>
                  </a:lnTo>
                  <a:lnTo>
                    <a:pt x="5966460" y="1114958"/>
                  </a:lnTo>
                  <a:lnTo>
                    <a:pt x="5971794" y="1111758"/>
                  </a:lnTo>
                  <a:lnTo>
                    <a:pt x="5981700" y="1104138"/>
                  </a:lnTo>
                  <a:lnTo>
                    <a:pt x="5990844" y="1095756"/>
                  </a:lnTo>
                  <a:lnTo>
                    <a:pt x="5992368" y="1094093"/>
                  </a:lnTo>
                  <a:close/>
                </a:path>
                <a:path w="6029959" h="1135379">
                  <a:moveTo>
                    <a:pt x="5992368" y="417804"/>
                  </a:moveTo>
                  <a:lnTo>
                    <a:pt x="5992368" y="416814"/>
                  </a:lnTo>
                  <a:lnTo>
                    <a:pt x="5991606" y="416814"/>
                  </a:lnTo>
                  <a:lnTo>
                    <a:pt x="5992368" y="417804"/>
                  </a:lnTo>
                  <a:close/>
                </a:path>
                <a:path w="6029959" h="1135379">
                  <a:moveTo>
                    <a:pt x="6019800" y="1051828"/>
                  </a:moveTo>
                  <a:lnTo>
                    <a:pt x="6019800" y="1008888"/>
                  </a:lnTo>
                  <a:lnTo>
                    <a:pt x="6017514" y="1027176"/>
                  </a:lnTo>
                  <a:lnTo>
                    <a:pt x="6014466" y="1039368"/>
                  </a:lnTo>
                  <a:lnTo>
                    <a:pt x="6014466" y="1038606"/>
                  </a:lnTo>
                  <a:lnTo>
                    <a:pt x="6010656" y="1050798"/>
                  </a:lnTo>
                  <a:lnTo>
                    <a:pt x="6010656" y="1050036"/>
                  </a:lnTo>
                  <a:lnTo>
                    <a:pt x="6005322" y="1061466"/>
                  </a:lnTo>
                  <a:lnTo>
                    <a:pt x="6005322" y="1060704"/>
                  </a:lnTo>
                  <a:lnTo>
                    <a:pt x="5999226" y="1071372"/>
                  </a:lnTo>
                  <a:lnTo>
                    <a:pt x="5999226" y="1070610"/>
                  </a:lnTo>
                  <a:lnTo>
                    <a:pt x="5991606" y="1080516"/>
                  </a:lnTo>
                  <a:lnTo>
                    <a:pt x="5992368" y="1080516"/>
                  </a:lnTo>
                  <a:lnTo>
                    <a:pt x="5992368" y="1094093"/>
                  </a:lnTo>
                  <a:lnTo>
                    <a:pt x="5999226" y="1086612"/>
                  </a:lnTo>
                  <a:lnTo>
                    <a:pt x="6006846" y="1076706"/>
                  </a:lnTo>
                  <a:lnTo>
                    <a:pt x="6013704" y="1065276"/>
                  </a:lnTo>
                  <a:lnTo>
                    <a:pt x="6019101" y="1053759"/>
                  </a:lnTo>
                  <a:lnTo>
                    <a:pt x="6019800" y="1051828"/>
                  </a:lnTo>
                  <a:close/>
                </a:path>
                <a:path w="6029959" h="1135379">
                  <a:moveTo>
                    <a:pt x="6010656" y="448563"/>
                  </a:moveTo>
                  <a:lnTo>
                    <a:pt x="6010656" y="447294"/>
                  </a:lnTo>
                  <a:lnTo>
                    <a:pt x="6009894" y="446532"/>
                  </a:lnTo>
                  <a:lnTo>
                    <a:pt x="6010656" y="448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354578" y="6538976"/>
            <a:ext cx="556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1690" marR="5080" indent="-80962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As long as the </a:t>
            </a:r>
            <a:r>
              <a:rPr sz="2000" spc="-15" dirty="0">
                <a:latin typeface="Times New Roman"/>
                <a:cs typeface="Times New Roman"/>
              </a:rPr>
              <a:t>integral’s </a:t>
            </a:r>
            <a:r>
              <a:rPr sz="2000" spc="-5" dirty="0">
                <a:latin typeface="Times New Roman"/>
                <a:cs typeface="Times New Roman"/>
              </a:rPr>
              <a:t>limits surround the “location”  of the delta… otherwise it returns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zero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40" name="object 40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6247" y="6884923"/>
            <a:ext cx="4248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60" dirty="0">
                <a:latin typeface="Times New Roman"/>
                <a:cs typeface="Times New Roman"/>
              </a:rPr>
              <a:t>1</a:t>
            </a:r>
            <a:r>
              <a:rPr sz="1400" spc="-5" dirty="0">
                <a:latin typeface="Times New Roman"/>
                <a:cs typeface="Times New Roman"/>
              </a:rPr>
              <a:t>1/16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55752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Steps for applying sifting</a:t>
            </a:r>
            <a:r>
              <a:rPr sz="2400" b="1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property: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39" y="1062227"/>
            <a:ext cx="8295893" cy="3210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4926" y="1424941"/>
            <a:ext cx="110489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2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2" y="1283881"/>
            <a:ext cx="4660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1454" algn="l"/>
              </a:tabLst>
            </a:pPr>
            <a:r>
              <a:rPr sz="1850" i="1" spc="5" dirty="0">
                <a:latin typeface="Times New Roman"/>
                <a:cs typeface="Times New Roman"/>
              </a:rPr>
              <a:t>t	</a:t>
            </a:r>
            <a:r>
              <a:rPr sz="1850" spc="60" dirty="0">
                <a:latin typeface="Symbol"/>
                <a:cs typeface="Symbol"/>
              </a:rPr>
              <a:t></a:t>
            </a:r>
            <a:r>
              <a:rPr sz="1950" i="1" spc="-35" dirty="0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39" y="2221893"/>
            <a:ext cx="5124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i="1" spc="45" dirty="0">
                <a:latin typeface="Times New Roman"/>
                <a:cs typeface="Times New Roman"/>
              </a:rPr>
              <a:t>t</a:t>
            </a:r>
            <a:r>
              <a:rPr sz="1950" spc="67" baseline="-19230" dirty="0">
                <a:latin typeface="Times New Roman"/>
                <a:cs typeface="Times New Roman"/>
              </a:rPr>
              <a:t>0</a:t>
            </a:r>
            <a:r>
              <a:rPr sz="1950" spc="-104" baseline="-1923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</a:t>
            </a:r>
            <a:r>
              <a:rPr sz="1950" i="1" spc="-5" dirty="0">
                <a:latin typeface="Symbol"/>
                <a:cs typeface="Symbol"/>
              </a:rPr>
              <a:t>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297" y="1419098"/>
            <a:ext cx="3909695" cy="760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102610" algn="l"/>
              </a:tabLst>
            </a:pPr>
            <a:r>
              <a:rPr sz="7200" spc="7" baseline="-13310" dirty="0">
                <a:latin typeface="Symbol"/>
                <a:cs typeface="Symbol"/>
              </a:rPr>
              <a:t></a:t>
            </a:r>
            <a:r>
              <a:rPr sz="7200" spc="-127" baseline="-133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400" i="1" spc="-5" dirty="0">
                <a:latin typeface="Symbol"/>
                <a:cs typeface="Symbol"/>
              </a:rPr>
              <a:t></a:t>
            </a:r>
            <a:r>
              <a:rPr sz="3400" i="1" spc="-3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i="1" spc="-10" dirty="0">
                <a:latin typeface="Times New Roman"/>
                <a:cs typeface="Times New Roman"/>
              </a:rPr>
              <a:t>t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Symbol"/>
                <a:cs typeface="Symbol"/>
              </a:rPr>
              <a:t>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i="1" spc="45" dirty="0">
                <a:latin typeface="Times New Roman"/>
                <a:cs typeface="Times New Roman"/>
              </a:rPr>
              <a:t>t</a:t>
            </a:r>
            <a:r>
              <a:rPr sz="2775" spc="67" baseline="-24024" dirty="0">
                <a:latin typeface="Times New Roman"/>
                <a:cs typeface="Times New Roman"/>
              </a:rPr>
              <a:t>0</a:t>
            </a:r>
            <a:r>
              <a:rPr sz="2775" spc="-150" baseline="-24024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)</a:t>
            </a:r>
            <a:r>
              <a:rPr sz="3200" i="1" spc="30" dirty="0">
                <a:latin typeface="Times New Roman"/>
                <a:cs typeface="Times New Roman"/>
              </a:rPr>
              <a:t>dt</a:t>
            </a:r>
            <a:r>
              <a:rPr sz="3200" i="1" spc="114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Symbol"/>
                <a:cs typeface="Symbol"/>
              </a:rPr>
              <a:t></a:t>
            </a:r>
            <a:r>
              <a:rPr sz="3200" spc="5" dirty="0">
                <a:latin typeface="Times New Roman"/>
                <a:cs typeface="Times New Roman"/>
              </a:rPr>
              <a:t>	</a:t>
            </a:r>
            <a:r>
              <a:rPr sz="3200" i="1" dirty="0">
                <a:latin typeface="Times New Roman"/>
                <a:cs typeface="Times New Roman"/>
              </a:rPr>
              <a:t>f </a:t>
            </a:r>
            <a:r>
              <a:rPr sz="3200" spc="25" dirty="0">
                <a:latin typeface="Times New Roman"/>
                <a:cs typeface="Times New Roman"/>
              </a:rPr>
              <a:t>(</a:t>
            </a:r>
            <a:r>
              <a:rPr sz="3200" i="1" spc="25" dirty="0">
                <a:latin typeface="Times New Roman"/>
                <a:cs typeface="Times New Roman"/>
              </a:rPr>
              <a:t>t</a:t>
            </a:r>
            <a:r>
              <a:rPr sz="2775" spc="37" baseline="-24024" dirty="0">
                <a:latin typeface="Times New Roman"/>
                <a:cs typeface="Times New Roman"/>
              </a:rPr>
              <a:t>0</a:t>
            </a:r>
            <a:r>
              <a:rPr sz="2775" spc="-322" baseline="-24024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53228" y="4338828"/>
            <a:ext cx="3820160" cy="1457960"/>
            <a:chOff x="5253228" y="4338828"/>
            <a:chExt cx="3820160" cy="1457960"/>
          </a:xfrm>
        </p:grpSpPr>
        <p:sp>
          <p:nvSpPr>
            <p:cNvPr id="10" name="object 10"/>
            <p:cNvSpPr/>
            <p:nvPr/>
          </p:nvSpPr>
          <p:spPr>
            <a:xfrm>
              <a:off x="5257800" y="4343400"/>
              <a:ext cx="3810000" cy="1447800"/>
            </a:xfrm>
            <a:custGeom>
              <a:avLst/>
              <a:gdLst/>
              <a:ahLst/>
              <a:cxnLst/>
              <a:rect l="l" t="t" r="r" b="b"/>
              <a:pathLst>
                <a:path w="3810000" h="1447800">
                  <a:moveTo>
                    <a:pt x="3810000" y="1207008"/>
                  </a:moveTo>
                  <a:lnTo>
                    <a:pt x="3810000" y="241554"/>
                  </a:lnTo>
                  <a:lnTo>
                    <a:pt x="3805122" y="192888"/>
                  </a:lnTo>
                  <a:lnTo>
                    <a:pt x="3791128" y="147554"/>
                  </a:lnTo>
                  <a:lnTo>
                    <a:pt x="3768972" y="106523"/>
                  </a:lnTo>
                  <a:lnTo>
                    <a:pt x="3739610" y="70770"/>
                  </a:lnTo>
                  <a:lnTo>
                    <a:pt x="3703997" y="41268"/>
                  </a:lnTo>
                  <a:lnTo>
                    <a:pt x="3663088" y="18990"/>
                  </a:lnTo>
                  <a:lnTo>
                    <a:pt x="3617840" y="4909"/>
                  </a:lnTo>
                  <a:lnTo>
                    <a:pt x="3569208" y="0"/>
                  </a:lnTo>
                  <a:lnTo>
                    <a:pt x="241554" y="0"/>
                  </a:lnTo>
                  <a:lnTo>
                    <a:pt x="192888" y="4909"/>
                  </a:lnTo>
                  <a:lnTo>
                    <a:pt x="147554" y="18990"/>
                  </a:lnTo>
                  <a:lnTo>
                    <a:pt x="106523" y="41268"/>
                  </a:lnTo>
                  <a:lnTo>
                    <a:pt x="70770" y="70770"/>
                  </a:lnTo>
                  <a:lnTo>
                    <a:pt x="41268" y="106523"/>
                  </a:lnTo>
                  <a:lnTo>
                    <a:pt x="18990" y="147554"/>
                  </a:lnTo>
                  <a:lnTo>
                    <a:pt x="4909" y="192888"/>
                  </a:lnTo>
                  <a:lnTo>
                    <a:pt x="0" y="241554"/>
                  </a:lnTo>
                  <a:lnTo>
                    <a:pt x="0" y="1207008"/>
                  </a:lnTo>
                  <a:lnTo>
                    <a:pt x="4909" y="1255640"/>
                  </a:lnTo>
                  <a:lnTo>
                    <a:pt x="18990" y="1300888"/>
                  </a:lnTo>
                  <a:lnTo>
                    <a:pt x="41268" y="1341797"/>
                  </a:lnTo>
                  <a:lnTo>
                    <a:pt x="70770" y="1377410"/>
                  </a:lnTo>
                  <a:lnTo>
                    <a:pt x="106523" y="1406772"/>
                  </a:lnTo>
                  <a:lnTo>
                    <a:pt x="147554" y="1428928"/>
                  </a:lnTo>
                  <a:lnTo>
                    <a:pt x="192888" y="1442922"/>
                  </a:lnTo>
                  <a:lnTo>
                    <a:pt x="241554" y="1447800"/>
                  </a:lnTo>
                  <a:lnTo>
                    <a:pt x="3569208" y="1447800"/>
                  </a:lnTo>
                  <a:lnTo>
                    <a:pt x="3617840" y="1442922"/>
                  </a:lnTo>
                  <a:lnTo>
                    <a:pt x="3663088" y="1428928"/>
                  </a:lnTo>
                  <a:lnTo>
                    <a:pt x="3703997" y="1406772"/>
                  </a:lnTo>
                  <a:lnTo>
                    <a:pt x="3739610" y="1377410"/>
                  </a:lnTo>
                  <a:lnTo>
                    <a:pt x="3768972" y="1341797"/>
                  </a:lnTo>
                  <a:lnTo>
                    <a:pt x="3791128" y="1300888"/>
                  </a:lnTo>
                  <a:lnTo>
                    <a:pt x="3805122" y="1255640"/>
                  </a:lnTo>
                  <a:lnTo>
                    <a:pt x="3810000" y="120700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3228" y="4338828"/>
              <a:ext cx="3820160" cy="1457960"/>
            </a:xfrm>
            <a:custGeom>
              <a:avLst/>
              <a:gdLst/>
              <a:ahLst/>
              <a:cxnLst/>
              <a:rect l="l" t="t" r="r" b="b"/>
              <a:pathLst>
                <a:path w="3820159" h="1457960">
                  <a:moveTo>
                    <a:pt x="3819905" y="1211579"/>
                  </a:moveTo>
                  <a:lnTo>
                    <a:pt x="3819905" y="246125"/>
                  </a:lnTo>
                  <a:lnTo>
                    <a:pt x="3818382" y="220979"/>
                  </a:lnTo>
                  <a:lnTo>
                    <a:pt x="3807941" y="171063"/>
                  </a:lnTo>
                  <a:lnTo>
                    <a:pt x="3788053" y="125486"/>
                  </a:lnTo>
                  <a:lnTo>
                    <a:pt x="3759833" y="85336"/>
                  </a:lnTo>
                  <a:lnTo>
                    <a:pt x="3724399" y="51701"/>
                  </a:lnTo>
                  <a:lnTo>
                    <a:pt x="3682867" y="25669"/>
                  </a:lnTo>
                  <a:lnTo>
                    <a:pt x="3636352" y="8326"/>
                  </a:lnTo>
                  <a:lnTo>
                    <a:pt x="3585972" y="761"/>
                  </a:lnTo>
                  <a:lnTo>
                    <a:pt x="3573779" y="0"/>
                  </a:lnTo>
                  <a:lnTo>
                    <a:pt x="246126" y="0"/>
                  </a:lnTo>
                  <a:lnTo>
                    <a:pt x="195160" y="5499"/>
                  </a:lnTo>
                  <a:lnTo>
                    <a:pt x="147796" y="20660"/>
                  </a:lnTo>
                  <a:lnTo>
                    <a:pt x="105121" y="44551"/>
                  </a:lnTo>
                  <a:lnTo>
                    <a:pt x="68222" y="76239"/>
                  </a:lnTo>
                  <a:lnTo>
                    <a:pt x="38185" y="114796"/>
                  </a:lnTo>
                  <a:lnTo>
                    <a:pt x="16098" y="159289"/>
                  </a:lnTo>
                  <a:lnTo>
                    <a:pt x="3047" y="208787"/>
                  </a:lnTo>
                  <a:lnTo>
                    <a:pt x="0" y="246125"/>
                  </a:lnTo>
                  <a:lnTo>
                    <a:pt x="0" y="1211580"/>
                  </a:lnTo>
                  <a:lnTo>
                    <a:pt x="1524" y="1236726"/>
                  </a:lnTo>
                  <a:lnTo>
                    <a:pt x="3048" y="1248917"/>
                  </a:lnTo>
                  <a:lnTo>
                    <a:pt x="5334" y="1261110"/>
                  </a:lnTo>
                  <a:lnTo>
                    <a:pt x="9906" y="1277192"/>
                  </a:lnTo>
                  <a:lnTo>
                    <a:pt x="9905" y="233933"/>
                  </a:lnTo>
                  <a:lnTo>
                    <a:pt x="10667" y="221741"/>
                  </a:lnTo>
                  <a:lnTo>
                    <a:pt x="25336" y="161616"/>
                  </a:lnTo>
                  <a:lnTo>
                    <a:pt x="61441" y="98439"/>
                  </a:lnTo>
                  <a:lnTo>
                    <a:pt x="96012" y="64007"/>
                  </a:lnTo>
                  <a:lnTo>
                    <a:pt x="105155" y="56387"/>
                  </a:lnTo>
                  <a:lnTo>
                    <a:pt x="136687" y="36609"/>
                  </a:lnTo>
                  <a:lnTo>
                    <a:pt x="171945" y="21659"/>
                  </a:lnTo>
                  <a:lnTo>
                    <a:pt x="209051" y="12453"/>
                  </a:lnTo>
                  <a:lnTo>
                    <a:pt x="246126" y="9905"/>
                  </a:lnTo>
                  <a:lnTo>
                    <a:pt x="3586734" y="9953"/>
                  </a:lnTo>
                  <a:lnTo>
                    <a:pt x="3646218" y="21022"/>
                  </a:lnTo>
                  <a:lnTo>
                    <a:pt x="3689895" y="40212"/>
                  </a:lnTo>
                  <a:lnTo>
                    <a:pt x="3728262" y="67244"/>
                  </a:lnTo>
                  <a:lnTo>
                    <a:pt x="3760387" y="101126"/>
                  </a:lnTo>
                  <a:lnTo>
                    <a:pt x="3785340" y="140863"/>
                  </a:lnTo>
                  <a:lnTo>
                    <a:pt x="3802188" y="185463"/>
                  </a:lnTo>
                  <a:lnTo>
                    <a:pt x="3810000" y="233933"/>
                  </a:lnTo>
                  <a:lnTo>
                    <a:pt x="3810000" y="1278419"/>
                  </a:lnTo>
                  <a:lnTo>
                    <a:pt x="3811603" y="1274123"/>
                  </a:lnTo>
                  <a:lnTo>
                    <a:pt x="3819144" y="1223771"/>
                  </a:lnTo>
                  <a:lnTo>
                    <a:pt x="3819905" y="1211579"/>
                  </a:lnTo>
                  <a:close/>
                </a:path>
                <a:path w="3820159" h="1457960">
                  <a:moveTo>
                    <a:pt x="3810000" y="1278419"/>
                  </a:moveTo>
                  <a:lnTo>
                    <a:pt x="3810000" y="1223771"/>
                  </a:lnTo>
                  <a:lnTo>
                    <a:pt x="3809238" y="1235963"/>
                  </a:lnTo>
                  <a:lnTo>
                    <a:pt x="3799073" y="1283650"/>
                  </a:lnTo>
                  <a:lnTo>
                    <a:pt x="3779844" y="1327277"/>
                  </a:lnTo>
                  <a:lnTo>
                    <a:pt x="3752643" y="1365795"/>
                  </a:lnTo>
                  <a:lnTo>
                    <a:pt x="3718563" y="1398155"/>
                  </a:lnTo>
                  <a:lnTo>
                    <a:pt x="3678697" y="1423309"/>
                  </a:lnTo>
                  <a:lnTo>
                    <a:pt x="3634135" y="1440207"/>
                  </a:lnTo>
                  <a:lnTo>
                    <a:pt x="3586734" y="1447679"/>
                  </a:lnTo>
                  <a:lnTo>
                    <a:pt x="246126" y="1447800"/>
                  </a:lnTo>
                  <a:lnTo>
                    <a:pt x="197399" y="1443022"/>
                  </a:lnTo>
                  <a:lnTo>
                    <a:pt x="151933" y="1428541"/>
                  </a:lnTo>
                  <a:lnTo>
                    <a:pt x="110832" y="1405408"/>
                  </a:lnTo>
                  <a:lnTo>
                    <a:pt x="75201" y="1374675"/>
                  </a:lnTo>
                  <a:lnTo>
                    <a:pt x="46147" y="1337394"/>
                  </a:lnTo>
                  <a:lnTo>
                    <a:pt x="24775" y="1294616"/>
                  </a:lnTo>
                  <a:lnTo>
                    <a:pt x="12192" y="1247394"/>
                  </a:lnTo>
                  <a:lnTo>
                    <a:pt x="9906" y="1223772"/>
                  </a:lnTo>
                  <a:lnTo>
                    <a:pt x="9906" y="1277192"/>
                  </a:lnTo>
                  <a:lnTo>
                    <a:pt x="32442" y="1333395"/>
                  </a:lnTo>
                  <a:lnTo>
                    <a:pt x="54261" y="1365419"/>
                  </a:lnTo>
                  <a:lnTo>
                    <a:pt x="80772" y="1393698"/>
                  </a:lnTo>
                  <a:lnTo>
                    <a:pt x="132656" y="1429788"/>
                  </a:lnTo>
                  <a:lnTo>
                    <a:pt x="168721" y="1444942"/>
                  </a:lnTo>
                  <a:lnTo>
                    <a:pt x="206721" y="1454286"/>
                  </a:lnTo>
                  <a:lnTo>
                    <a:pt x="246126" y="1457706"/>
                  </a:lnTo>
                  <a:lnTo>
                    <a:pt x="3573779" y="1457705"/>
                  </a:lnTo>
                  <a:lnTo>
                    <a:pt x="3648776" y="1445751"/>
                  </a:lnTo>
                  <a:lnTo>
                    <a:pt x="3694339" y="1425857"/>
                  </a:lnTo>
                  <a:lnTo>
                    <a:pt x="3734509" y="1397623"/>
                  </a:lnTo>
                  <a:lnTo>
                    <a:pt x="3768180" y="1362172"/>
                  </a:lnTo>
                  <a:lnTo>
                    <a:pt x="3794246" y="1320631"/>
                  </a:lnTo>
                  <a:lnTo>
                    <a:pt x="3810000" y="1278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07405" y="1121918"/>
            <a:ext cx="3704590" cy="4559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 marR="5080">
              <a:lnSpc>
                <a:spcPct val="98400"/>
              </a:lnSpc>
              <a:spcBef>
                <a:spcPts val="135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Find variable of integration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Find the </a:t>
            </a:r>
            <a:r>
              <a:rPr sz="2000" spc="-10" dirty="0">
                <a:latin typeface="Times New Roman"/>
                <a:cs typeface="Times New Roman"/>
              </a:rPr>
              <a:t>argument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Symbol"/>
                <a:cs typeface="Symbol"/>
              </a:rPr>
              <a:t></a:t>
            </a:r>
            <a:r>
              <a:rPr sz="2000" spc="-15" dirty="0">
                <a:latin typeface="Times New Roman"/>
                <a:cs typeface="Times New Roman"/>
              </a:rPr>
              <a:t>)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Find the value of the  variable of integration that causes  the </a:t>
            </a:r>
            <a:r>
              <a:rPr sz="2000" spc="-10" dirty="0">
                <a:latin typeface="Times New Roman"/>
                <a:cs typeface="Times New Roman"/>
              </a:rPr>
              <a:t>argument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Symbol"/>
                <a:cs typeface="Symbol"/>
              </a:rPr>
              <a:t></a:t>
            </a:r>
            <a:r>
              <a:rPr sz="2000" spc="-15" dirty="0"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imes New Roman"/>
                <a:cs typeface="Times New Roman"/>
              </a:rPr>
              <a:t>to go to zero.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Step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If value in Step 3 lies inside  limits of integration… </a:t>
            </a:r>
            <a:r>
              <a:rPr sz="2000" spc="-40" dirty="0">
                <a:latin typeface="Times New Roman"/>
                <a:cs typeface="Times New Roman"/>
              </a:rPr>
              <a:t>Take  </a:t>
            </a:r>
            <a:r>
              <a:rPr sz="2000" spc="-5" dirty="0">
                <a:latin typeface="Times New Roman"/>
                <a:cs typeface="Times New Roman"/>
              </a:rPr>
              <a:t>everything that is multiplying </a:t>
            </a:r>
            <a:r>
              <a:rPr sz="2100" i="1" spc="-15" dirty="0">
                <a:latin typeface="Symbol"/>
                <a:cs typeface="Symbol"/>
              </a:rPr>
              <a:t>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Symbol"/>
                <a:cs typeface="Symbol"/>
              </a:rPr>
              <a:t></a:t>
            </a:r>
            <a:r>
              <a:rPr sz="2000" spc="-15" dirty="0">
                <a:latin typeface="Times New Roman"/>
                <a:cs typeface="Times New Roman"/>
              </a:rPr>
              <a:t>)  </a:t>
            </a:r>
            <a:r>
              <a:rPr sz="2000" spc="-5" dirty="0">
                <a:latin typeface="Times New Roman"/>
                <a:cs typeface="Times New Roman"/>
              </a:rPr>
              <a:t>and evaluate it at the value found in  step 3; Otherwise… “return”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zero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802005">
              <a:lnSpc>
                <a:spcPct val="100000"/>
              </a:lnSpc>
              <a:tabLst>
                <a:tab pos="1237615" algn="l"/>
                <a:tab pos="1824989" algn="l"/>
                <a:tab pos="2266315" algn="l"/>
              </a:tabLst>
            </a:pP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sz="20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	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– 1 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– 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	</a:t>
            </a:r>
            <a:r>
              <a:rPr sz="2000" spc="-5" dirty="0">
                <a:latin typeface="Symbol"/>
                <a:cs typeface="Symbol"/>
              </a:rPr>
              <a:t>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= 1 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Step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= 1 lies in [–4,7]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evaluate… sin(</a:t>
            </a:r>
            <a:r>
              <a:rPr sz="2000" spc="-5" dirty="0">
                <a:latin typeface="Symbol"/>
                <a:cs typeface="Symbol"/>
              </a:rPr>
              <a:t></a:t>
            </a:r>
            <a:r>
              <a:rPr sz="2000" spc="-5" dirty="0">
                <a:latin typeface="Times New Roman"/>
                <a:cs typeface="Times New Roman"/>
              </a:rPr>
              <a:t>1) = sin(</a:t>
            </a:r>
            <a:r>
              <a:rPr sz="2000" spc="-5" dirty="0">
                <a:latin typeface="Symbol"/>
                <a:cs typeface="Symbol"/>
              </a:rPr>
              <a:t></a:t>
            </a:r>
            <a:r>
              <a:rPr sz="2000" spc="-5" dirty="0">
                <a:latin typeface="Times New Roman"/>
                <a:cs typeface="Times New Roman"/>
              </a:rPr>
              <a:t>) 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6403" y="3391655"/>
            <a:ext cx="2971800" cy="162496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170"/>
              </a:spcBef>
            </a:pPr>
            <a:r>
              <a:rPr sz="240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93345">
              <a:lnSpc>
                <a:spcPts val="1235"/>
              </a:lnSpc>
              <a:spcBef>
                <a:spcPts val="725"/>
              </a:spcBef>
            </a:pPr>
            <a:r>
              <a:rPr sz="1550" spc="10" dirty="0">
                <a:latin typeface="Times New Roman"/>
                <a:cs typeface="Times New Roman"/>
              </a:rPr>
              <a:t>7</a:t>
            </a:r>
            <a:endParaRPr sz="1550">
              <a:latin typeface="Times New Roman"/>
              <a:cs typeface="Times New Roman"/>
            </a:endParaRPr>
          </a:p>
          <a:p>
            <a:pPr marL="72390">
              <a:lnSpc>
                <a:spcPts val="4235"/>
              </a:lnSpc>
            </a:pPr>
            <a:r>
              <a:rPr sz="6075" spc="-7" baseline="-13031" dirty="0">
                <a:latin typeface="Symbol"/>
                <a:cs typeface="Symbol"/>
              </a:rPr>
              <a:t></a:t>
            </a:r>
            <a:r>
              <a:rPr sz="6075" spc="-975" baseline="-13031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sin(</a:t>
            </a:r>
            <a:r>
              <a:rPr sz="2850" i="1" spc="-55" dirty="0">
                <a:latin typeface="Symbol"/>
                <a:cs typeface="Symbol"/>
              </a:rPr>
              <a:t></a:t>
            </a:r>
            <a:r>
              <a:rPr sz="2700" i="1" spc="-55" dirty="0">
                <a:latin typeface="Times New Roman"/>
                <a:cs typeface="Times New Roman"/>
              </a:rPr>
              <a:t>t</a:t>
            </a:r>
            <a:r>
              <a:rPr sz="2700" spc="-55" dirty="0">
                <a:latin typeface="Times New Roman"/>
                <a:cs typeface="Times New Roman"/>
              </a:rPr>
              <a:t>)</a:t>
            </a:r>
            <a:r>
              <a:rPr sz="2850" i="1" spc="-55" dirty="0">
                <a:latin typeface="Symbol"/>
                <a:cs typeface="Symbol"/>
              </a:rPr>
              <a:t></a:t>
            </a:r>
            <a:r>
              <a:rPr sz="2850" i="1" spc="-300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(</a:t>
            </a:r>
            <a:r>
              <a:rPr sz="2700" i="1" spc="25" dirty="0">
                <a:latin typeface="Times New Roman"/>
                <a:cs typeface="Times New Roman"/>
              </a:rPr>
              <a:t>t</a:t>
            </a:r>
            <a:r>
              <a:rPr sz="2700" i="1" spc="-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1)</a:t>
            </a:r>
            <a:r>
              <a:rPr sz="2700" i="1" spc="-35" dirty="0">
                <a:latin typeface="Times New Roman"/>
                <a:cs typeface="Times New Roman"/>
              </a:rPr>
              <a:t>dt</a:t>
            </a:r>
            <a:r>
              <a:rPr sz="2700" i="1" spc="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550" spc="40" dirty="0">
                <a:latin typeface="Symbol"/>
                <a:cs typeface="Symbol"/>
              </a:rPr>
              <a:t></a:t>
            </a:r>
            <a:r>
              <a:rPr sz="1550" spc="40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3376" y="5791200"/>
            <a:ext cx="3048000" cy="1081405"/>
          </a:xfrm>
          <a:custGeom>
            <a:avLst/>
            <a:gdLst/>
            <a:ahLst/>
            <a:cxnLst/>
            <a:rect l="l" t="t" r="r" b="b"/>
            <a:pathLst>
              <a:path w="3048000" h="1081404">
                <a:moveTo>
                  <a:pt x="3048000" y="609600"/>
                </a:moveTo>
                <a:lnTo>
                  <a:pt x="2971800" y="571500"/>
                </a:lnTo>
                <a:lnTo>
                  <a:pt x="2971800" y="600456"/>
                </a:lnTo>
                <a:lnTo>
                  <a:pt x="2801747" y="600456"/>
                </a:lnTo>
                <a:lnTo>
                  <a:pt x="2801747" y="619506"/>
                </a:lnTo>
                <a:lnTo>
                  <a:pt x="2777490" y="690384"/>
                </a:lnTo>
                <a:lnTo>
                  <a:pt x="2767558" y="718426"/>
                </a:lnTo>
                <a:lnTo>
                  <a:pt x="2753601" y="759117"/>
                </a:lnTo>
                <a:lnTo>
                  <a:pt x="2736227" y="808355"/>
                </a:lnTo>
                <a:lnTo>
                  <a:pt x="2716022" y="862025"/>
                </a:lnTo>
                <a:lnTo>
                  <a:pt x="2693619" y="916012"/>
                </a:lnTo>
                <a:lnTo>
                  <a:pt x="2669590" y="966228"/>
                </a:lnTo>
                <a:lnTo>
                  <a:pt x="2644546" y="1008545"/>
                </a:lnTo>
                <a:lnTo>
                  <a:pt x="2619095" y="1038872"/>
                </a:lnTo>
                <a:lnTo>
                  <a:pt x="2593848" y="1053096"/>
                </a:lnTo>
                <a:lnTo>
                  <a:pt x="2589276" y="1053096"/>
                </a:lnTo>
                <a:lnTo>
                  <a:pt x="2555125" y="1031087"/>
                </a:lnTo>
                <a:lnTo>
                  <a:pt x="2532126" y="999756"/>
                </a:lnTo>
                <a:lnTo>
                  <a:pt x="2494597" y="928751"/>
                </a:lnTo>
                <a:lnTo>
                  <a:pt x="2473693" y="880414"/>
                </a:lnTo>
                <a:lnTo>
                  <a:pt x="2454402" y="831380"/>
                </a:lnTo>
                <a:lnTo>
                  <a:pt x="2436203" y="781926"/>
                </a:lnTo>
                <a:lnTo>
                  <a:pt x="2418588" y="732294"/>
                </a:lnTo>
                <a:lnTo>
                  <a:pt x="2404872" y="690384"/>
                </a:lnTo>
                <a:lnTo>
                  <a:pt x="2380602" y="619506"/>
                </a:lnTo>
                <a:lnTo>
                  <a:pt x="2801747" y="619506"/>
                </a:lnTo>
                <a:lnTo>
                  <a:pt x="2801747" y="600456"/>
                </a:lnTo>
                <a:lnTo>
                  <a:pt x="2374150" y="600456"/>
                </a:lnTo>
                <a:lnTo>
                  <a:pt x="2344547" y="510997"/>
                </a:lnTo>
                <a:lnTo>
                  <a:pt x="2344547" y="600456"/>
                </a:lnTo>
                <a:lnTo>
                  <a:pt x="1923402" y="600456"/>
                </a:lnTo>
                <a:lnTo>
                  <a:pt x="1947672" y="529590"/>
                </a:lnTo>
                <a:lnTo>
                  <a:pt x="1961388" y="487680"/>
                </a:lnTo>
                <a:lnTo>
                  <a:pt x="1979002" y="438048"/>
                </a:lnTo>
                <a:lnTo>
                  <a:pt x="1997163" y="388581"/>
                </a:lnTo>
                <a:lnTo>
                  <a:pt x="2016417" y="339534"/>
                </a:lnTo>
                <a:lnTo>
                  <a:pt x="2037334" y="291198"/>
                </a:lnTo>
                <a:lnTo>
                  <a:pt x="2060448" y="243840"/>
                </a:lnTo>
                <a:lnTo>
                  <a:pt x="2084438" y="205778"/>
                </a:lnTo>
                <a:lnTo>
                  <a:pt x="2113623" y="174498"/>
                </a:lnTo>
                <a:lnTo>
                  <a:pt x="2132076" y="166878"/>
                </a:lnTo>
                <a:lnTo>
                  <a:pt x="2136648" y="166878"/>
                </a:lnTo>
                <a:lnTo>
                  <a:pt x="2187333" y="211391"/>
                </a:lnTo>
                <a:lnTo>
                  <a:pt x="2212390" y="253720"/>
                </a:lnTo>
                <a:lnTo>
                  <a:pt x="2236444" y="303936"/>
                </a:lnTo>
                <a:lnTo>
                  <a:pt x="2258885" y="357936"/>
                </a:lnTo>
                <a:lnTo>
                  <a:pt x="2279091" y="411619"/>
                </a:lnTo>
                <a:lnTo>
                  <a:pt x="2296464" y="460857"/>
                </a:lnTo>
                <a:lnTo>
                  <a:pt x="2310396" y="501561"/>
                </a:lnTo>
                <a:lnTo>
                  <a:pt x="2320290" y="529590"/>
                </a:lnTo>
                <a:lnTo>
                  <a:pt x="2344547" y="600456"/>
                </a:lnTo>
                <a:lnTo>
                  <a:pt x="2344547" y="510997"/>
                </a:lnTo>
                <a:lnTo>
                  <a:pt x="2319248" y="437134"/>
                </a:lnTo>
                <a:lnTo>
                  <a:pt x="2299309" y="382727"/>
                </a:lnTo>
                <a:lnTo>
                  <a:pt x="2280069" y="333794"/>
                </a:lnTo>
                <a:lnTo>
                  <a:pt x="2261425" y="290309"/>
                </a:lnTo>
                <a:lnTo>
                  <a:pt x="2243315" y="252285"/>
                </a:lnTo>
                <a:lnTo>
                  <a:pt x="2208415" y="192608"/>
                </a:lnTo>
                <a:lnTo>
                  <a:pt x="2174811" y="154724"/>
                </a:lnTo>
                <a:lnTo>
                  <a:pt x="2141905" y="138595"/>
                </a:lnTo>
                <a:lnTo>
                  <a:pt x="2125548" y="138684"/>
                </a:lnTo>
                <a:lnTo>
                  <a:pt x="2075942" y="171526"/>
                </a:lnTo>
                <a:lnTo>
                  <a:pt x="2041728" y="220535"/>
                </a:lnTo>
                <a:lnTo>
                  <a:pt x="2005939" y="291185"/>
                </a:lnTo>
                <a:lnTo>
                  <a:pt x="1987270" y="334619"/>
                </a:lnTo>
                <a:lnTo>
                  <a:pt x="1967979" y="383463"/>
                </a:lnTo>
                <a:lnTo>
                  <a:pt x="1948014" y="437705"/>
                </a:lnTo>
                <a:lnTo>
                  <a:pt x="1927301" y="497332"/>
                </a:lnTo>
                <a:lnTo>
                  <a:pt x="1905762" y="562356"/>
                </a:lnTo>
                <a:lnTo>
                  <a:pt x="1893722" y="600456"/>
                </a:lnTo>
                <a:lnTo>
                  <a:pt x="1887347" y="600456"/>
                </a:lnTo>
                <a:lnTo>
                  <a:pt x="1887347" y="619506"/>
                </a:lnTo>
                <a:lnTo>
                  <a:pt x="1863090" y="690384"/>
                </a:lnTo>
                <a:lnTo>
                  <a:pt x="1853158" y="718426"/>
                </a:lnTo>
                <a:lnTo>
                  <a:pt x="1839201" y="759117"/>
                </a:lnTo>
                <a:lnTo>
                  <a:pt x="1821827" y="808355"/>
                </a:lnTo>
                <a:lnTo>
                  <a:pt x="1801622" y="862025"/>
                </a:lnTo>
                <a:lnTo>
                  <a:pt x="1779219" y="916012"/>
                </a:lnTo>
                <a:lnTo>
                  <a:pt x="1755190" y="966228"/>
                </a:lnTo>
                <a:lnTo>
                  <a:pt x="1730146" y="1008545"/>
                </a:lnTo>
                <a:lnTo>
                  <a:pt x="1704695" y="1038872"/>
                </a:lnTo>
                <a:lnTo>
                  <a:pt x="1679448" y="1053096"/>
                </a:lnTo>
                <a:lnTo>
                  <a:pt x="1674876" y="1053096"/>
                </a:lnTo>
                <a:lnTo>
                  <a:pt x="1640725" y="1031087"/>
                </a:lnTo>
                <a:lnTo>
                  <a:pt x="1617726" y="999756"/>
                </a:lnTo>
                <a:lnTo>
                  <a:pt x="1580197" y="928751"/>
                </a:lnTo>
                <a:lnTo>
                  <a:pt x="1559293" y="880414"/>
                </a:lnTo>
                <a:lnTo>
                  <a:pt x="1540002" y="831380"/>
                </a:lnTo>
                <a:lnTo>
                  <a:pt x="1521802" y="781926"/>
                </a:lnTo>
                <a:lnTo>
                  <a:pt x="1504188" y="732294"/>
                </a:lnTo>
                <a:lnTo>
                  <a:pt x="1490472" y="690384"/>
                </a:lnTo>
                <a:lnTo>
                  <a:pt x="1466202" y="619506"/>
                </a:lnTo>
                <a:lnTo>
                  <a:pt x="1887347" y="619506"/>
                </a:lnTo>
                <a:lnTo>
                  <a:pt x="1887347" y="600456"/>
                </a:lnTo>
                <a:lnTo>
                  <a:pt x="1459750" y="600456"/>
                </a:lnTo>
                <a:lnTo>
                  <a:pt x="1430147" y="510997"/>
                </a:lnTo>
                <a:lnTo>
                  <a:pt x="1430147" y="600456"/>
                </a:lnTo>
                <a:lnTo>
                  <a:pt x="1009002" y="600456"/>
                </a:lnTo>
                <a:lnTo>
                  <a:pt x="1033272" y="529590"/>
                </a:lnTo>
                <a:lnTo>
                  <a:pt x="1046988" y="487680"/>
                </a:lnTo>
                <a:lnTo>
                  <a:pt x="1064602" y="438048"/>
                </a:lnTo>
                <a:lnTo>
                  <a:pt x="1082763" y="388581"/>
                </a:lnTo>
                <a:lnTo>
                  <a:pt x="1102017" y="339534"/>
                </a:lnTo>
                <a:lnTo>
                  <a:pt x="1122934" y="291198"/>
                </a:lnTo>
                <a:lnTo>
                  <a:pt x="1146048" y="243840"/>
                </a:lnTo>
                <a:lnTo>
                  <a:pt x="1170038" y="205778"/>
                </a:lnTo>
                <a:lnTo>
                  <a:pt x="1199222" y="174498"/>
                </a:lnTo>
                <a:lnTo>
                  <a:pt x="1217676" y="166878"/>
                </a:lnTo>
                <a:lnTo>
                  <a:pt x="1222248" y="166878"/>
                </a:lnTo>
                <a:lnTo>
                  <a:pt x="1272933" y="211391"/>
                </a:lnTo>
                <a:lnTo>
                  <a:pt x="1297990" y="253720"/>
                </a:lnTo>
                <a:lnTo>
                  <a:pt x="1322044" y="303936"/>
                </a:lnTo>
                <a:lnTo>
                  <a:pt x="1344485" y="357936"/>
                </a:lnTo>
                <a:lnTo>
                  <a:pt x="1364691" y="411619"/>
                </a:lnTo>
                <a:lnTo>
                  <a:pt x="1382064" y="460857"/>
                </a:lnTo>
                <a:lnTo>
                  <a:pt x="1395996" y="501561"/>
                </a:lnTo>
                <a:lnTo>
                  <a:pt x="1405890" y="529590"/>
                </a:lnTo>
                <a:lnTo>
                  <a:pt x="1430147" y="600456"/>
                </a:lnTo>
                <a:lnTo>
                  <a:pt x="1430147" y="510997"/>
                </a:lnTo>
                <a:lnTo>
                  <a:pt x="1404848" y="437134"/>
                </a:lnTo>
                <a:lnTo>
                  <a:pt x="1384909" y="382727"/>
                </a:lnTo>
                <a:lnTo>
                  <a:pt x="1365669" y="333794"/>
                </a:lnTo>
                <a:lnTo>
                  <a:pt x="1347025" y="290309"/>
                </a:lnTo>
                <a:lnTo>
                  <a:pt x="1328915" y="252285"/>
                </a:lnTo>
                <a:lnTo>
                  <a:pt x="1294015" y="192608"/>
                </a:lnTo>
                <a:lnTo>
                  <a:pt x="1260411" y="154724"/>
                </a:lnTo>
                <a:lnTo>
                  <a:pt x="1227505" y="138595"/>
                </a:lnTo>
                <a:lnTo>
                  <a:pt x="1211148" y="138684"/>
                </a:lnTo>
                <a:lnTo>
                  <a:pt x="1161542" y="171526"/>
                </a:lnTo>
                <a:lnTo>
                  <a:pt x="1127328" y="220535"/>
                </a:lnTo>
                <a:lnTo>
                  <a:pt x="1091539" y="291185"/>
                </a:lnTo>
                <a:lnTo>
                  <a:pt x="1072870" y="334619"/>
                </a:lnTo>
                <a:lnTo>
                  <a:pt x="1053579" y="383463"/>
                </a:lnTo>
                <a:lnTo>
                  <a:pt x="1033614" y="437705"/>
                </a:lnTo>
                <a:lnTo>
                  <a:pt x="1012901" y="497332"/>
                </a:lnTo>
                <a:lnTo>
                  <a:pt x="1000506" y="534758"/>
                </a:lnTo>
                <a:lnTo>
                  <a:pt x="1000506" y="76200"/>
                </a:lnTo>
                <a:lnTo>
                  <a:pt x="1028700" y="76200"/>
                </a:lnTo>
                <a:lnTo>
                  <a:pt x="990600" y="0"/>
                </a:lnTo>
                <a:lnTo>
                  <a:pt x="952500" y="76200"/>
                </a:lnTo>
                <a:lnTo>
                  <a:pt x="981456" y="76200"/>
                </a:lnTo>
                <a:lnTo>
                  <a:pt x="981456" y="593725"/>
                </a:lnTo>
                <a:lnTo>
                  <a:pt x="979322" y="600456"/>
                </a:lnTo>
                <a:lnTo>
                  <a:pt x="972947" y="600456"/>
                </a:lnTo>
                <a:lnTo>
                  <a:pt x="972947" y="619506"/>
                </a:lnTo>
                <a:lnTo>
                  <a:pt x="948690" y="690384"/>
                </a:lnTo>
                <a:lnTo>
                  <a:pt x="938758" y="718426"/>
                </a:lnTo>
                <a:lnTo>
                  <a:pt x="924801" y="759117"/>
                </a:lnTo>
                <a:lnTo>
                  <a:pt x="907427" y="808355"/>
                </a:lnTo>
                <a:lnTo>
                  <a:pt x="887222" y="862025"/>
                </a:lnTo>
                <a:lnTo>
                  <a:pt x="864819" y="916012"/>
                </a:lnTo>
                <a:lnTo>
                  <a:pt x="840790" y="966228"/>
                </a:lnTo>
                <a:lnTo>
                  <a:pt x="815746" y="1008545"/>
                </a:lnTo>
                <a:lnTo>
                  <a:pt x="790295" y="1038872"/>
                </a:lnTo>
                <a:lnTo>
                  <a:pt x="765048" y="1053096"/>
                </a:lnTo>
                <a:lnTo>
                  <a:pt x="760476" y="1053096"/>
                </a:lnTo>
                <a:lnTo>
                  <a:pt x="726325" y="1031087"/>
                </a:lnTo>
                <a:lnTo>
                  <a:pt x="703326" y="999756"/>
                </a:lnTo>
                <a:lnTo>
                  <a:pt x="665797" y="928751"/>
                </a:lnTo>
                <a:lnTo>
                  <a:pt x="644893" y="880414"/>
                </a:lnTo>
                <a:lnTo>
                  <a:pt x="625602" y="831380"/>
                </a:lnTo>
                <a:lnTo>
                  <a:pt x="607402" y="781926"/>
                </a:lnTo>
                <a:lnTo>
                  <a:pt x="589788" y="732294"/>
                </a:lnTo>
                <a:lnTo>
                  <a:pt x="576072" y="690384"/>
                </a:lnTo>
                <a:lnTo>
                  <a:pt x="551802" y="619506"/>
                </a:lnTo>
                <a:lnTo>
                  <a:pt x="972947" y="619506"/>
                </a:lnTo>
                <a:lnTo>
                  <a:pt x="972947" y="600456"/>
                </a:lnTo>
                <a:lnTo>
                  <a:pt x="545350" y="600456"/>
                </a:lnTo>
                <a:lnTo>
                  <a:pt x="515747" y="510997"/>
                </a:lnTo>
                <a:lnTo>
                  <a:pt x="515747" y="600456"/>
                </a:lnTo>
                <a:lnTo>
                  <a:pt x="94602" y="600456"/>
                </a:lnTo>
                <a:lnTo>
                  <a:pt x="118872" y="529590"/>
                </a:lnTo>
                <a:lnTo>
                  <a:pt x="132588" y="487680"/>
                </a:lnTo>
                <a:lnTo>
                  <a:pt x="150202" y="438048"/>
                </a:lnTo>
                <a:lnTo>
                  <a:pt x="168363" y="388581"/>
                </a:lnTo>
                <a:lnTo>
                  <a:pt x="187617" y="339534"/>
                </a:lnTo>
                <a:lnTo>
                  <a:pt x="208534" y="291198"/>
                </a:lnTo>
                <a:lnTo>
                  <a:pt x="231648" y="243840"/>
                </a:lnTo>
                <a:lnTo>
                  <a:pt x="255638" y="205778"/>
                </a:lnTo>
                <a:lnTo>
                  <a:pt x="284822" y="174498"/>
                </a:lnTo>
                <a:lnTo>
                  <a:pt x="303276" y="166878"/>
                </a:lnTo>
                <a:lnTo>
                  <a:pt x="307848" y="166878"/>
                </a:lnTo>
                <a:lnTo>
                  <a:pt x="358533" y="211391"/>
                </a:lnTo>
                <a:lnTo>
                  <a:pt x="383590" y="253720"/>
                </a:lnTo>
                <a:lnTo>
                  <a:pt x="407644" y="303936"/>
                </a:lnTo>
                <a:lnTo>
                  <a:pt x="430085" y="357936"/>
                </a:lnTo>
                <a:lnTo>
                  <a:pt x="450291" y="411619"/>
                </a:lnTo>
                <a:lnTo>
                  <a:pt x="467664" y="460857"/>
                </a:lnTo>
                <a:lnTo>
                  <a:pt x="481596" y="501561"/>
                </a:lnTo>
                <a:lnTo>
                  <a:pt x="491490" y="529590"/>
                </a:lnTo>
                <a:lnTo>
                  <a:pt x="515747" y="600456"/>
                </a:lnTo>
                <a:lnTo>
                  <a:pt x="515747" y="510997"/>
                </a:lnTo>
                <a:lnTo>
                  <a:pt x="490448" y="437134"/>
                </a:lnTo>
                <a:lnTo>
                  <a:pt x="470509" y="382727"/>
                </a:lnTo>
                <a:lnTo>
                  <a:pt x="451269" y="333794"/>
                </a:lnTo>
                <a:lnTo>
                  <a:pt x="432625" y="290309"/>
                </a:lnTo>
                <a:lnTo>
                  <a:pt x="414515" y="252285"/>
                </a:lnTo>
                <a:lnTo>
                  <a:pt x="379615" y="192608"/>
                </a:lnTo>
                <a:lnTo>
                  <a:pt x="346011" y="154724"/>
                </a:lnTo>
                <a:lnTo>
                  <a:pt x="313105" y="138595"/>
                </a:lnTo>
                <a:lnTo>
                  <a:pt x="296748" y="138684"/>
                </a:lnTo>
                <a:lnTo>
                  <a:pt x="247142" y="171526"/>
                </a:lnTo>
                <a:lnTo>
                  <a:pt x="212928" y="220535"/>
                </a:lnTo>
                <a:lnTo>
                  <a:pt x="177139" y="291185"/>
                </a:lnTo>
                <a:lnTo>
                  <a:pt x="158470" y="334619"/>
                </a:lnTo>
                <a:lnTo>
                  <a:pt x="139179" y="383463"/>
                </a:lnTo>
                <a:lnTo>
                  <a:pt x="119214" y="437705"/>
                </a:lnTo>
                <a:lnTo>
                  <a:pt x="98501" y="497332"/>
                </a:lnTo>
                <a:lnTo>
                  <a:pt x="76962" y="562356"/>
                </a:lnTo>
                <a:lnTo>
                  <a:pt x="64922" y="600456"/>
                </a:lnTo>
                <a:lnTo>
                  <a:pt x="0" y="600456"/>
                </a:lnTo>
                <a:lnTo>
                  <a:pt x="0" y="619506"/>
                </a:lnTo>
                <a:lnTo>
                  <a:pt x="522122" y="619506"/>
                </a:lnTo>
                <a:lnTo>
                  <a:pt x="534162" y="657618"/>
                </a:lnTo>
                <a:lnTo>
                  <a:pt x="555713" y="722617"/>
                </a:lnTo>
                <a:lnTo>
                  <a:pt x="576453" y="782231"/>
                </a:lnTo>
                <a:lnTo>
                  <a:pt x="596417" y="836460"/>
                </a:lnTo>
                <a:lnTo>
                  <a:pt x="615708" y="885304"/>
                </a:lnTo>
                <a:lnTo>
                  <a:pt x="634377" y="928738"/>
                </a:lnTo>
                <a:lnTo>
                  <a:pt x="652513" y="966762"/>
                </a:lnTo>
                <a:lnTo>
                  <a:pt x="687438" y="1026604"/>
                </a:lnTo>
                <a:lnTo>
                  <a:pt x="721055" y="1064793"/>
                </a:lnTo>
                <a:lnTo>
                  <a:pt x="770293" y="1081392"/>
                </a:lnTo>
                <a:lnTo>
                  <a:pt x="786688" y="1076058"/>
                </a:lnTo>
                <a:lnTo>
                  <a:pt x="819848" y="1049083"/>
                </a:lnTo>
                <a:lnTo>
                  <a:pt x="854024" y="1000315"/>
                </a:lnTo>
                <a:lnTo>
                  <a:pt x="889774" y="929728"/>
                </a:lnTo>
                <a:lnTo>
                  <a:pt x="908418" y="886244"/>
                </a:lnTo>
                <a:lnTo>
                  <a:pt x="927671" y="837298"/>
                </a:lnTo>
                <a:lnTo>
                  <a:pt x="947610" y="782878"/>
                </a:lnTo>
                <a:lnTo>
                  <a:pt x="968311" y="722985"/>
                </a:lnTo>
                <a:lnTo>
                  <a:pt x="981456" y="683272"/>
                </a:lnTo>
                <a:lnTo>
                  <a:pt x="981456" y="1066800"/>
                </a:lnTo>
                <a:lnTo>
                  <a:pt x="1000506" y="1066800"/>
                </a:lnTo>
                <a:lnTo>
                  <a:pt x="1000506" y="625703"/>
                </a:lnTo>
                <a:lnTo>
                  <a:pt x="1002550" y="619506"/>
                </a:lnTo>
                <a:lnTo>
                  <a:pt x="1436522" y="619506"/>
                </a:lnTo>
                <a:lnTo>
                  <a:pt x="1448562" y="657618"/>
                </a:lnTo>
                <a:lnTo>
                  <a:pt x="1470113" y="722617"/>
                </a:lnTo>
                <a:lnTo>
                  <a:pt x="1490853" y="782231"/>
                </a:lnTo>
                <a:lnTo>
                  <a:pt x="1510817" y="836460"/>
                </a:lnTo>
                <a:lnTo>
                  <a:pt x="1530108" y="885304"/>
                </a:lnTo>
                <a:lnTo>
                  <a:pt x="1548777" y="928738"/>
                </a:lnTo>
                <a:lnTo>
                  <a:pt x="1566913" y="966762"/>
                </a:lnTo>
                <a:lnTo>
                  <a:pt x="1601838" y="1026604"/>
                </a:lnTo>
                <a:lnTo>
                  <a:pt x="1635455" y="1064793"/>
                </a:lnTo>
                <a:lnTo>
                  <a:pt x="1684693" y="1081392"/>
                </a:lnTo>
                <a:lnTo>
                  <a:pt x="1701088" y="1076058"/>
                </a:lnTo>
                <a:lnTo>
                  <a:pt x="1734248" y="1049083"/>
                </a:lnTo>
                <a:lnTo>
                  <a:pt x="1768424" y="1000315"/>
                </a:lnTo>
                <a:lnTo>
                  <a:pt x="1804174" y="929728"/>
                </a:lnTo>
                <a:lnTo>
                  <a:pt x="1822818" y="886244"/>
                </a:lnTo>
                <a:lnTo>
                  <a:pt x="1842071" y="837298"/>
                </a:lnTo>
                <a:lnTo>
                  <a:pt x="1862010" y="782878"/>
                </a:lnTo>
                <a:lnTo>
                  <a:pt x="1882711" y="722985"/>
                </a:lnTo>
                <a:lnTo>
                  <a:pt x="1916950" y="619506"/>
                </a:lnTo>
                <a:lnTo>
                  <a:pt x="2350922" y="619506"/>
                </a:lnTo>
                <a:lnTo>
                  <a:pt x="2362962" y="657618"/>
                </a:lnTo>
                <a:lnTo>
                  <a:pt x="2384514" y="722617"/>
                </a:lnTo>
                <a:lnTo>
                  <a:pt x="2405253" y="782231"/>
                </a:lnTo>
                <a:lnTo>
                  <a:pt x="2425217" y="836460"/>
                </a:lnTo>
                <a:lnTo>
                  <a:pt x="2444508" y="885304"/>
                </a:lnTo>
                <a:lnTo>
                  <a:pt x="2463177" y="928738"/>
                </a:lnTo>
                <a:lnTo>
                  <a:pt x="2481313" y="966762"/>
                </a:lnTo>
                <a:lnTo>
                  <a:pt x="2516238" y="1026604"/>
                </a:lnTo>
                <a:lnTo>
                  <a:pt x="2549855" y="1064793"/>
                </a:lnTo>
                <a:lnTo>
                  <a:pt x="2599093" y="1081392"/>
                </a:lnTo>
                <a:lnTo>
                  <a:pt x="2615488" y="1076058"/>
                </a:lnTo>
                <a:lnTo>
                  <a:pt x="2648648" y="1049083"/>
                </a:lnTo>
                <a:lnTo>
                  <a:pt x="2682824" y="1000315"/>
                </a:lnTo>
                <a:lnTo>
                  <a:pt x="2718574" y="929728"/>
                </a:lnTo>
                <a:lnTo>
                  <a:pt x="2737218" y="886244"/>
                </a:lnTo>
                <a:lnTo>
                  <a:pt x="2756471" y="837298"/>
                </a:lnTo>
                <a:lnTo>
                  <a:pt x="2776410" y="782878"/>
                </a:lnTo>
                <a:lnTo>
                  <a:pt x="2797111" y="722985"/>
                </a:lnTo>
                <a:lnTo>
                  <a:pt x="2831350" y="619506"/>
                </a:lnTo>
                <a:lnTo>
                  <a:pt x="2971800" y="619506"/>
                </a:lnTo>
                <a:lnTo>
                  <a:pt x="2971800" y="647700"/>
                </a:lnTo>
                <a:lnTo>
                  <a:pt x="2984754" y="641223"/>
                </a:lnTo>
                <a:lnTo>
                  <a:pt x="304800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77715" y="642315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4938" y="6474966"/>
            <a:ext cx="1119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845" algn="l"/>
                <a:tab pos="979169" algn="l"/>
              </a:tabLst>
            </a:pPr>
            <a:r>
              <a:rPr sz="2000" spc="-5" dirty="0">
                <a:latin typeface="Times New Roman"/>
                <a:cs typeface="Times New Roman"/>
              </a:rPr>
              <a:t>1	2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2690" y="5507147"/>
            <a:ext cx="8388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Times New Roman"/>
                <a:cs typeface="Times New Roman"/>
              </a:rPr>
              <a:t>sin</a:t>
            </a:r>
            <a:r>
              <a:rPr sz="2350" spc="-75" dirty="0">
                <a:latin typeface="Times New Roman"/>
                <a:cs typeface="Times New Roman"/>
              </a:rPr>
              <a:t>(</a:t>
            </a:r>
            <a:r>
              <a:rPr sz="2500" i="1" spc="-70" dirty="0">
                <a:latin typeface="Symbol"/>
                <a:cs typeface="Symbol"/>
              </a:rPr>
              <a:t></a:t>
            </a:r>
            <a:r>
              <a:rPr sz="2350" i="1" spc="150" dirty="0">
                <a:latin typeface="Times New Roman"/>
                <a:cs typeface="Times New Roman"/>
              </a:rPr>
              <a:t>t</a:t>
            </a:r>
            <a:r>
              <a:rPr sz="2350" spc="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08504" y="5410200"/>
            <a:ext cx="86360" cy="990600"/>
          </a:xfrm>
          <a:custGeom>
            <a:avLst/>
            <a:gdLst/>
            <a:ahLst/>
            <a:cxnLst/>
            <a:rect l="l" t="t" r="r" b="b"/>
            <a:pathLst>
              <a:path w="86360" h="990600">
                <a:moveTo>
                  <a:pt x="86106" y="86105"/>
                </a:moveTo>
                <a:lnTo>
                  <a:pt x="42671" y="0"/>
                </a:lnTo>
                <a:lnTo>
                  <a:pt x="0" y="86105"/>
                </a:lnTo>
                <a:lnTo>
                  <a:pt x="28956" y="86105"/>
                </a:lnTo>
                <a:lnTo>
                  <a:pt x="28956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6106" y="86105"/>
                </a:lnTo>
                <a:close/>
              </a:path>
              <a:path w="86360" h="990600">
                <a:moveTo>
                  <a:pt x="57150" y="86105"/>
                </a:moveTo>
                <a:lnTo>
                  <a:pt x="57150" y="71627"/>
                </a:lnTo>
                <a:lnTo>
                  <a:pt x="28956" y="71627"/>
                </a:lnTo>
                <a:lnTo>
                  <a:pt x="28956" y="86105"/>
                </a:lnTo>
                <a:lnTo>
                  <a:pt x="57150" y="86105"/>
                </a:lnTo>
                <a:close/>
              </a:path>
              <a:path w="86360" h="990600">
                <a:moveTo>
                  <a:pt x="57150" y="990600"/>
                </a:moveTo>
                <a:lnTo>
                  <a:pt x="57150" y="86105"/>
                </a:lnTo>
                <a:lnTo>
                  <a:pt x="28956" y="86105"/>
                </a:lnTo>
                <a:lnTo>
                  <a:pt x="28956" y="990600"/>
                </a:lnTo>
                <a:lnTo>
                  <a:pt x="57150" y="990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39822" y="5207373"/>
            <a:ext cx="82423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60" dirty="0">
                <a:latin typeface="Symbol"/>
                <a:cs typeface="Symbol"/>
              </a:rPr>
              <a:t>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(</a:t>
            </a:r>
            <a:r>
              <a:rPr sz="2100" i="1" spc="30" dirty="0">
                <a:latin typeface="Times New Roman"/>
                <a:cs typeface="Times New Roman"/>
              </a:rPr>
              <a:t>t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2234" y="6023143"/>
            <a:ext cx="2990850" cy="10331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345">
              <a:lnSpc>
                <a:spcPts val="1235"/>
              </a:lnSpc>
              <a:spcBef>
                <a:spcPts val="120"/>
              </a:spcBef>
            </a:pPr>
            <a:r>
              <a:rPr sz="1550" spc="10" dirty="0">
                <a:latin typeface="Times New Roman"/>
                <a:cs typeface="Times New Roman"/>
              </a:rPr>
              <a:t>7</a:t>
            </a:r>
            <a:endParaRPr sz="1550">
              <a:latin typeface="Times New Roman"/>
              <a:cs typeface="Times New Roman"/>
            </a:endParaRPr>
          </a:p>
          <a:p>
            <a:pPr marL="71755">
              <a:lnSpc>
                <a:spcPts val="4235"/>
              </a:lnSpc>
            </a:pPr>
            <a:r>
              <a:rPr sz="6075" spc="-7" baseline="-13031" dirty="0">
                <a:latin typeface="Symbol"/>
                <a:cs typeface="Symbol"/>
              </a:rPr>
              <a:t></a:t>
            </a:r>
            <a:r>
              <a:rPr sz="6075" spc="-982" baseline="-13031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sin(</a:t>
            </a:r>
            <a:r>
              <a:rPr sz="2850" i="1" spc="-55" dirty="0">
                <a:latin typeface="Symbol"/>
                <a:cs typeface="Symbol"/>
              </a:rPr>
              <a:t></a:t>
            </a:r>
            <a:r>
              <a:rPr sz="2700" i="1" spc="-55" dirty="0">
                <a:latin typeface="Times New Roman"/>
                <a:cs typeface="Times New Roman"/>
              </a:rPr>
              <a:t>t</a:t>
            </a:r>
            <a:r>
              <a:rPr sz="2700" spc="-55" dirty="0">
                <a:latin typeface="Times New Roman"/>
                <a:cs typeface="Times New Roman"/>
              </a:rPr>
              <a:t>)</a:t>
            </a:r>
            <a:r>
              <a:rPr sz="2850" i="1" spc="-55" dirty="0">
                <a:latin typeface="Symbol"/>
                <a:cs typeface="Symbol"/>
              </a:rPr>
              <a:t></a:t>
            </a:r>
            <a:r>
              <a:rPr sz="2850" i="1" spc="-290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(</a:t>
            </a:r>
            <a:r>
              <a:rPr sz="2700" i="1" spc="25" dirty="0">
                <a:latin typeface="Times New Roman"/>
                <a:cs typeface="Times New Roman"/>
              </a:rPr>
              <a:t>t</a:t>
            </a:r>
            <a:r>
              <a:rPr sz="2700" i="1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1)</a:t>
            </a:r>
            <a:r>
              <a:rPr sz="2700" i="1" spc="-35" dirty="0">
                <a:latin typeface="Times New Roman"/>
                <a:cs typeface="Times New Roman"/>
              </a:rPr>
              <a:t>dt</a:t>
            </a:r>
            <a:r>
              <a:rPr sz="2700" i="1" spc="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550" spc="40" dirty="0">
                <a:latin typeface="Symbol"/>
                <a:cs typeface="Symbol"/>
              </a:rPr>
              <a:t></a:t>
            </a:r>
            <a:r>
              <a:rPr sz="1550" spc="40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35752" y="5974079"/>
            <a:ext cx="3531870" cy="1290955"/>
            <a:chOff x="5635752" y="5974079"/>
            <a:chExt cx="3531870" cy="1290955"/>
          </a:xfrm>
        </p:grpSpPr>
        <p:sp>
          <p:nvSpPr>
            <p:cNvPr id="22" name="object 22"/>
            <p:cNvSpPr/>
            <p:nvPr/>
          </p:nvSpPr>
          <p:spPr>
            <a:xfrm>
              <a:off x="5635752" y="5974079"/>
              <a:ext cx="3080385" cy="1141730"/>
            </a:xfrm>
            <a:custGeom>
              <a:avLst/>
              <a:gdLst/>
              <a:ahLst/>
              <a:cxnLst/>
              <a:rect l="l" t="t" r="r" b="b"/>
              <a:pathLst>
                <a:path w="3080384" h="1141729">
                  <a:moveTo>
                    <a:pt x="3080003" y="1141476"/>
                  </a:moveTo>
                  <a:lnTo>
                    <a:pt x="3080003" y="0"/>
                  </a:lnTo>
                  <a:lnTo>
                    <a:pt x="0" y="0"/>
                  </a:lnTo>
                  <a:lnTo>
                    <a:pt x="0" y="1141476"/>
                  </a:lnTo>
                  <a:lnTo>
                    <a:pt x="14477" y="1141476"/>
                  </a:lnTo>
                  <a:lnTo>
                    <a:pt x="14477" y="28956"/>
                  </a:lnTo>
                  <a:lnTo>
                    <a:pt x="28956" y="14478"/>
                  </a:lnTo>
                  <a:lnTo>
                    <a:pt x="28956" y="28956"/>
                  </a:lnTo>
                  <a:lnTo>
                    <a:pt x="3051047" y="28956"/>
                  </a:lnTo>
                  <a:lnTo>
                    <a:pt x="3051047" y="14478"/>
                  </a:lnTo>
                  <a:lnTo>
                    <a:pt x="3065525" y="28956"/>
                  </a:lnTo>
                  <a:lnTo>
                    <a:pt x="3065525" y="1141476"/>
                  </a:lnTo>
                  <a:lnTo>
                    <a:pt x="3080003" y="1141476"/>
                  </a:lnTo>
                  <a:close/>
                </a:path>
                <a:path w="3080384" h="1141729">
                  <a:moveTo>
                    <a:pt x="28956" y="28956"/>
                  </a:moveTo>
                  <a:lnTo>
                    <a:pt x="28956" y="14478"/>
                  </a:lnTo>
                  <a:lnTo>
                    <a:pt x="14477" y="28956"/>
                  </a:lnTo>
                  <a:lnTo>
                    <a:pt x="28956" y="28956"/>
                  </a:lnTo>
                  <a:close/>
                </a:path>
                <a:path w="3080384" h="1141729">
                  <a:moveTo>
                    <a:pt x="28956" y="1112520"/>
                  </a:moveTo>
                  <a:lnTo>
                    <a:pt x="28956" y="28956"/>
                  </a:lnTo>
                  <a:lnTo>
                    <a:pt x="14477" y="28956"/>
                  </a:lnTo>
                  <a:lnTo>
                    <a:pt x="14477" y="1112520"/>
                  </a:lnTo>
                  <a:lnTo>
                    <a:pt x="28956" y="1112520"/>
                  </a:lnTo>
                  <a:close/>
                </a:path>
                <a:path w="3080384" h="1141729">
                  <a:moveTo>
                    <a:pt x="3065525" y="1112520"/>
                  </a:moveTo>
                  <a:lnTo>
                    <a:pt x="14477" y="1112520"/>
                  </a:lnTo>
                  <a:lnTo>
                    <a:pt x="28956" y="1126998"/>
                  </a:lnTo>
                  <a:lnTo>
                    <a:pt x="28956" y="1141476"/>
                  </a:lnTo>
                  <a:lnTo>
                    <a:pt x="3051047" y="1141476"/>
                  </a:lnTo>
                  <a:lnTo>
                    <a:pt x="3051047" y="1126998"/>
                  </a:lnTo>
                  <a:lnTo>
                    <a:pt x="3065525" y="1112520"/>
                  </a:lnTo>
                  <a:close/>
                </a:path>
                <a:path w="3080384" h="1141729">
                  <a:moveTo>
                    <a:pt x="28956" y="1141476"/>
                  </a:moveTo>
                  <a:lnTo>
                    <a:pt x="28956" y="1126998"/>
                  </a:lnTo>
                  <a:lnTo>
                    <a:pt x="14477" y="1112520"/>
                  </a:lnTo>
                  <a:lnTo>
                    <a:pt x="14477" y="1141476"/>
                  </a:lnTo>
                  <a:lnTo>
                    <a:pt x="28956" y="1141476"/>
                  </a:lnTo>
                  <a:close/>
                </a:path>
                <a:path w="3080384" h="1141729">
                  <a:moveTo>
                    <a:pt x="3065525" y="28956"/>
                  </a:moveTo>
                  <a:lnTo>
                    <a:pt x="3051047" y="14478"/>
                  </a:lnTo>
                  <a:lnTo>
                    <a:pt x="3051047" y="28956"/>
                  </a:lnTo>
                  <a:lnTo>
                    <a:pt x="3065525" y="28956"/>
                  </a:lnTo>
                  <a:close/>
                </a:path>
                <a:path w="3080384" h="1141729">
                  <a:moveTo>
                    <a:pt x="3065525" y="1112520"/>
                  </a:moveTo>
                  <a:lnTo>
                    <a:pt x="3065525" y="28956"/>
                  </a:lnTo>
                  <a:lnTo>
                    <a:pt x="3051047" y="28956"/>
                  </a:lnTo>
                  <a:lnTo>
                    <a:pt x="3051047" y="1112520"/>
                  </a:lnTo>
                  <a:lnTo>
                    <a:pt x="3065525" y="1112520"/>
                  </a:lnTo>
                  <a:close/>
                </a:path>
                <a:path w="3080384" h="1141729">
                  <a:moveTo>
                    <a:pt x="3065525" y="1141476"/>
                  </a:moveTo>
                  <a:lnTo>
                    <a:pt x="3065525" y="1112520"/>
                  </a:lnTo>
                  <a:lnTo>
                    <a:pt x="3051047" y="1126998"/>
                  </a:lnTo>
                  <a:lnTo>
                    <a:pt x="3051047" y="1141476"/>
                  </a:lnTo>
                  <a:lnTo>
                    <a:pt x="3065525" y="1141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000" y="6941057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58428" y="6925055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390" y="6884923"/>
            <a:ext cx="431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12/16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6027" y="2738627"/>
            <a:ext cx="7325359" cy="1076960"/>
            <a:chOff x="986027" y="2738627"/>
            <a:chExt cx="7325359" cy="1076960"/>
          </a:xfrm>
        </p:grpSpPr>
        <p:sp>
          <p:nvSpPr>
            <p:cNvPr id="4" name="object 4"/>
            <p:cNvSpPr/>
            <p:nvPr/>
          </p:nvSpPr>
          <p:spPr>
            <a:xfrm>
              <a:off x="990599" y="2743199"/>
              <a:ext cx="7315200" cy="1066800"/>
            </a:xfrm>
            <a:custGeom>
              <a:avLst/>
              <a:gdLst/>
              <a:ahLst/>
              <a:cxnLst/>
              <a:rect l="l" t="t" r="r" b="b"/>
              <a:pathLst>
                <a:path w="7315200" h="1066800">
                  <a:moveTo>
                    <a:pt x="7315200" y="1066799"/>
                  </a:moveTo>
                  <a:lnTo>
                    <a:pt x="7315200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7315200" y="1066799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6027" y="2738627"/>
              <a:ext cx="7325359" cy="1076960"/>
            </a:xfrm>
            <a:custGeom>
              <a:avLst/>
              <a:gdLst/>
              <a:ahLst/>
              <a:cxnLst/>
              <a:rect l="l" t="t" r="r" b="b"/>
              <a:pathLst>
                <a:path w="7325359" h="1076960">
                  <a:moveTo>
                    <a:pt x="7325106" y="1076705"/>
                  </a:moveTo>
                  <a:lnTo>
                    <a:pt x="7325106" y="0"/>
                  </a:lnTo>
                  <a:lnTo>
                    <a:pt x="0" y="0"/>
                  </a:lnTo>
                  <a:lnTo>
                    <a:pt x="0" y="1076706"/>
                  </a:lnTo>
                  <a:lnTo>
                    <a:pt x="4572" y="10767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7315200" y="9905"/>
                  </a:lnTo>
                  <a:lnTo>
                    <a:pt x="7315200" y="4571"/>
                  </a:lnTo>
                  <a:lnTo>
                    <a:pt x="7319772" y="9905"/>
                  </a:lnTo>
                  <a:lnTo>
                    <a:pt x="7319772" y="1076705"/>
                  </a:lnTo>
                  <a:lnTo>
                    <a:pt x="7325106" y="1076705"/>
                  </a:lnTo>
                  <a:close/>
                </a:path>
                <a:path w="7325359" h="10769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7325359" h="1076960">
                  <a:moveTo>
                    <a:pt x="9905" y="10668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1066800"/>
                  </a:lnTo>
                  <a:lnTo>
                    <a:pt x="9905" y="1066800"/>
                  </a:lnTo>
                  <a:close/>
                </a:path>
                <a:path w="7325359" h="1076960">
                  <a:moveTo>
                    <a:pt x="7319772" y="1066799"/>
                  </a:moveTo>
                  <a:lnTo>
                    <a:pt x="4572" y="1066800"/>
                  </a:lnTo>
                  <a:lnTo>
                    <a:pt x="9905" y="1071371"/>
                  </a:lnTo>
                  <a:lnTo>
                    <a:pt x="9905" y="1076706"/>
                  </a:lnTo>
                  <a:lnTo>
                    <a:pt x="7315200" y="1076705"/>
                  </a:lnTo>
                  <a:lnTo>
                    <a:pt x="7315200" y="1071371"/>
                  </a:lnTo>
                  <a:lnTo>
                    <a:pt x="7319772" y="1066799"/>
                  </a:lnTo>
                  <a:close/>
                </a:path>
                <a:path w="7325359" h="1076960">
                  <a:moveTo>
                    <a:pt x="9905" y="1076706"/>
                  </a:moveTo>
                  <a:lnTo>
                    <a:pt x="9905" y="1071371"/>
                  </a:lnTo>
                  <a:lnTo>
                    <a:pt x="4572" y="1066800"/>
                  </a:lnTo>
                  <a:lnTo>
                    <a:pt x="4572" y="1076706"/>
                  </a:lnTo>
                  <a:lnTo>
                    <a:pt x="9905" y="1076706"/>
                  </a:lnTo>
                  <a:close/>
                </a:path>
                <a:path w="7325359" h="1076960">
                  <a:moveTo>
                    <a:pt x="7319772" y="9905"/>
                  </a:moveTo>
                  <a:lnTo>
                    <a:pt x="7315200" y="4571"/>
                  </a:lnTo>
                  <a:lnTo>
                    <a:pt x="7315200" y="9905"/>
                  </a:lnTo>
                  <a:lnTo>
                    <a:pt x="7319772" y="9905"/>
                  </a:lnTo>
                  <a:close/>
                </a:path>
                <a:path w="7325359" h="1076960">
                  <a:moveTo>
                    <a:pt x="7319772" y="1066799"/>
                  </a:moveTo>
                  <a:lnTo>
                    <a:pt x="7319772" y="9905"/>
                  </a:lnTo>
                  <a:lnTo>
                    <a:pt x="7315200" y="9905"/>
                  </a:lnTo>
                  <a:lnTo>
                    <a:pt x="7315200" y="1066799"/>
                  </a:lnTo>
                  <a:lnTo>
                    <a:pt x="7319772" y="1066799"/>
                  </a:lnTo>
                  <a:close/>
                </a:path>
                <a:path w="7325359" h="1076960">
                  <a:moveTo>
                    <a:pt x="7319772" y="1076705"/>
                  </a:moveTo>
                  <a:lnTo>
                    <a:pt x="7319772" y="1066799"/>
                  </a:lnTo>
                  <a:lnTo>
                    <a:pt x="7315200" y="1071371"/>
                  </a:lnTo>
                  <a:lnTo>
                    <a:pt x="7315200" y="1076705"/>
                  </a:lnTo>
                  <a:lnTo>
                    <a:pt x="7319772" y="10767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87039" y="3314191"/>
            <a:ext cx="270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sz="2400" spc="-5" dirty="0">
                <a:latin typeface="Times New Roman"/>
                <a:cs typeface="Times New Roman"/>
              </a:rPr>
              <a:t>if:	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87039" y="3348228"/>
            <a:ext cx="3648075" cy="391160"/>
            <a:chOff x="2987039" y="3348228"/>
            <a:chExt cx="3648075" cy="391160"/>
          </a:xfrm>
        </p:grpSpPr>
        <p:sp>
          <p:nvSpPr>
            <p:cNvPr id="8" name="object 8"/>
            <p:cNvSpPr/>
            <p:nvPr/>
          </p:nvSpPr>
          <p:spPr>
            <a:xfrm>
              <a:off x="2987039" y="3665220"/>
              <a:ext cx="270510" cy="15240"/>
            </a:xfrm>
            <a:custGeom>
              <a:avLst/>
              <a:gdLst/>
              <a:ahLst/>
              <a:cxnLst/>
              <a:rect l="l" t="t" r="r" b="b"/>
              <a:pathLst>
                <a:path w="270510" h="15239">
                  <a:moveTo>
                    <a:pt x="270509" y="15239"/>
                  </a:moveTo>
                  <a:lnTo>
                    <a:pt x="270509" y="0"/>
                  </a:lnTo>
                  <a:lnTo>
                    <a:pt x="0" y="0"/>
                  </a:lnTo>
                  <a:lnTo>
                    <a:pt x="0" y="15239"/>
                  </a:lnTo>
                  <a:lnTo>
                    <a:pt x="270509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9800" y="3352800"/>
              <a:ext cx="609600" cy="381000"/>
            </a:xfrm>
            <a:custGeom>
              <a:avLst/>
              <a:gdLst/>
              <a:ahLst/>
              <a:cxnLst/>
              <a:rect l="l" t="t" r="r" b="b"/>
              <a:pathLst>
                <a:path w="609600" h="381000">
                  <a:moveTo>
                    <a:pt x="609600" y="317754"/>
                  </a:moveTo>
                  <a:lnTo>
                    <a:pt x="609600" y="64008"/>
                  </a:lnTo>
                  <a:lnTo>
                    <a:pt x="604646" y="39219"/>
                  </a:lnTo>
                  <a:lnTo>
                    <a:pt x="591121" y="18859"/>
                  </a:lnTo>
                  <a:lnTo>
                    <a:pt x="571023" y="5072"/>
                  </a:lnTo>
                  <a:lnTo>
                    <a:pt x="546354" y="0"/>
                  </a:lnTo>
                  <a:lnTo>
                    <a:pt x="64008" y="0"/>
                  </a:ln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8"/>
                  </a:lnTo>
                  <a:lnTo>
                    <a:pt x="0" y="317754"/>
                  </a:lnTo>
                  <a:lnTo>
                    <a:pt x="5072" y="342423"/>
                  </a:lnTo>
                  <a:lnTo>
                    <a:pt x="18859" y="362521"/>
                  </a:lnTo>
                  <a:lnTo>
                    <a:pt x="39219" y="376047"/>
                  </a:lnTo>
                  <a:lnTo>
                    <a:pt x="64008" y="381000"/>
                  </a:lnTo>
                  <a:lnTo>
                    <a:pt x="546354" y="381000"/>
                  </a:lnTo>
                  <a:lnTo>
                    <a:pt x="571023" y="376047"/>
                  </a:lnTo>
                  <a:lnTo>
                    <a:pt x="591121" y="362521"/>
                  </a:lnTo>
                  <a:lnTo>
                    <a:pt x="604647" y="342423"/>
                  </a:lnTo>
                  <a:lnTo>
                    <a:pt x="609600" y="31775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5227" y="3348228"/>
              <a:ext cx="619760" cy="391160"/>
            </a:xfrm>
            <a:custGeom>
              <a:avLst/>
              <a:gdLst/>
              <a:ahLst/>
              <a:cxnLst/>
              <a:rect l="l" t="t" r="r" b="b"/>
              <a:pathLst>
                <a:path w="619759" h="391160">
                  <a:moveTo>
                    <a:pt x="619506" y="322325"/>
                  </a:moveTo>
                  <a:lnTo>
                    <a:pt x="619506" y="68579"/>
                  </a:lnTo>
                  <a:lnTo>
                    <a:pt x="618744" y="60959"/>
                  </a:lnTo>
                  <a:lnTo>
                    <a:pt x="596469" y="17578"/>
                  </a:lnTo>
                  <a:lnTo>
                    <a:pt x="557784" y="761"/>
                  </a:lnTo>
                  <a:lnTo>
                    <a:pt x="550926" y="0"/>
                  </a:lnTo>
                  <a:lnTo>
                    <a:pt x="68580" y="0"/>
                  </a:lnTo>
                  <a:lnTo>
                    <a:pt x="28017" y="13473"/>
                  </a:lnTo>
                  <a:lnTo>
                    <a:pt x="3047" y="48005"/>
                  </a:lnTo>
                  <a:lnTo>
                    <a:pt x="0" y="68579"/>
                  </a:lnTo>
                  <a:lnTo>
                    <a:pt x="0" y="322325"/>
                  </a:lnTo>
                  <a:lnTo>
                    <a:pt x="9906" y="357478"/>
                  </a:lnTo>
                  <a:lnTo>
                    <a:pt x="9906" y="62483"/>
                  </a:lnTo>
                  <a:lnTo>
                    <a:pt x="10667" y="56387"/>
                  </a:lnTo>
                  <a:lnTo>
                    <a:pt x="31242" y="22859"/>
                  </a:lnTo>
                  <a:lnTo>
                    <a:pt x="68580" y="9905"/>
                  </a:lnTo>
                  <a:lnTo>
                    <a:pt x="557784" y="10001"/>
                  </a:lnTo>
                  <a:lnTo>
                    <a:pt x="594593" y="29241"/>
                  </a:lnTo>
                  <a:lnTo>
                    <a:pt x="609600" y="62483"/>
                  </a:lnTo>
                  <a:lnTo>
                    <a:pt x="609600" y="356207"/>
                  </a:lnTo>
                  <a:lnTo>
                    <a:pt x="613836" y="349768"/>
                  </a:lnTo>
                  <a:lnTo>
                    <a:pt x="618744" y="329183"/>
                  </a:lnTo>
                  <a:lnTo>
                    <a:pt x="619506" y="322325"/>
                  </a:lnTo>
                  <a:close/>
                </a:path>
                <a:path w="619759" h="391160">
                  <a:moveTo>
                    <a:pt x="609600" y="356207"/>
                  </a:moveTo>
                  <a:lnTo>
                    <a:pt x="609600" y="328421"/>
                  </a:lnTo>
                  <a:lnTo>
                    <a:pt x="608838" y="334517"/>
                  </a:lnTo>
                  <a:lnTo>
                    <a:pt x="601956" y="351699"/>
                  </a:lnTo>
                  <a:lnTo>
                    <a:pt x="590264" y="365988"/>
                  </a:lnTo>
                  <a:lnTo>
                    <a:pt x="574905" y="376162"/>
                  </a:lnTo>
                  <a:lnTo>
                    <a:pt x="557022" y="380999"/>
                  </a:lnTo>
                  <a:lnTo>
                    <a:pt x="68580" y="380999"/>
                  </a:lnTo>
                  <a:lnTo>
                    <a:pt x="50266" y="378471"/>
                  </a:lnTo>
                  <a:lnTo>
                    <a:pt x="12192" y="339851"/>
                  </a:lnTo>
                  <a:lnTo>
                    <a:pt x="9906" y="328421"/>
                  </a:lnTo>
                  <a:lnTo>
                    <a:pt x="9906" y="357478"/>
                  </a:lnTo>
                  <a:lnTo>
                    <a:pt x="44225" y="386567"/>
                  </a:lnTo>
                  <a:lnTo>
                    <a:pt x="68580" y="390905"/>
                  </a:lnTo>
                  <a:lnTo>
                    <a:pt x="550926" y="390905"/>
                  </a:lnTo>
                  <a:lnTo>
                    <a:pt x="558546" y="390143"/>
                  </a:lnTo>
                  <a:lnTo>
                    <a:pt x="565404" y="389381"/>
                  </a:lnTo>
                  <a:lnTo>
                    <a:pt x="585091" y="381678"/>
                  </a:lnTo>
                  <a:lnTo>
                    <a:pt x="601927" y="367869"/>
                  </a:lnTo>
                  <a:lnTo>
                    <a:pt x="609600" y="35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73723" y="3338576"/>
            <a:ext cx="31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ymbol"/>
                <a:cs typeface="Symbol"/>
              </a:rPr>
              <a:t>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3723" y="3689603"/>
            <a:ext cx="302260" cy="15240"/>
          </a:xfrm>
          <a:custGeom>
            <a:avLst/>
            <a:gdLst/>
            <a:ahLst/>
            <a:cxnLst/>
            <a:rect l="l" t="t" r="r" b="b"/>
            <a:pathLst>
              <a:path w="302260" h="15239">
                <a:moveTo>
                  <a:pt x="0" y="15239"/>
                </a:moveTo>
                <a:lnTo>
                  <a:pt x="0" y="0"/>
                </a:lnTo>
                <a:lnTo>
                  <a:pt x="301751" y="0"/>
                </a:lnTo>
                <a:lnTo>
                  <a:pt x="301751" y="15239"/>
                </a:lnTo>
                <a:lnTo>
                  <a:pt x="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5539" y="1317752"/>
            <a:ext cx="7477759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06675" algn="l"/>
              </a:tabLst>
            </a:pPr>
            <a:r>
              <a:rPr sz="2400" dirty="0">
                <a:latin typeface="Times New Roman"/>
                <a:cs typeface="Times New Roman"/>
              </a:rPr>
              <a:t>Periodic signals are important because many human-made  </a:t>
            </a:r>
            <a:r>
              <a:rPr sz="2400" spc="-5" dirty="0">
                <a:latin typeface="Times New Roman"/>
                <a:cs typeface="Times New Roman"/>
              </a:rPr>
              <a:t>signals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periodic.	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test </a:t>
            </a:r>
            <a:r>
              <a:rPr sz="2400" spc="-5" dirty="0">
                <a:latin typeface="Times New Roman"/>
                <a:cs typeface="Times New Roman"/>
              </a:rPr>
              <a:t>signals </a:t>
            </a:r>
            <a:r>
              <a:rPr sz="2400" dirty="0">
                <a:latin typeface="Times New Roman"/>
                <a:cs typeface="Times New Roman"/>
              </a:rPr>
              <a:t>used in testing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circuits  are periodic </a:t>
            </a:r>
            <a:r>
              <a:rPr sz="2400" spc="-5" dirty="0">
                <a:latin typeface="Times New Roman"/>
                <a:cs typeface="Times New Roman"/>
              </a:rPr>
              <a:t>signals </a:t>
            </a:r>
            <a:r>
              <a:rPr sz="2400" dirty="0">
                <a:latin typeface="Times New Roman"/>
                <a:cs typeface="Times New Roman"/>
              </a:rPr>
              <a:t>(e.g., </a:t>
            </a:r>
            <a:r>
              <a:rPr sz="2400" spc="-5" dirty="0">
                <a:latin typeface="Times New Roman"/>
                <a:cs typeface="Times New Roman"/>
              </a:rPr>
              <a:t>sine waves, square waves,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Continuous-Time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periodic with period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00" y="4419600"/>
            <a:ext cx="7848600" cy="1143000"/>
          </a:xfrm>
          <a:custGeom>
            <a:avLst/>
            <a:gdLst/>
            <a:ahLst/>
            <a:cxnLst/>
            <a:rect l="l" t="t" r="r" b="b"/>
            <a:pathLst>
              <a:path w="7848600" h="1143000">
                <a:moveTo>
                  <a:pt x="4129278" y="962406"/>
                </a:moveTo>
                <a:lnTo>
                  <a:pt x="4101071" y="962406"/>
                </a:lnTo>
                <a:lnTo>
                  <a:pt x="4101071" y="990600"/>
                </a:lnTo>
                <a:lnTo>
                  <a:pt x="4129278" y="990600"/>
                </a:lnTo>
                <a:lnTo>
                  <a:pt x="4129278" y="962406"/>
                </a:lnTo>
                <a:close/>
              </a:path>
              <a:path w="7848600" h="1143000">
                <a:moveTo>
                  <a:pt x="4129278" y="905256"/>
                </a:moveTo>
                <a:lnTo>
                  <a:pt x="4101071" y="905256"/>
                </a:lnTo>
                <a:lnTo>
                  <a:pt x="4101071" y="933450"/>
                </a:lnTo>
                <a:lnTo>
                  <a:pt x="4129278" y="933450"/>
                </a:lnTo>
                <a:lnTo>
                  <a:pt x="4129278" y="905256"/>
                </a:lnTo>
                <a:close/>
              </a:path>
              <a:path w="7848600" h="1143000">
                <a:moveTo>
                  <a:pt x="4129278" y="790956"/>
                </a:moveTo>
                <a:lnTo>
                  <a:pt x="4101071" y="790956"/>
                </a:lnTo>
                <a:lnTo>
                  <a:pt x="4101071" y="819150"/>
                </a:lnTo>
                <a:lnTo>
                  <a:pt x="4129278" y="819150"/>
                </a:lnTo>
                <a:lnTo>
                  <a:pt x="4129278" y="790956"/>
                </a:lnTo>
                <a:close/>
              </a:path>
              <a:path w="7848600" h="1143000">
                <a:moveTo>
                  <a:pt x="4129278" y="733806"/>
                </a:moveTo>
                <a:lnTo>
                  <a:pt x="4101071" y="733806"/>
                </a:lnTo>
                <a:lnTo>
                  <a:pt x="4101071" y="762000"/>
                </a:lnTo>
                <a:lnTo>
                  <a:pt x="4129278" y="762000"/>
                </a:lnTo>
                <a:lnTo>
                  <a:pt x="4129278" y="733806"/>
                </a:lnTo>
                <a:close/>
              </a:path>
              <a:path w="7848600" h="1143000">
                <a:moveTo>
                  <a:pt x="4129278" y="676656"/>
                </a:moveTo>
                <a:lnTo>
                  <a:pt x="4101071" y="676656"/>
                </a:lnTo>
                <a:lnTo>
                  <a:pt x="4101071" y="704850"/>
                </a:lnTo>
                <a:lnTo>
                  <a:pt x="4129278" y="704850"/>
                </a:lnTo>
                <a:lnTo>
                  <a:pt x="4129278" y="676656"/>
                </a:lnTo>
                <a:close/>
              </a:path>
              <a:path w="7848600" h="1143000">
                <a:moveTo>
                  <a:pt x="4129278" y="619506"/>
                </a:moveTo>
                <a:lnTo>
                  <a:pt x="4101071" y="619506"/>
                </a:lnTo>
                <a:lnTo>
                  <a:pt x="4101071" y="647700"/>
                </a:lnTo>
                <a:lnTo>
                  <a:pt x="4129278" y="647700"/>
                </a:lnTo>
                <a:lnTo>
                  <a:pt x="4129278" y="619506"/>
                </a:lnTo>
                <a:close/>
              </a:path>
              <a:path w="7848600" h="1143000">
                <a:moveTo>
                  <a:pt x="4129278" y="448056"/>
                </a:moveTo>
                <a:lnTo>
                  <a:pt x="4101071" y="448056"/>
                </a:lnTo>
                <a:lnTo>
                  <a:pt x="4101071" y="476250"/>
                </a:lnTo>
                <a:lnTo>
                  <a:pt x="4114800" y="476250"/>
                </a:lnTo>
                <a:lnTo>
                  <a:pt x="4129278" y="476250"/>
                </a:lnTo>
                <a:lnTo>
                  <a:pt x="4129278" y="448056"/>
                </a:lnTo>
                <a:close/>
              </a:path>
              <a:path w="7848600" h="1143000">
                <a:moveTo>
                  <a:pt x="4129278" y="390906"/>
                </a:moveTo>
                <a:lnTo>
                  <a:pt x="4101071" y="390906"/>
                </a:lnTo>
                <a:lnTo>
                  <a:pt x="4101071" y="419100"/>
                </a:lnTo>
                <a:lnTo>
                  <a:pt x="4129278" y="419100"/>
                </a:lnTo>
                <a:lnTo>
                  <a:pt x="4129278" y="390906"/>
                </a:lnTo>
                <a:close/>
              </a:path>
              <a:path w="7848600" h="1143000">
                <a:moveTo>
                  <a:pt x="4129278" y="333756"/>
                </a:moveTo>
                <a:lnTo>
                  <a:pt x="4101071" y="333756"/>
                </a:lnTo>
                <a:lnTo>
                  <a:pt x="4101071" y="361950"/>
                </a:lnTo>
                <a:lnTo>
                  <a:pt x="4129278" y="361950"/>
                </a:lnTo>
                <a:lnTo>
                  <a:pt x="4129278" y="333756"/>
                </a:lnTo>
                <a:close/>
              </a:path>
              <a:path w="7848600" h="1143000">
                <a:moveTo>
                  <a:pt x="4129278" y="276606"/>
                </a:moveTo>
                <a:lnTo>
                  <a:pt x="4101071" y="276606"/>
                </a:lnTo>
                <a:lnTo>
                  <a:pt x="4101071" y="304800"/>
                </a:lnTo>
                <a:lnTo>
                  <a:pt x="4129278" y="304800"/>
                </a:lnTo>
                <a:lnTo>
                  <a:pt x="4129278" y="276606"/>
                </a:lnTo>
                <a:close/>
              </a:path>
              <a:path w="7848600" h="1143000">
                <a:moveTo>
                  <a:pt x="4129278" y="219456"/>
                </a:moveTo>
                <a:lnTo>
                  <a:pt x="4101071" y="219456"/>
                </a:lnTo>
                <a:lnTo>
                  <a:pt x="4101071" y="247650"/>
                </a:lnTo>
                <a:lnTo>
                  <a:pt x="4129278" y="247650"/>
                </a:lnTo>
                <a:lnTo>
                  <a:pt x="4129278" y="219456"/>
                </a:lnTo>
                <a:close/>
              </a:path>
              <a:path w="7848600" h="1143000">
                <a:moveTo>
                  <a:pt x="4129278" y="162306"/>
                </a:moveTo>
                <a:lnTo>
                  <a:pt x="4101071" y="162306"/>
                </a:lnTo>
                <a:lnTo>
                  <a:pt x="4101071" y="190500"/>
                </a:lnTo>
                <a:lnTo>
                  <a:pt x="4129278" y="190500"/>
                </a:lnTo>
                <a:lnTo>
                  <a:pt x="4129278" y="162306"/>
                </a:lnTo>
                <a:close/>
              </a:path>
              <a:path w="7848600" h="1143000">
                <a:moveTo>
                  <a:pt x="4129278" y="105156"/>
                </a:moveTo>
                <a:lnTo>
                  <a:pt x="4101071" y="105156"/>
                </a:lnTo>
                <a:lnTo>
                  <a:pt x="4101071" y="133350"/>
                </a:lnTo>
                <a:lnTo>
                  <a:pt x="4129278" y="133350"/>
                </a:lnTo>
                <a:lnTo>
                  <a:pt x="4129278" y="105156"/>
                </a:lnTo>
                <a:close/>
              </a:path>
              <a:path w="7848600" h="1143000">
                <a:moveTo>
                  <a:pt x="4953000" y="71640"/>
                </a:moveTo>
                <a:lnTo>
                  <a:pt x="4191000" y="71640"/>
                </a:lnTo>
                <a:lnTo>
                  <a:pt x="4191000" y="38100"/>
                </a:lnTo>
                <a:lnTo>
                  <a:pt x="4114800" y="76200"/>
                </a:lnTo>
                <a:lnTo>
                  <a:pt x="4178808" y="108204"/>
                </a:lnTo>
                <a:lnTo>
                  <a:pt x="4191000" y="114300"/>
                </a:lnTo>
                <a:lnTo>
                  <a:pt x="4191000" y="81534"/>
                </a:lnTo>
                <a:lnTo>
                  <a:pt x="4953000" y="81534"/>
                </a:lnTo>
                <a:lnTo>
                  <a:pt x="4953000" y="71640"/>
                </a:lnTo>
                <a:close/>
              </a:path>
              <a:path w="7848600" h="1143000">
                <a:moveTo>
                  <a:pt x="6262878" y="962406"/>
                </a:moveTo>
                <a:lnTo>
                  <a:pt x="6234684" y="962406"/>
                </a:lnTo>
                <a:lnTo>
                  <a:pt x="6234684" y="990600"/>
                </a:lnTo>
                <a:lnTo>
                  <a:pt x="6262878" y="990600"/>
                </a:lnTo>
                <a:lnTo>
                  <a:pt x="6262878" y="962406"/>
                </a:lnTo>
                <a:close/>
              </a:path>
              <a:path w="7848600" h="1143000">
                <a:moveTo>
                  <a:pt x="6262878" y="905256"/>
                </a:moveTo>
                <a:lnTo>
                  <a:pt x="6234684" y="905256"/>
                </a:lnTo>
                <a:lnTo>
                  <a:pt x="6234684" y="933450"/>
                </a:lnTo>
                <a:lnTo>
                  <a:pt x="6262878" y="933450"/>
                </a:lnTo>
                <a:lnTo>
                  <a:pt x="6262878" y="905256"/>
                </a:lnTo>
                <a:close/>
              </a:path>
              <a:path w="7848600" h="1143000">
                <a:moveTo>
                  <a:pt x="6262878" y="790956"/>
                </a:moveTo>
                <a:lnTo>
                  <a:pt x="6234684" y="790956"/>
                </a:lnTo>
                <a:lnTo>
                  <a:pt x="6234684" y="819150"/>
                </a:lnTo>
                <a:lnTo>
                  <a:pt x="6262878" y="819150"/>
                </a:lnTo>
                <a:lnTo>
                  <a:pt x="6262878" y="790956"/>
                </a:lnTo>
                <a:close/>
              </a:path>
              <a:path w="7848600" h="1143000">
                <a:moveTo>
                  <a:pt x="6262878" y="733806"/>
                </a:moveTo>
                <a:lnTo>
                  <a:pt x="6234684" y="733806"/>
                </a:lnTo>
                <a:lnTo>
                  <a:pt x="6234684" y="762000"/>
                </a:lnTo>
                <a:lnTo>
                  <a:pt x="6262878" y="762000"/>
                </a:lnTo>
                <a:lnTo>
                  <a:pt x="6262878" y="733806"/>
                </a:lnTo>
                <a:close/>
              </a:path>
              <a:path w="7848600" h="1143000">
                <a:moveTo>
                  <a:pt x="6262878" y="676656"/>
                </a:moveTo>
                <a:lnTo>
                  <a:pt x="6234684" y="676656"/>
                </a:lnTo>
                <a:lnTo>
                  <a:pt x="6234684" y="704850"/>
                </a:lnTo>
                <a:lnTo>
                  <a:pt x="6262878" y="704850"/>
                </a:lnTo>
                <a:lnTo>
                  <a:pt x="6262878" y="676656"/>
                </a:lnTo>
                <a:close/>
              </a:path>
              <a:path w="7848600" h="1143000">
                <a:moveTo>
                  <a:pt x="6262878" y="619506"/>
                </a:moveTo>
                <a:lnTo>
                  <a:pt x="6234684" y="619506"/>
                </a:lnTo>
                <a:lnTo>
                  <a:pt x="6234684" y="647700"/>
                </a:lnTo>
                <a:lnTo>
                  <a:pt x="6262878" y="647700"/>
                </a:lnTo>
                <a:lnTo>
                  <a:pt x="6262878" y="619506"/>
                </a:lnTo>
                <a:close/>
              </a:path>
              <a:path w="7848600" h="1143000">
                <a:moveTo>
                  <a:pt x="6262878" y="448056"/>
                </a:moveTo>
                <a:lnTo>
                  <a:pt x="6234684" y="448056"/>
                </a:lnTo>
                <a:lnTo>
                  <a:pt x="6234684" y="476250"/>
                </a:lnTo>
                <a:lnTo>
                  <a:pt x="6248400" y="476250"/>
                </a:lnTo>
                <a:lnTo>
                  <a:pt x="6262878" y="476250"/>
                </a:lnTo>
                <a:lnTo>
                  <a:pt x="6262878" y="448056"/>
                </a:lnTo>
                <a:close/>
              </a:path>
              <a:path w="7848600" h="1143000">
                <a:moveTo>
                  <a:pt x="6262878" y="390906"/>
                </a:moveTo>
                <a:lnTo>
                  <a:pt x="6234684" y="390906"/>
                </a:lnTo>
                <a:lnTo>
                  <a:pt x="6234684" y="419100"/>
                </a:lnTo>
                <a:lnTo>
                  <a:pt x="6262878" y="419100"/>
                </a:lnTo>
                <a:lnTo>
                  <a:pt x="6262878" y="390906"/>
                </a:lnTo>
                <a:close/>
              </a:path>
              <a:path w="7848600" h="1143000">
                <a:moveTo>
                  <a:pt x="6262878" y="333756"/>
                </a:moveTo>
                <a:lnTo>
                  <a:pt x="6234684" y="333756"/>
                </a:lnTo>
                <a:lnTo>
                  <a:pt x="6234684" y="361950"/>
                </a:lnTo>
                <a:lnTo>
                  <a:pt x="6262878" y="361950"/>
                </a:lnTo>
                <a:lnTo>
                  <a:pt x="6262878" y="333756"/>
                </a:lnTo>
                <a:close/>
              </a:path>
              <a:path w="7848600" h="1143000">
                <a:moveTo>
                  <a:pt x="6262878" y="276606"/>
                </a:moveTo>
                <a:lnTo>
                  <a:pt x="6234684" y="276606"/>
                </a:lnTo>
                <a:lnTo>
                  <a:pt x="6234684" y="304800"/>
                </a:lnTo>
                <a:lnTo>
                  <a:pt x="6262878" y="304800"/>
                </a:lnTo>
                <a:lnTo>
                  <a:pt x="6262878" y="276606"/>
                </a:lnTo>
                <a:close/>
              </a:path>
              <a:path w="7848600" h="1143000">
                <a:moveTo>
                  <a:pt x="6262878" y="219456"/>
                </a:moveTo>
                <a:lnTo>
                  <a:pt x="6234684" y="219456"/>
                </a:lnTo>
                <a:lnTo>
                  <a:pt x="6234684" y="247650"/>
                </a:lnTo>
                <a:lnTo>
                  <a:pt x="6262878" y="247650"/>
                </a:lnTo>
                <a:lnTo>
                  <a:pt x="6262878" y="219456"/>
                </a:lnTo>
                <a:close/>
              </a:path>
              <a:path w="7848600" h="1143000">
                <a:moveTo>
                  <a:pt x="6262878" y="162306"/>
                </a:moveTo>
                <a:lnTo>
                  <a:pt x="6234684" y="162306"/>
                </a:lnTo>
                <a:lnTo>
                  <a:pt x="6234684" y="190500"/>
                </a:lnTo>
                <a:lnTo>
                  <a:pt x="6262878" y="190500"/>
                </a:lnTo>
                <a:lnTo>
                  <a:pt x="6262878" y="162306"/>
                </a:lnTo>
                <a:close/>
              </a:path>
              <a:path w="7848600" h="1143000">
                <a:moveTo>
                  <a:pt x="6262878" y="105156"/>
                </a:moveTo>
                <a:lnTo>
                  <a:pt x="6234684" y="105156"/>
                </a:lnTo>
                <a:lnTo>
                  <a:pt x="6234684" y="133350"/>
                </a:lnTo>
                <a:lnTo>
                  <a:pt x="6262878" y="133350"/>
                </a:lnTo>
                <a:lnTo>
                  <a:pt x="6262878" y="105156"/>
                </a:lnTo>
                <a:close/>
              </a:path>
              <a:path w="7848600" h="1143000">
                <a:moveTo>
                  <a:pt x="6262878" y="48006"/>
                </a:moveTo>
                <a:lnTo>
                  <a:pt x="6234684" y="48006"/>
                </a:lnTo>
                <a:lnTo>
                  <a:pt x="6234684" y="69342"/>
                </a:lnTo>
                <a:lnTo>
                  <a:pt x="6172200" y="38100"/>
                </a:lnTo>
                <a:lnTo>
                  <a:pt x="6172200" y="71628"/>
                </a:lnTo>
                <a:lnTo>
                  <a:pt x="5334000" y="71628"/>
                </a:lnTo>
                <a:lnTo>
                  <a:pt x="5334000" y="81534"/>
                </a:lnTo>
                <a:lnTo>
                  <a:pt x="6172200" y="81534"/>
                </a:lnTo>
                <a:lnTo>
                  <a:pt x="6172200" y="114300"/>
                </a:lnTo>
                <a:lnTo>
                  <a:pt x="6185154" y="107823"/>
                </a:lnTo>
                <a:lnTo>
                  <a:pt x="6248400" y="76200"/>
                </a:lnTo>
                <a:lnTo>
                  <a:pt x="6262878" y="76200"/>
                </a:lnTo>
                <a:lnTo>
                  <a:pt x="6262878" y="48006"/>
                </a:lnTo>
                <a:close/>
              </a:path>
              <a:path w="7848600" h="1143000">
                <a:moveTo>
                  <a:pt x="6262878" y="0"/>
                </a:moveTo>
                <a:lnTo>
                  <a:pt x="6234684" y="0"/>
                </a:lnTo>
                <a:lnTo>
                  <a:pt x="6234684" y="19050"/>
                </a:lnTo>
                <a:lnTo>
                  <a:pt x="6262878" y="19050"/>
                </a:lnTo>
                <a:lnTo>
                  <a:pt x="6262878" y="0"/>
                </a:lnTo>
                <a:close/>
              </a:path>
              <a:path w="7848600" h="1143000">
                <a:moveTo>
                  <a:pt x="7848600" y="838200"/>
                </a:moveTo>
                <a:lnTo>
                  <a:pt x="7772400" y="800100"/>
                </a:lnTo>
                <a:lnTo>
                  <a:pt x="7772400" y="829056"/>
                </a:lnTo>
                <a:lnTo>
                  <a:pt x="6563106" y="829056"/>
                </a:lnTo>
                <a:lnTo>
                  <a:pt x="6563868" y="828294"/>
                </a:lnTo>
                <a:lnTo>
                  <a:pt x="6523482" y="787920"/>
                </a:lnTo>
                <a:lnTo>
                  <a:pt x="6523482" y="829056"/>
                </a:lnTo>
                <a:lnTo>
                  <a:pt x="5364480" y="829056"/>
                </a:lnTo>
                <a:lnTo>
                  <a:pt x="5641086" y="552450"/>
                </a:lnTo>
                <a:lnTo>
                  <a:pt x="6191250" y="552450"/>
                </a:lnTo>
                <a:lnTo>
                  <a:pt x="6195098" y="552450"/>
                </a:lnTo>
                <a:lnTo>
                  <a:pt x="6195784" y="555840"/>
                </a:lnTo>
                <a:lnTo>
                  <a:pt x="6208103" y="573976"/>
                </a:lnTo>
                <a:lnTo>
                  <a:pt x="6226289" y="586130"/>
                </a:lnTo>
                <a:lnTo>
                  <a:pt x="6234684" y="587819"/>
                </a:lnTo>
                <a:lnTo>
                  <a:pt x="6234684" y="590550"/>
                </a:lnTo>
                <a:lnTo>
                  <a:pt x="6248400" y="590550"/>
                </a:lnTo>
                <a:lnTo>
                  <a:pt x="6262878" y="590550"/>
                </a:lnTo>
                <a:lnTo>
                  <a:pt x="6262878" y="587705"/>
                </a:lnTo>
                <a:lnTo>
                  <a:pt x="6270828" y="586130"/>
                </a:lnTo>
                <a:lnTo>
                  <a:pt x="6276645" y="582231"/>
                </a:lnTo>
                <a:lnTo>
                  <a:pt x="6523482" y="829056"/>
                </a:lnTo>
                <a:lnTo>
                  <a:pt x="6523482" y="787920"/>
                </a:lnTo>
                <a:lnTo>
                  <a:pt x="6297219" y="561657"/>
                </a:lnTo>
                <a:lnTo>
                  <a:pt x="6301117" y="555840"/>
                </a:lnTo>
                <a:lnTo>
                  <a:pt x="6305550" y="533400"/>
                </a:lnTo>
                <a:lnTo>
                  <a:pt x="6301117" y="511302"/>
                </a:lnTo>
                <a:lnTo>
                  <a:pt x="6288976" y="493115"/>
                </a:lnTo>
                <a:lnTo>
                  <a:pt x="6270828" y="480796"/>
                </a:lnTo>
                <a:lnTo>
                  <a:pt x="6248400" y="476250"/>
                </a:lnTo>
                <a:lnTo>
                  <a:pt x="6226289" y="480796"/>
                </a:lnTo>
                <a:lnTo>
                  <a:pt x="6220371" y="484809"/>
                </a:lnTo>
                <a:lnTo>
                  <a:pt x="6199797" y="464235"/>
                </a:lnTo>
                <a:lnTo>
                  <a:pt x="6199797" y="505383"/>
                </a:lnTo>
                <a:lnTo>
                  <a:pt x="6195784" y="511302"/>
                </a:lnTo>
                <a:lnTo>
                  <a:pt x="6195149" y="514350"/>
                </a:lnTo>
                <a:lnTo>
                  <a:pt x="5679186" y="514350"/>
                </a:lnTo>
                <a:lnTo>
                  <a:pt x="5943981" y="249555"/>
                </a:lnTo>
                <a:lnTo>
                  <a:pt x="6199797" y="505383"/>
                </a:lnTo>
                <a:lnTo>
                  <a:pt x="6199797" y="464235"/>
                </a:lnTo>
                <a:lnTo>
                  <a:pt x="5954268" y="218694"/>
                </a:lnTo>
                <a:lnTo>
                  <a:pt x="5943981" y="228981"/>
                </a:lnTo>
                <a:lnTo>
                  <a:pt x="5933694" y="218694"/>
                </a:lnTo>
                <a:lnTo>
                  <a:pt x="5638038" y="514350"/>
                </a:lnTo>
                <a:lnTo>
                  <a:pt x="5599938" y="514350"/>
                </a:lnTo>
                <a:lnTo>
                  <a:pt x="5599938" y="552450"/>
                </a:lnTo>
                <a:lnTo>
                  <a:pt x="5327904" y="824484"/>
                </a:lnTo>
                <a:lnTo>
                  <a:pt x="4426445" y="824484"/>
                </a:lnTo>
                <a:lnTo>
                  <a:pt x="4389869" y="787920"/>
                </a:lnTo>
                <a:lnTo>
                  <a:pt x="4389869" y="829056"/>
                </a:lnTo>
                <a:lnTo>
                  <a:pt x="3819906" y="829056"/>
                </a:lnTo>
                <a:lnTo>
                  <a:pt x="3819906" y="259092"/>
                </a:lnTo>
                <a:lnTo>
                  <a:pt x="4066184" y="505383"/>
                </a:lnTo>
                <a:lnTo>
                  <a:pt x="4062184" y="511302"/>
                </a:lnTo>
                <a:lnTo>
                  <a:pt x="4057650" y="533400"/>
                </a:lnTo>
                <a:lnTo>
                  <a:pt x="4062184" y="555840"/>
                </a:lnTo>
                <a:lnTo>
                  <a:pt x="4074503" y="573976"/>
                </a:lnTo>
                <a:lnTo>
                  <a:pt x="4092689" y="586130"/>
                </a:lnTo>
                <a:lnTo>
                  <a:pt x="4101071" y="587806"/>
                </a:lnTo>
                <a:lnTo>
                  <a:pt x="4101071" y="590550"/>
                </a:lnTo>
                <a:lnTo>
                  <a:pt x="4114800" y="590550"/>
                </a:lnTo>
                <a:lnTo>
                  <a:pt x="4129278" y="590550"/>
                </a:lnTo>
                <a:lnTo>
                  <a:pt x="4129278" y="587705"/>
                </a:lnTo>
                <a:lnTo>
                  <a:pt x="4137228" y="586130"/>
                </a:lnTo>
                <a:lnTo>
                  <a:pt x="4143044" y="582244"/>
                </a:lnTo>
                <a:lnTo>
                  <a:pt x="4389869" y="829056"/>
                </a:lnTo>
                <a:lnTo>
                  <a:pt x="4389869" y="787920"/>
                </a:lnTo>
                <a:lnTo>
                  <a:pt x="4163618" y="561670"/>
                </a:lnTo>
                <a:lnTo>
                  <a:pt x="4167517" y="555840"/>
                </a:lnTo>
                <a:lnTo>
                  <a:pt x="4168178" y="552450"/>
                </a:lnTo>
                <a:lnTo>
                  <a:pt x="4171950" y="552450"/>
                </a:lnTo>
                <a:lnTo>
                  <a:pt x="5599938" y="552450"/>
                </a:lnTo>
                <a:lnTo>
                  <a:pt x="5599938" y="514350"/>
                </a:lnTo>
                <a:lnTo>
                  <a:pt x="4168127" y="514350"/>
                </a:lnTo>
                <a:lnTo>
                  <a:pt x="4167517" y="511302"/>
                </a:lnTo>
                <a:lnTo>
                  <a:pt x="4155376" y="493115"/>
                </a:lnTo>
                <a:lnTo>
                  <a:pt x="4137228" y="480796"/>
                </a:lnTo>
                <a:lnTo>
                  <a:pt x="4114800" y="476250"/>
                </a:lnTo>
                <a:lnTo>
                  <a:pt x="4092689" y="480796"/>
                </a:lnTo>
                <a:lnTo>
                  <a:pt x="4086758" y="484809"/>
                </a:lnTo>
                <a:lnTo>
                  <a:pt x="3820668" y="218706"/>
                </a:lnTo>
                <a:lnTo>
                  <a:pt x="3819906" y="219468"/>
                </a:lnTo>
                <a:lnTo>
                  <a:pt x="3819906" y="152400"/>
                </a:lnTo>
                <a:lnTo>
                  <a:pt x="3848100" y="152400"/>
                </a:lnTo>
                <a:lnTo>
                  <a:pt x="3810000" y="76200"/>
                </a:lnTo>
                <a:lnTo>
                  <a:pt x="3771900" y="152400"/>
                </a:lnTo>
                <a:lnTo>
                  <a:pt x="3800856" y="152400"/>
                </a:lnTo>
                <a:lnTo>
                  <a:pt x="3800856" y="219468"/>
                </a:lnTo>
                <a:lnTo>
                  <a:pt x="3800856" y="259092"/>
                </a:lnTo>
                <a:lnTo>
                  <a:pt x="3800856" y="829056"/>
                </a:lnTo>
                <a:lnTo>
                  <a:pt x="3230892" y="829056"/>
                </a:lnTo>
                <a:lnTo>
                  <a:pt x="3800856" y="259092"/>
                </a:lnTo>
                <a:lnTo>
                  <a:pt x="3800856" y="219468"/>
                </a:lnTo>
                <a:lnTo>
                  <a:pt x="3800094" y="218706"/>
                </a:lnTo>
                <a:lnTo>
                  <a:pt x="3194316" y="824484"/>
                </a:lnTo>
                <a:lnTo>
                  <a:pt x="2292845" y="824484"/>
                </a:lnTo>
                <a:lnTo>
                  <a:pt x="2256269" y="787908"/>
                </a:lnTo>
                <a:lnTo>
                  <a:pt x="2256269" y="829056"/>
                </a:lnTo>
                <a:lnTo>
                  <a:pt x="1097292" y="829056"/>
                </a:lnTo>
                <a:lnTo>
                  <a:pt x="1676781" y="249567"/>
                </a:lnTo>
                <a:lnTo>
                  <a:pt x="2256269" y="829056"/>
                </a:lnTo>
                <a:lnTo>
                  <a:pt x="2256269" y="787908"/>
                </a:lnTo>
                <a:lnTo>
                  <a:pt x="1687068" y="218706"/>
                </a:lnTo>
                <a:lnTo>
                  <a:pt x="1676781" y="228993"/>
                </a:lnTo>
                <a:lnTo>
                  <a:pt x="1666494" y="218706"/>
                </a:lnTo>
                <a:lnTo>
                  <a:pt x="1056894" y="828306"/>
                </a:lnTo>
                <a:lnTo>
                  <a:pt x="1057643" y="829056"/>
                </a:lnTo>
                <a:lnTo>
                  <a:pt x="76200" y="829056"/>
                </a:lnTo>
                <a:lnTo>
                  <a:pt x="76200" y="800100"/>
                </a:lnTo>
                <a:lnTo>
                  <a:pt x="0" y="838200"/>
                </a:lnTo>
                <a:lnTo>
                  <a:pt x="64008" y="870204"/>
                </a:lnTo>
                <a:lnTo>
                  <a:pt x="76200" y="876300"/>
                </a:lnTo>
                <a:lnTo>
                  <a:pt x="76200" y="848106"/>
                </a:lnTo>
                <a:lnTo>
                  <a:pt x="1076693" y="848106"/>
                </a:lnTo>
                <a:lnTo>
                  <a:pt x="1077468" y="848880"/>
                </a:lnTo>
                <a:lnTo>
                  <a:pt x="1078242" y="848106"/>
                </a:lnTo>
                <a:lnTo>
                  <a:pt x="2275319" y="848106"/>
                </a:lnTo>
                <a:lnTo>
                  <a:pt x="2276094" y="848880"/>
                </a:lnTo>
                <a:lnTo>
                  <a:pt x="2276868" y="848106"/>
                </a:lnTo>
                <a:lnTo>
                  <a:pt x="2286000" y="848106"/>
                </a:lnTo>
                <a:lnTo>
                  <a:pt x="2286000" y="852690"/>
                </a:lnTo>
                <a:lnTo>
                  <a:pt x="3200400" y="852690"/>
                </a:lnTo>
                <a:lnTo>
                  <a:pt x="3200400" y="848106"/>
                </a:lnTo>
                <a:lnTo>
                  <a:pt x="3210293" y="848106"/>
                </a:lnTo>
                <a:lnTo>
                  <a:pt x="3211068" y="848880"/>
                </a:lnTo>
                <a:lnTo>
                  <a:pt x="3211842" y="848106"/>
                </a:lnTo>
                <a:lnTo>
                  <a:pt x="3800856" y="848106"/>
                </a:lnTo>
                <a:lnTo>
                  <a:pt x="3800856" y="1066800"/>
                </a:lnTo>
                <a:lnTo>
                  <a:pt x="3771900" y="1066800"/>
                </a:lnTo>
                <a:lnTo>
                  <a:pt x="3800856" y="1124712"/>
                </a:lnTo>
                <a:lnTo>
                  <a:pt x="3810000" y="1143000"/>
                </a:lnTo>
                <a:lnTo>
                  <a:pt x="3819906" y="1123200"/>
                </a:lnTo>
                <a:lnTo>
                  <a:pt x="3848100" y="1066800"/>
                </a:lnTo>
                <a:lnTo>
                  <a:pt x="3819906" y="1066800"/>
                </a:lnTo>
                <a:lnTo>
                  <a:pt x="3819906" y="848106"/>
                </a:lnTo>
                <a:lnTo>
                  <a:pt x="4101071" y="848106"/>
                </a:lnTo>
                <a:lnTo>
                  <a:pt x="4101071" y="876300"/>
                </a:lnTo>
                <a:lnTo>
                  <a:pt x="4129278" y="876300"/>
                </a:lnTo>
                <a:lnTo>
                  <a:pt x="4129278" y="848106"/>
                </a:lnTo>
                <a:lnTo>
                  <a:pt x="4408919" y="848106"/>
                </a:lnTo>
                <a:lnTo>
                  <a:pt x="4409694" y="848880"/>
                </a:lnTo>
                <a:lnTo>
                  <a:pt x="4410468" y="848106"/>
                </a:lnTo>
                <a:lnTo>
                  <a:pt x="4419600" y="848106"/>
                </a:lnTo>
                <a:lnTo>
                  <a:pt x="4419600" y="852690"/>
                </a:lnTo>
                <a:lnTo>
                  <a:pt x="5334000" y="852678"/>
                </a:lnTo>
                <a:lnTo>
                  <a:pt x="5334000" y="848106"/>
                </a:lnTo>
                <a:lnTo>
                  <a:pt x="5343906" y="848106"/>
                </a:lnTo>
                <a:lnTo>
                  <a:pt x="5344668" y="848868"/>
                </a:lnTo>
                <a:lnTo>
                  <a:pt x="5345430" y="848106"/>
                </a:lnTo>
                <a:lnTo>
                  <a:pt x="6234684" y="848106"/>
                </a:lnTo>
                <a:lnTo>
                  <a:pt x="6234684" y="876300"/>
                </a:lnTo>
                <a:lnTo>
                  <a:pt x="6262878" y="876300"/>
                </a:lnTo>
                <a:lnTo>
                  <a:pt x="6262878" y="848106"/>
                </a:lnTo>
                <a:lnTo>
                  <a:pt x="6542532" y="848106"/>
                </a:lnTo>
                <a:lnTo>
                  <a:pt x="6543294" y="848868"/>
                </a:lnTo>
                <a:lnTo>
                  <a:pt x="6544056" y="848106"/>
                </a:lnTo>
                <a:lnTo>
                  <a:pt x="7772400" y="848106"/>
                </a:lnTo>
                <a:lnTo>
                  <a:pt x="7772400" y="876300"/>
                </a:lnTo>
                <a:lnTo>
                  <a:pt x="7785354" y="869823"/>
                </a:lnTo>
                <a:lnTo>
                  <a:pt x="7848600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69940" y="42895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6940" y="52801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140" y="4368038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0200" y="4972050"/>
            <a:ext cx="6248400" cy="300355"/>
            <a:chOff x="1600200" y="4972050"/>
            <a:chExt cx="6248400" cy="300355"/>
          </a:xfrm>
        </p:grpSpPr>
        <p:sp>
          <p:nvSpPr>
            <p:cNvPr id="19" name="object 19"/>
            <p:cNvSpPr/>
            <p:nvPr/>
          </p:nvSpPr>
          <p:spPr>
            <a:xfrm>
              <a:off x="1600200" y="5244083"/>
              <a:ext cx="6248400" cy="28575"/>
            </a:xfrm>
            <a:custGeom>
              <a:avLst/>
              <a:gdLst/>
              <a:ahLst/>
              <a:cxnLst/>
              <a:rect l="l" t="t" r="r" b="b"/>
              <a:pathLst>
                <a:path w="6248400" h="28575">
                  <a:moveTo>
                    <a:pt x="304800" y="0"/>
                  </a:moveTo>
                  <a:lnTo>
                    <a:pt x="0" y="0"/>
                  </a:lnTo>
                  <a:lnTo>
                    <a:pt x="0" y="28206"/>
                  </a:lnTo>
                  <a:lnTo>
                    <a:pt x="304800" y="28206"/>
                  </a:lnTo>
                  <a:lnTo>
                    <a:pt x="304800" y="0"/>
                  </a:lnTo>
                  <a:close/>
                </a:path>
                <a:path w="6248400" h="28575">
                  <a:moveTo>
                    <a:pt x="6248400" y="0"/>
                  </a:moveTo>
                  <a:lnTo>
                    <a:pt x="5791200" y="0"/>
                  </a:lnTo>
                  <a:lnTo>
                    <a:pt x="5791200" y="28194"/>
                  </a:lnTo>
                  <a:lnTo>
                    <a:pt x="6248400" y="28194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6450" y="4972050"/>
              <a:ext cx="2247900" cy="114300"/>
            </a:xfrm>
            <a:custGeom>
              <a:avLst/>
              <a:gdLst/>
              <a:ahLst/>
              <a:cxnLst/>
              <a:rect l="l" t="t" r="r" b="b"/>
              <a:pathLst>
                <a:path w="2247900" h="114300">
                  <a:moveTo>
                    <a:pt x="110483" y="38100"/>
                  </a:moveTo>
                  <a:lnTo>
                    <a:pt x="109870" y="35040"/>
                  </a:lnTo>
                  <a:lnTo>
                    <a:pt x="97726" y="16859"/>
                  </a:lnTo>
                  <a:lnTo>
                    <a:pt x="79581" y="4536"/>
                  </a:lnTo>
                  <a:lnTo>
                    <a:pt x="57150" y="0"/>
                  </a:lnTo>
                  <a:lnTo>
                    <a:pt x="35040" y="4536"/>
                  </a:lnTo>
                  <a:lnTo>
                    <a:pt x="16859" y="16859"/>
                  </a:lnTo>
                  <a:lnTo>
                    <a:pt x="4536" y="35040"/>
                  </a:lnTo>
                  <a:lnTo>
                    <a:pt x="0" y="57150"/>
                  </a:lnTo>
                  <a:lnTo>
                    <a:pt x="4536" y="79581"/>
                  </a:lnTo>
                  <a:lnTo>
                    <a:pt x="16859" y="97726"/>
                  </a:lnTo>
                  <a:lnTo>
                    <a:pt x="35040" y="109870"/>
                  </a:lnTo>
                  <a:lnTo>
                    <a:pt x="57150" y="114300"/>
                  </a:lnTo>
                  <a:lnTo>
                    <a:pt x="57150" y="38100"/>
                  </a:lnTo>
                  <a:lnTo>
                    <a:pt x="110483" y="38100"/>
                  </a:lnTo>
                  <a:close/>
                </a:path>
                <a:path w="2247900" h="114300">
                  <a:moveTo>
                    <a:pt x="114300" y="57150"/>
                  </a:moveTo>
                  <a:lnTo>
                    <a:pt x="110483" y="38100"/>
                  </a:lnTo>
                  <a:lnTo>
                    <a:pt x="57150" y="38100"/>
                  </a:lnTo>
                  <a:lnTo>
                    <a:pt x="57150" y="76200"/>
                  </a:lnTo>
                  <a:lnTo>
                    <a:pt x="110538" y="76200"/>
                  </a:lnTo>
                  <a:lnTo>
                    <a:pt x="114300" y="57150"/>
                  </a:lnTo>
                  <a:close/>
                </a:path>
                <a:path w="2247900" h="114300">
                  <a:moveTo>
                    <a:pt x="110538" y="76200"/>
                  </a:moveTo>
                  <a:lnTo>
                    <a:pt x="57150" y="76200"/>
                  </a:lnTo>
                  <a:lnTo>
                    <a:pt x="57150" y="114300"/>
                  </a:lnTo>
                  <a:lnTo>
                    <a:pt x="79581" y="109870"/>
                  </a:lnTo>
                  <a:lnTo>
                    <a:pt x="97726" y="97726"/>
                  </a:lnTo>
                  <a:lnTo>
                    <a:pt x="109870" y="79581"/>
                  </a:lnTo>
                  <a:lnTo>
                    <a:pt x="110538" y="76200"/>
                  </a:lnTo>
                  <a:close/>
                </a:path>
                <a:path w="2247900" h="114300">
                  <a:moveTo>
                    <a:pt x="2137508" y="38100"/>
                  </a:moveTo>
                  <a:lnTo>
                    <a:pt x="110483" y="38100"/>
                  </a:lnTo>
                  <a:lnTo>
                    <a:pt x="114300" y="57150"/>
                  </a:lnTo>
                  <a:lnTo>
                    <a:pt x="114300" y="76200"/>
                  </a:lnTo>
                  <a:lnTo>
                    <a:pt x="2133599" y="76200"/>
                  </a:lnTo>
                  <a:lnTo>
                    <a:pt x="2133599" y="57150"/>
                  </a:lnTo>
                  <a:lnTo>
                    <a:pt x="2137508" y="38100"/>
                  </a:lnTo>
                  <a:close/>
                </a:path>
                <a:path w="2247900" h="114300">
                  <a:moveTo>
                    <a:pt x="114300" y="76200"/>
                  </a:moveTo>
                  <a:lnTo>
                    <a:pt x="114300" y="57150"/>
                  </a:lnTo>
                  <a:lnTo>
                    <a:pt x="110538" y="76200"/>
                  </a:lnTo>
                  <a:lnTo>
                    <a:pt x="114300" y="76200"/>
                  </a:lnTo>
                  <a:close/>
                </a:path>
                <a:path w="2247900" h="114300">
                  <a:moveTo>
                    <a:pt x="2190749" y="76200"/>
                  </a:moveTo>
                  <a:lnTo>
                    <a:pt x="2190749" y="38100"/>
                  </a:lnTo>
                  <a:lnTo>
                    <a:pt x="2137508" y="38100"/>
                  </a:lnTo>
                  <a:lnTo>
                    <a:pt x="2133599" y="57150"/>
                  </a:lnTo>
                  <a:lnTo>
                    <a:pt x="2137452" y="76200"/>
                  </a:lnTo>
                  <a:lnTo>
                    <a:pt x="2190749" y="76200"/>
                  </a:lnTo>
                  <a:close/>
                </a:path>
                <a:path w="2247900" h="114300">
                  <a:moveTo>
                    <a:pt x="2137452" y="76200"/>
                  </a:moveTo>
                  <a:lnTo>
                    <a:pt x="2133599" y="57150"/>
                  </a:lnTo>
                  <a:lnTo>
                    <a:pt x="2133599" y="76200"/>
                  </a:lnTo>
                  <a:lnTo>
                    <a:pt x="2137452" y="76200"/>
                  </a:lnTo>
                  <a:close/>
                </a:path>
                <a:path w="2247900" h="114300">
                  <a:moveTo>
                    <a:pt x="2190749" y="114300"/>
                  </a:moveTo>
                  <a:lnTo>
                    <a:pt x="2190749" y="76200"/>
                  </a:lnTo>
                  <a:lnTo>
                    <a:pt x="2137452" y="76200"/>
                  </a:lnTo>
                  <a:lnTo>
                    <a:pt x="2138136" y="79581"/>
                  </a:lnTo>
                  <a:lnTo>
                    <a:pt x="2150459" y="97726"/>
                  </a:lnTo>
                  <a:lnTo>
                    <a:pt x="2168640" y="109870"/>
                  </a:lnTo>
                  <a:lnTo>
                    <a:pt x="2190749" y="114300"/>
                  </a:lnTo>
                  <a:close/>
                </a:path>
                <a:path w="2247900" h="114300">
                  <a:moveTo>
                    <a:pt x="2247899" y="57150"/>
                  </a:moveTo>
                  <a:lnTo>
                    <a:pt x="2243470" y="35040"/>
                  </a:lnTo>
                  <a:lnTo>
                    <a:pt x="2231326" y="16859"/>
                  </a:lnTo>
                  <a:lnTo>
                    <a:pt x="2213181" y="4536"/>
                  </a:lnTo>
                  <a:lnTo>
                    <a:pt x="2190749" y="0"/>
                  </a:lnTo>
                  <a:lnTo>
                    <a:pt x="2168640" y="4536"/>
                  </a:lnTo>
                  <a:lnTo>
                    <a:pt x="2150459" y="16859"/>
                  </a:lnTo>
                  <a:lnTo>
                    <a:pt x="2138136" y="35040"/>
                  </a:lnTo>
                  <a:lnTo>
                    <a:pt x="2137508" y="38100"/>
                  </a:lnTo>
                  <a:lnTo>
                    <a:pt x="2190749" y="38100"/>
                  </a:lnTo>
                  <a:lnTo>
                    <a:pt x="2190749" y="114300"/>
                  </a:lnTo>
                  <a:lnTo>
                    <a:pt x="2213181" y="109870"/>
                  </a:lnTo>
                  <a:lnTo>
                    <a:pt x="2231326" y="97726"/>
                  </a:lnTo>
                  <a:lnTo>
                    <a:pt x="2243470" y="79581"/>
                  </a:lnTo>
                  <a:lnTo>
                    <a:pt x="2247899" y="571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21739" y="4436617"/>
            <a:ext cx="59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. .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22540" y="4436617"/>
            <a:ext cx="59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. .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69339" y="706627"/>
            <a:ext cx="2466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Periodic</a:t>
            </a:r>
            <a:r>
              <a:rPr sz="28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05255" y="5994653"/>
            <a:ext cx="7943850" cy="952500"/>
            <a:chOff x="905255" y="5994653"/>
            <a:chExt cx="7943850" cy="952500"/>
          </a:xfrm>
        </p:grpSpPr>
        <p:sp>
          <p:nvSpPr>
            <p:cNvPr id="25" name="object 25"/>
            <p:cNvSpPr/>
            <p:nvPr/>
          </p:nvSpPr>
          <p:spPr>
            <a:xfrm>
              <a:off x="914399" y="6004559"/>
              <a:ext cx="7924800" cy="933450"/>
            </a:xfrm>
            <a:custGeom>
              <a:avLst/>
              <a:gdLst/>
              <a:ahLst/>
              <a:cxnLst/>
              <a:rect l="l" t="t" r="r" b="b"/>
              <a:pathLst>
                <a:path w="7924800" h="933450">
                  <a:moveTo>
                    <a:pt x="7924800" y="933450"/>
                  </a:moveTo>
                  <a:lnTo>
                    <a:pt x="792480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7924800" y="93345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256" y="5994653"/>
              <a:ext cx="7943850" cy="952500"/>
            </a:xfrm>
            <a:custGeom>
              <a:avLst/>
              <a:gdLst/>
              <a:ahLst/>
              <a:cxnLst/>
              <a:rect l="l" t="t" r="r" b="b"/>
              <a:pathLst>
                <a:path w="7943850" h="952500">
                  <a:moveTo>
                    <a:pt x="3867150" y="383286"/>
                  </a:moveTo>
                  <a:lnTo>
                    <a:pt x="2867406" y="383286"/>
                  </a:lnTo>
                  <a:lnTo>
                    <a:pt x="2867406" y="398526"/>
                  </a:lnTo>
                  <a:lnTo>
                    <a:pt x="3867150" y="398526"/>
                  </a:lnTo>
                  <a:lnTo>
                    <a:pt x="3867150" y="383286"/>
                  </a:lnTo>
                  <a:close/>
                </a:path>
                <a:path w="7943850" h="952500">
                  <a:moveTo>
                    <a:pt x="7943850" y="0"/>
                  </a:moveTo>
                  <a:lnTo>
                    <a:pt x="7924800" y="0"/>
                  </a:lnTo>
                  <a:lnTo>
                    <a:pt x="7924800" y="19050"/>
                  </a:lnTo>
                  <a:lnTo>
                    <a:pt x="7924800" y="933450"/>
                  </a:lnTo>
                  <a:lnTo>
                    <a:pt x="19037" y="933450"/>
                  </a:lnTo>
                  <a:lnTo>
                    <a:pt x="19037" y="19050"/>
                  </a:lnTo>
                  <a:lnTo>
                    <a:pt x="7924800" y="1905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952500"/>
                  </a:lnTo>
                  <a:lnTo>
                    <a:pt x="9144" y="952500"/>
                  </a:lnTo>
                  <a:lnTo>
                    <a:pt x="19037" y="952500"/>
                  </a:lnTo>
                  <a:lnTo>
                    <a:pt x="7924800" y="952500"/>
                  </a:lnTo>
                  <a:lnTo>
                    <a:pt x="7933944" y="952500"/>
                  </a:lnTo>
                  <a:lnTo>
                    <a:pt x="7943850" y="952500"/>
                  </a:lnTo>
                  <a:lnTo>
                    <a:pt x="7943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14400" y="6004559"/>
            <a:ext cx="7924800" cy="933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Fundamental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period = </a:t>
            </a:r>
            <a:r>
              <a:rPr sz="2400" dirty="0">
                <a:latin typeface="Times New Roman"/>
                <a:cs typeface="Times New Roman"/>
              </a:rPr>
              <a:t>smallest such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15"/>
              </a:spcBef>
            </a:pPr>
            <a:r>
              <a:rPr sz="2000" spc="-5" dirty="0">
                <a:latin typeface="Times New Roman"/>
                <a:cs typeface="Times New Roman"/>
              </a:rPr>
              <a:t>When we say “Period” we almost always mean “Fundamental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Period”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3136" y="5418847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6708" y="5358658"/>
            <a:ext cx="78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31" name="object 31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259385"/>
            <a:ext cx="6940550" cy="158877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Power and Energy of</a:t>
            </a:r>
            <a:r>
              <a:rPr sz="28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00" spc="-5" dirty="0">
                <a:latin typeface="Times New Roman"/>
                <a:cs typeface="Times New Roman"/>
              </a:rPr>
              <a:t>Imagine that signal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is 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voltage.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drops across resistance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, the instantaneous power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0609" y="1700783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>
                <a:moveTo>
                  <a:pt x="0" y="0"/>
                </a:moveTo>
                <a:lnTo>
                  <a:pt x="560832" y="0"/>
                </a:lnTo>
              </a:path>
            </a:pathLst>
          </a:custGeom>
          <a:ln w="11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80602" y="1696052"/>
            <a:ext cx="19050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5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3757" y="1315042"/>
            <a:ext cx="59309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70" dirty="0">
                <a:latin typeface="Times New Roman"/>
                <a:cs typeface="Times New Roman"/>
              </a:rPr>
              <a:t>x</a:t>
            </a:r>
            <a:r>
              <a:rPr sz="1875" spc="104" baseline="42222" dirty="0">
                <a:latin typeface="Times New Roman"/>
                <a:cs typeface="Times New Roman"/>
              </a:rPr>
              <a:t>2</a:t>
            </a:r>
            <a:r>
              <a:rPr sz="1875" spc="-195" baseline="42222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(</a:t>
            </a:r>
            <a:r>
              <a:rPr sz="2100" i="1" spc="50" dirty="0">
                <a:latin typeface="Times New Roman"/>
                <a:cs typeface="Times New Roman"/>
              </a:rPr>
              <a:t>t</a:t>
            </a:r>
            <a:r>
              <a:rPr sz="2100" spc="5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6797" y="1484974"/>
            <a:ext cx="65024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55" dirty="0">
                <a:latin typeface="Times New Roman"/>
                <a:cs typeface="Times New Roman"/>
              </a:rPr>
              <a:t>p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t</a:t>
            </a:r>
            <a:r>
              <a:rPr sz="2100" spc="55" dirty="0">
                <a:latin typeface="Times New Roman"/>
                <a:cs typeface="Times New Roman"/>
              </a:rPr>
              <a:t>)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2082038"/>
            <a:ext cx="8522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Sometimes we </a:t>
            </a:r>
            <a:r>
              <a:rPr sz="2000" spc="-10" dirty="0">
                <a:latin typeface="Times New Roman"/>
                <a:cs typeface="Times New Roman"/>
              </a:rPr>
              <a:t>don’t </a:t>
            </a:r>
            <a:r>
              <a:rPr sz="2000" spc="-5" dirty="0">
                <a:latin typeface="Times New Roman"/>
                <a:cs typeface="Times New Roman"/>
              </a:rPr>
              <a:t>know what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is there so we “normalize” this by ignoring 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2386837"/>
            <a:ext cx="647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value: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2359151"/>
            <a:ext cx="1843405" cy="608965"/>
          </a:xfrm>
          <a:custGeom>
            <a:avLst/>
            <a:gdLst/>
            <a:ahLst/>
            <a:cxnLst/>
            <a:rect l="l" t="t" r="r" b="b"/>
            <a:pathLst>
              <a:path w="1843404" h="608964">
                <a:moveTo>
                  <a:pt x="83058" y="459486"/>
                </a:moveTo>
                <a:lnTo>
                  <a:pt x="0" y="481584"/>
                </a:lnTo>
                <a:lnTo>
                  <a:pt x="60198" y="528784"/>
                </a:lnTo>
                <a:lnTo>
                  <a:pt x="60198" y="503682"/>
                </a:lnTo>
                <a:lnTo>
                  <a:pt x="64770" y="485394"/>
                </a:lnTo>
                <a:lnTo>
                  <a:pt x="76968" y="487905"/>
                </a:lnTo>
                <a:lnTo>
                  <a:pt x="83058" y="459486"/>
                </a:lnTo>
                <a:close/>
              </a:path>
              <a:path w="1843404" h="608964">
                <a:moveTo>
                  <a:pt x="76968" y="487905"/>
                </a:moveTo>
                <a:lnTo>
                  <a:pt x="64770" y="485394"/>
                </a:lnTo>
                <a:lnTo>
                  <a:pt x="60198" y="503682"/>
                </a:lnTo>
                <a:lnTo>
                  <a:pt x="73021" y="506322"/>
                </a:lnTo>
                <a:lnTo>
                  <a:pt x="76968" y="487905"/>
                </a:lnTo>
                <a:close/>
              </a:path>
              <a:path w="1843404" h="608964">
                <a:moveTo>
                  <a:pt x="73021" y="506322"/>
                </a:moveTo>
                <a:lnTo>
                  <a:pt x="60198" y="503682"/>
                </a:lnTo>
                <a:lnTo>
                  <a:pt x="60198" y="528784"/>
                </a:lnTo>
                <a:lnTo>
                  <a:pt x="67056" y="534162"/>
                </a:lnTo>
                <a:lnTo>
                  <a:pt x="73021" y="506322"/>
                </a:lnTo>
                <a:close/>
              </a:path>
              <a:path w="1843404" h="608964">
                <a:moveTo>
                  <a:pt x="1823466" y="364389"/>
                </a:moveTo>
                <a:lnTo>
                  <a:pt x="1823466" y="312420"/>
                </a:lnTo>
                <a:lnTo>
                  <a:pt x="1822704" y="322326"/>
                </a:lnTo>
                <a:lnTo>
                  <a:pt x="1820418" y="330708"/>
                </a:lnTo>
                <a:lnTo>
                  <a:pt x="1797493" y="366053"/>
                </a:lnTo>
                <a:lnTo>
                  <a:pt x="1761309" y="396934"/>
                </a:lnTo>
                <a:lnTo>
                  <a:pt x="1716800" y="423371"/>
                </a:lnTo>
                <a:lnTo>
                  <a:pt x="1668901" y="445389"/>
                </a:lnTo>
                <a:lnTo>
                  <a:pt x="1622547" y="463007"/>
                </a:lnTo>
                <a:lnTo>
                  <a:pt x="1582674" y="476250"/>
                </a:lnTo>
                <a:lnTo>
                  <a:pt x="1566672" y="481584"/>
                </a:lnTo>
                <a:lnTo>
                  <a:pt x="1549146" y="486918"/>
                </a:lnTo>
                <a:lnTo>
                  <a:pt x="1514856" y="496062"/>
                </a:lnTo>
                <a:lnTo>
                  <a:pt x="1479042" y="505968"/>
                </a:lnTo>
                <a:lnTo>
                  <a:pt x="1431254" y="517440"/>
                </a:lnTo>
                <a:lnTo>
                  <a:pt x="1383225" y="527891"/>
                </a:lnTo>
                <a:lnTo>
                  <a:pt x="1334977" y="537363"/>
                </a:lnTo>
                <a:lnTo>
                  <a:pt x="1286534" y="545898"/>
                </a:lnTo>
                <a:lnTo>
                  <a:pt x="1237919" y="553536"/>
                </a:lnTo>
                <a:lnTo>
                  <a:pt x="1189157" y="560320"/>
                </a:lnTo>
                <a:lnTo>
                  <a:pt x="1140269" y="566291"/>
                </a:lnTo>
                <a:lnTo>
                  <a:pt x="1091281" y="571491"/>
                </a:lnTo>
                <a:lnTo>
                  <a:pt x="1042216" y="575961"/>
                </a:lnTo>
                <a:lnTo>
                  <a:pt x="993097" y="579743"/>
                </a:lnTo>
                <a:lnTo>
                  <a:pt x="943948" y="582879"/>
                </a:lnTo>
                <a:lnTo>
                  <a:pt x="894792" y="585409"/>
                </a:lnTo>
                <a:lnTo>
                  <a:pt x="845654" y="587377"/>
                </a:lnTo>
                <a:lnTo>
                  <a:pt x="796555" y="588822"/>
                </a:lnTo>
                <a:lnTo>
                  <a:pt x="747522" y="589788"/>
                </a:lnTo>
                <a:lnTo>
                  <a:pt x="724662" y="589788"/>
                </a:lnTo>
                <a:lnTo>
                  <a:pt x="701802" y="589026"/>
                </a:lnTo>
                <a:lnTo>
                  <a:pt x="652855" y="588351"/>
                </a:lnTo>
                <a:lnTo>
                  <a:pt x="604130" y="585811"/>
                </a:lnTo>
                <a:lnTo>
                  <a:pt x="555607" y="581593"/>
                </a:lnTo>
                <a:lnTo>
                  <a:pt x="507269" y="575885"/>
                </a:lnTo>
                <a:lnTo>
                  <a:pt x="459096" y="568875"/>
                </a:lnTo>
                <a:lnTo>
                  <a:pt x="411070" y="560751"/>
                </a:lnTo>
                <a:lnTo>
                  <a:pt x="363173" y="551699"/>
                </a:lnTo>
                <a:lnTo>
                  <a:pt x="315386" y="541909"/>
                </a:lnTo>
                <a:lnTo>
                  <a:pt x="267690" y="531567"/>
                </a:lnTo>
                <a:lnTo>
                  <a:pt x="220068" y="520861"/>
                </a:lnTo>
                <a:lnTo>
                  <a:pt x="124968" y="499110"/>
                </a:lnTo>
                <a:lnTo>
                  <a:pt x="107442" y="494538"/>
                </a:lnTo>
                <a:lnTo>
                  <a:pt x="90678" y="490728"/>
                </a:lnTo>
                <a:lnTo>
                  <a:pt x="76968" y="487905"/>
                </a:lnTo>
                <a:lnTo>
                  <a:pt x="73021" y="506322"/>
                </a:lnTo>
                <a:lnTo>
                  <a:pt x="86106" y="509016"/>
                </a:lnTo>
                <a:lnTo>
                  <a:pt x="102870" y="513588"/>
                </a:lnTo>
                <a:lnTo>
                  <a:pt x="121158" y="517398"/>
                </a:lnTo>
                <a:lnTo>
                  <a:pt x="171238" y="529213"/>
                </a:lnTo>
                <a:lnTo>
                  <a:pt x="221140" y="540803"/>
                </a:lnTo>
                <a:lnTo>
                  <a:pt x="270930" y="552007"/>
                </a:lnTo>
                <a:lnTo>
                  <a:pt x="320672" y="562663"/>
                </a:lnTo>
                <a:lnTo>
                  <a:pt x="370430" y="572610"/>
                </a:lnTo>
                <a:lnTo>
                  <a:pt x="420271" y="581686"/>
                </a:lnTo>
                <a:lnTo>
                  <a:pt x="470258" y="589731"/>
                </a:lnTo>
                <a:lnTo>
                  <a:pt x="520457" y="596583"/>
                </a:lnTo>
                <a:lnTo>
                  <a:pt x="570932" y="602081"/>
                </a:lnTo>
                <a:lnTo>
                  <a:pt x="621747" y="606064"/>
                </a:lnTo>
                <a:lnTo>
                  <a:pt x="672969" y="608370"/>
                </a:lnTo>
                <a:lnTo>
                  <a:pt x="724662" y="608838"/>
                </a:lnTo>
                <a:lnTo>
                  <a:pt x="771906" y="608838"/>
                </a:lnTo>
                <a:lnTo>
                  <a:pt x="822454" y="607429"/>
                </a:lnTo>
                <a:lnTo>
                  <a:pt x="872934" y="605543"/>
                </a:lnTo>
                <a:lnTo>
                  <a:pt x="923339" y="603130"/>
                </a:lnTo>
                <a:lnTo>
                  <a:pt x="973662" y="600141"/>
                </a:lnTo>
                <a:lnTo>
                  <a:pt x="1023899" y="596527"/>
                </a:lnTo>
                <a:lnTo>
                  <a:pt x="1074043" y="592237"/>
                </a:lnTo>
                <a:lnTo>
                  <a:pt x="1124088" y="587224"/>
                </a:lnTo>
                <a:lnTo>
                  <a:pt x="1174029" y="581436"/>
                </a:lnTo>
                <a:lnTo>
                  <a:pt x="1223859" y="574825"/>
                </a:lnTo>
                <a:lnTo>
                  <a:pt x="1273572" y="567342"/>
                </a:lnTo>
                <a:lnTo>
                  <a:pt x="1323164" y="558937"/>
                </a:lnTo>
                <a:lnTo>
                  <a:pt x="1372627" y="549561"/>
                </a:lnTo>
                <a:lnTo>
                  <a:pt x="1421957" y="539164"/>
                </a:lnTo>
                <a:lnTo>
                  <a:pt x="1471146" y="527698"/>
                </a:lnTo>
                <a:lnTo>
                  <a:pt x="1520190" y="515112"/>
                </a:lnTo>
                <a:lnTo>
                  <a:pt x="1588770" y="494538"/>
                </a:lnTo>
                <a:lnTo>
                  <a:pt x="1648819" y="473254"/>
                </a:lnTo>
                <a:lnTo>
                  <a:pt x="1699853" y="452302"/>
                </a:lnTo>
                <a:lnTo>
                  <a:pt x="1742328" y="431358"/>
                </a:lnTo>
                <a:lnTo>
                  <a:pt x="1776700" y="410097"/>
                </a:lnTo>
                <a:lnTo>
                  <a:pt x="1822968" y="365326"/>
                </a:lnTo>
                <a:lnTo>
                  <a:pt x="1823466" y="364389"/>
                </a:lnTo>
                <a:close/>
              </a:path>
              <a:path w="1843404" h="608964">
                <a:moveTo>
                  <a:pt x="1843037" y="287686"/>
                </a:moveTo>
                <a:lnTo>
                  <a:pt x="1828860" y="225152"/>
                </a:lnTo>
                <a:lnTo>
                  <a:pt x="1814876" y="189680"/>
                </a:lnTo>
                <a:lnTo>
                  <a:pt x="1796906" y="150972"/>
                </a:lnTo>
                <a:lnTo>
                  <a:pt x="1775405" y="108704"/>
                </a:lnTo>
                <a:lnTo>
                  <a:pt x="1723644" y="12192"/>
                </a:lnTo>
                <a:lnTo>
                  <a:pt x="1719072" y="0"/>
                </a:lnTo>
                <a:lnTo>
                  <a:pt x="1701546" y="6858"/>
                </a:lnTo>
                <a:lnTo>
                  <a:pt x="1703070" y="12192"/>
                </a:lnTo>
                <a:lnTo>
                  <a:pt x="1706118" y="19812"/>
                </a:lnTo>
                <a:lnTo>
                  <a:pt x="1709928" y="27432"/>
                </a:lnTo>
                <a:lnTo>
                  <a:pt x="1732529" y="69584"/>
                </a:lnTo>
                <a:lnTo>
                  <a:pt x="1758300" y="116413"/>
                </a:lnTo>
                <a:lnTo>
                  <a:pt x="1783761" y="166015"/>
                </a:lnTo>
                <a:lnTo>
                  <a:pt x="1805429" y="216487"/>
                </a:lnTo>
                <a:lnTo>
                  <a:pt x="1819824" y="265923"/>
                </a:lnTo>
                <a:lnTo>
                  <a:pt x="1823466" y="312420"/>
                </a:lnTo>
                <a:lnTo>
                  <a:pt x="1823466" y="364389"/>
                </a:lnTo>
                <a:lnTo>
                  <a:pt x="1835778" y="341168"/>
                </a:lnTo>
                <a:lnTo>
                  <a:pt x="1842315" y="315396"/>
                </a:lnTo>
                <a:lnTo>
                  <a:pt x="1843037" y="2876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9800" y="5223764"/>
            <a:ext cx="2994660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807970" algn="l"/>
              </a:tabLst>
            </a:pPr>
            <a:r>
              <a:rPr sz="3675" spc="52" baseline="-3401" dirty="0">
                <a:latin typeface="Symbol"/>
                <a:cs typeface="Symbol"/>
              </a:rPr>
              <a:t></a:t>
            </a:r>
            <a:r>
              <a:rPr sz="3675" spc="52" baseline="-3401" dirty="0">
                <a:latin typeface="Times New Roman"/>
                <a:cs typeface="Times New Roman"/>
              </a:rPr>
              <a:t> </a:t>
            </a:r>
            <a:r>
              <a:rPr sz="3675" spc="-397" baseline="-3401" dirty="0">
                <a:latin typeface="Times New Roman"/>
                <a:cs typeface="Times New Roman"/>
              </a:rPr>
              <a:t> </a:t>
            </a:r>
            <a:r>
              <a:rPr sz="3000" spc="-7" baseline="1388" dirty="0">
                <a:latin typeface="Times New Roman"/>
                <a:cs typeface="Times New Roman"/>
              </a:rPr>
              <a:t>Ene</a:t>
            </a:r>
            <a:r>
              <a:rPr sz="3000" spc="-60" baseline="1388" dirty="0">
                <a:latin typeface="Times New Roman"/>
                <a:cs typeface="Times New Roman"/>
              </a:rPr>
              <a:t>r</a:t>
            </a:r>
            <a:r>
              <a:rPr sz="3000" spc="-7" baseline="1388" dirty="0">
                <a:latin typeface="Times New Roman"/>
                <a:cs typeface="Times New Roman"/>
              </a:rPr>
              <a:t>gy in one period</a:t>
            </a:r>
            <a:r>
              <a:rPr sz="3000" baseline="1388" dirty="0">
                <a:latin typeface="Times New Roman"/>
                <a:cs typeface="Times New Roman"/>
              </a:rPr>
              <a:t>	</a:t>
            </a:r>
            <a:r>
              <a:rPr sz="2450" spc="2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1235" y="5179841"/>
            <a:ext cx="15557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spc="5" dirty="0">
                <a:latin typeface="Symbol"/>
                <a:cs typeface="Symbol"/>
              </a:rPr>
              <a:t>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1618" y="5179841"/>
            <a:ext cx="15557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spc="5" dirty="0">
                <a:latin typeface="Symbol"/>
                <a:cs typeface="Symbol"/>
              </a:rPr>
              <a:t>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4828" y="5224200"/>
            <a:ext cx="969644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85" dirty="0">
                <a:latin typeface="Times New Roman"/>
                <a:cs typeface="Times New Roman"/>
              </a:rPr>
              <a:t>dE</a:t>
            </a:r>
            <a:r>
              <a:rPr sz="2450" spc="85" dirty="0">
                <a:latin typeface="Times New Roman"/>
                <a:cs typeface="Times New Roman"/>
              </a:rPr>
              <a:t>(</a:t>
            </a:r>
            <a:r>
              <a:rPr sz="2450" i="1" spc="85" dirty="0">
                <a:latin typeface="Times New Roman"/>
                <a:cs typeface="Times New Roman"/>
              </a:rPr>
              <a:t>t</a:t>
            </a:r>
            <a:r>
              <a:rPr sz="2450" spc="85" dirty="0">
                <a:latin typeface="Times New Roman"/>
                <a:cs typeface="Times New Roman"/>
              </a:rPr>
              <a:t>)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1003" y="5213342"/>
            <a:ext cx="9144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6868" y="5114985"/>
            <a:ext cx="3194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-5" dirty="0">
                <a:latin typeface="Times New Roman"/>
                <a:cs typeface="Times New Roman"/>
              </a:rPr>
              <a:t>T</a:t>
            </a:r>
            <a:r>
              <a:rPr sz="1450" i="1" spc="-180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Symbol"/>
                <a:cs typeface="Symbol"/>
              </a:rPr>
              <a:t></a:t>
            </a:r>
            <a:r>
              <a:rPr sz="1450" i="1" spc="2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9560" y="5531031"/>
            <a:ext cx="1943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50" i="1" spc="10" dirty="0">
                <a:latin typeface="Times New Roman"/>
                <a:cs typeface="Times New Roman"/>
              </a:rPr>
              <a:t>t</a:t>
            </a:r>
            <a:r>
              <a:rPr sz="1500" spc="15" baseline="-19444" dirty="0">
                <a:latin typeface="Times New Roman"/>
                <a:cs typeface="Times New Roman"/>
              </a:rPr>
              <a:t>0</a:t>
            </a:r>
            <a:endParaRPr sz="1500" baseline="-1944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0614" y="5213342"/>
            <a:ext cx="9144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6483" y="5114985"/>
            <a:ext cx="3194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-5" dirty="0">
                <a:latin typeface="Times New Roman"/>
                <a:cs typeface="Times New Roman"/>
              </a:rPr>
              <a:t>T</a:t>
            </a:r>
            <a:r>
              <a:rPr sz="1450" i="1" spc="-180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Symbol"/>
                <a:cs typeface="Symbol"/>
              </a:rPr>
              <a:t></a:t>
            </a:r>
            <a:r>
              <a:rPr sz="1450" i="1" spc="2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9174" y="5531031"/>
            <a:ext cx="1943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50" i="1" spc="10" dirty="0">
                <a:latin typeface="Times New Roman"/>
                <a:cs typeface="Times New Roman"/>
              </a:rPr>
              <a:t>t</a:t>
            </a:r>
            <a:r>
              <a:rPr sz="1500" spc="15" baseline="-19444" dirty="0">
                <a:latin typeface="Times New Roman"/>
                <a:cs typeface="Times New Roman"/>
              </a:rPr>
              <a:t>0</a:t>
            </a:r>
            <a:endParaRPr sz="1500" baseline="-1944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3517" y="5214810"/>
            <a:ext cx="1181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5014" y="5224200"/>
            <a:ext cx="880744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2735" algn="l"/>
              </a:tabLst>
            </a:pPr>
            <a:r>
              <a:rPr sz="2450" i="1" spc="15" dirty="0">
                <a:latin typeface="Times New Roman"/>
                <a:cs typeface="Times New Roman"/>
              </a:rPr>
              <a:t>x	</a:t>
            </a:r>
            <a:r>
              <a:rPr sz="2450" spc="60" dirty="0">
                <a:latin typeface="Times New Roman"/>
                <a:cs typeface="Times New Roman"/>
              </a:rPr>
              <a:t>(</a:t>
            </a:r>
            <a:r>
              <a:rPr sz="2450" i="1" spc="155" dirty="0">
                <a:latin typeface="Times New Roman"/>
                <a:cs typeface="Times New Roman"/>
              </a:rPr>
              <a:t>t</a:t>
            </a:r>
            <a:r>
              <a:rPr sz="2450" spc="50" dirty="0">
                <a:latin typeface="Times New Roman"/>
                <a:cs typeface="Times New Roman"/>
              </a:rPr>
              <a:t>)</a:t>
            </a:r>
            <a:r>
              <a:rPr sz="2450" i="1" spc="10" dirty="0">
                <a:latin typeface="Times New Roman"/>
                <a:cs typeface="Times New Roman"/>
              </a:rPr>
              <a:t>dt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6939" y="4122404"/>
            <a:ext cx="4059554" cy="89598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Recall: power = energy per unit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48895" algn="ctr">
              <a:lnSpc>
                <a:spcPct val="100000"/>
              </a:lnSpc>
              <a:spcBef>
                <a:spcPts val="109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(1 W = 1</a:t>
            </a:r>
            <a:r>
              <a:rPr sz="1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J/s)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92773" y="447446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0" y="0"/>
                </a:moveTo>
                <a:lnTo>
                  <a:pt x="623316" y="0"/>
                </a:lnTo>
              </a:path>
            </a:pathLst>
          </a:custGeom>
          <a:ln w="11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82003" y="4469238"/>
            <a:ext cx="23558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5" dirty="0">
                <a:latin typeface="Times New Roman"/>
                <a:cs typeface="Times New Roman"/>
              </a:rPr>
              <a:t>dt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1691" y="4259692"/>
            <a:ext cx="17500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spc="20" dirty="0">
                <a:latin typeface="Symbol"/>
                <a:cs typeface="Symbol"/>
              </a:rPr>
              <a:t>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p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t</a:t>
            </a:r>
            <a:r>
              <a:rPr sz="2100" spc="60" dirty="0">
                <a:latin typeface="Times New Roman"/>
                <a:cs typeface="Times New Roman"/>
              </a:rPr>
              <a:t>)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210" dirty="0">
                <a:latin typeface="Times New Roman"/>
                <a:cs typeface="Times New Roman"/>
              </a:rPr>
              <a:t> </a:t>
            </a:r>
            <a:r>
              <a:rPr sz="3150" i="1" spc="104" baseline="35714" dirty="0">
                <a:latin typeface="Times New Roman"/>
                <a:cs typeface="Times New Roman"/>
              </a:rPr>
              <a:t>dE</a:t>
            </a:r>
            <a:r>
              <a:rPr sz="3150" spc="104" baseline="35714" dirty="0">
                <a:latin typeface="Times New Roman"/>
                <a:cs typeface="Times New Roman"/>
              </a:rPr>
              <a:t>(</a:t>
            </a:r>
            <a:r>
              <a:rPr sz="3150" i="1" spc="104" baseline="35714" dirty="0">
                <a:latin typeface="Times New Roman"/>
                <a:cs typeface="Times New Roman"/>
              </a:rPr>
              <a:t>t</a:t>
            </a:r>
            <a:r>
              <a:rPr sz="3150" spc="104" baseline="35714" dirty="0">
                <a:latin typeface="Times New Roman"/>
                <a:cs typeface="Times New Roman"/>
              </a:rPr>
              <a:t>)</a:t>
            </a:r>
            <a:endParaRPr sz="3150" baseline="3571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53883" y="4648200"/>
            <a:ext cx="1933575" cy="243204"/>
          </a:xfrm>
          <a:custGeom>
            <a:avLst/>
            <a:gdLst/>
            <a:ahLst/>
            <a:cxnLst/>
            <a:rect l="l" t="t" r="r" b="b"/>
            <a:pathLst>
              <a:path w="1933575" h="243204">
                <a:moveTo>
                  <a:pt x="966668" y="179411"/>
                </a:moveTo>
                <a:lnTo>
                  <a:pt x="934874" y="141419"/>
                </a:lnTo>
                <a:lnTo>
                  <a:pt x="895452" y="118127"/>
                </a:lnTo>
                <a:lnTo>
                  <a:pt x="851407" y="104422"/>
                </a:lnTo>
                <a:lnTo>
                  <a:pt x="807720" y="100584"/>
                </a:lnTo>
                <a:lnTo>
                  <a:pt x="164592" y="100584"/>
                </a:lnTo>
                <a:lnTo>
                  <a:pt x="121858" y="93980"/>
                </a:lnTo>
                <a:lnTo>
                  <a:pt x="80167" y="76885"/>
                </a:lnTo>
                <a:lnTo>
                  <a:pt x="46779" y="48970"/>
                </a:lnTo>
                <a:lnTo>
                  <a:pt x="28956" y="9906"/>
                </a:lnTo>
                <a:lnTo>
                  <a:pt x="28194" y="4572"/>
                </a:lnTo>
                <a:lnTo>
                  <a:pt x="28194" y="0"/>
                </a:lnTo>
                <a:lnTo>
                  <a:pt x="0" y="762"/>
                </a:lnTo>
                <a:lnTo>
                  <a:pt x="0" y="7620"/>
                </a:lnTo>
                <a:lnTo>
                  <a:pt x="762" y="14478"/>
                </a:lnTo>
                <a:lnTo>
                  <a:pt x="17072" y="56492"/>
                </a:lnTo>
                <a:lnTo>
                  <a:pt x="46541" y="88721"/>
                </a:lnTo>
                <a:lnTo>
                  <a:pt x="85076" y="111373"/>
                </a:lnTo>
                <a:lnTo>
                  <a:pt x="128585" y="124655"/>
                </a:lnTo>
                <a:lnTo>
                  <a:pt x="172974" y="128778"/>
                </a:lnTo>
                <a:lnTo>
                  <a:pt x="815340" y="128778"/>
                </a:lnTo>
                <a:lnTo>
                  <a:pt x="858008" y="135297"/>
                </a:lnTo>
                <a:lnTo>
                  <a:pt x="899779" y="152009"/>
                </a:lnTo>
                <a:lnTo>
                  <a:pt x="933429" y="179584"/>
                </a:lnTo>
                <a:lnTo>
                  <a:pt x="951738" y="218694"/>
                </a:lnTo>
                <a:lnTo>
                  <a:pt x="951738" y="223266"/>
                </a:lnTo>
                <a:lnTo>
                  <a:pt x="952500" y="229362"/>
                </a:lnTo>
                <a:lnTo>
                  <a:pt x="952500" y="221742"/>
                </a:lnTo>
                <a:lnTo>
                  <a:pt x="953262" y="214884"/>
                </a:lnTo>
                <a:lnTo>
                  <a:pt x="966668" y="179411"/>
                </a:lnTo>
                <a:close/>
              </a:path>
              <a:path w="1933575" h="243204">
                <a:moveTo>
                  <a:pt x="980694" y="228600"/>
                </a:moveTo>
                <a:lnTo>
                  <a:pt x="980694" y="222504"/>
                </a:lnTo>
                <a:lnTo>
                  <a:pt x="979932" y="215646"/>
                </a:lnTo>
                <a:lnTo>
                  <a:pt x="966668" y="179411"/>
                </a:lnTo>
                <a:lnTo>
                  <a:pt x="953262" y="214884"/>
                </a:lnTo>
                <a:lnTo>
                  <a:pt x="952500" y="221742"/>
                </a:lnTo>
                <a:lnTo>
                  <a:pt x="952500" y="228600"/>
                </a:lnTo>
                <a:lnTo>
                  <a:pt x="980694" y="228600"/>
                </a:lnTo>
                <a:close/>
              </a:path>
              <a:path w="1933575" h="243204">
                <a:moveTo>
                  <a:pt x="980694" y="236982"/>
                </a:moveTo>
                <a:lnTo>
                  <a:pt x="980694" y="228600"/>
                </a:lnTo>
                <a:lnTo>
                  <a:pt x="952500" y="228600"/>
                </a:lnTo>
                <a:lnTo>
                  <a:pt x="952500" y="236982"/>
                </a:lnTo>
                <a:lnTo>
                  <a:pt x="958596" y="243078"/>
                </a:lnTo>
                <a:lnTo>
                  <a:pt x="974598" y="243078"/>
                </a:lnTo>
                <a:lnTo>
                  <a:pt x="980694" y="236982"/>
                </a:lnTo>
                <a:close/>
              </a:path>
              <a:path w="1933575" h="243204">
                <a:moveTo>
                  <a:pt x="1933194" y="6858"/>
                </a:moveTo>
                <a:lnTo>
                  <a:pt x="1933194" y="762"/>
                </a:lnTo>
                <a:lnTo>
                  <a:pt x="1905000" y="0"/>
                </a:lnTo>
                <a:lnTo>
                  <a:pt x="1904238" y="6096"/>
                </a:lnTo>
                <a:lnTo>
                  <a:pt x="1904238" y="10668"/>
                </a:lnTo>
                <a:lnTo>
                  <a:pt x="1884923" y="50981"/>
                </a:lnTo>
                <a:lnTo>
                  <a:pt x="1848940" y="79152"/>
                </a:lnTo>
                <a:lnTo>
                  <a:pt x="1804602" y="95560"/>
                </a:lnTo>
                <a:lnTo>
                  <a:pt x="1760220" y="100584"/>
                </a:lnTo>
                <a:lnTo>
                  <a:pt x="1117092" y="100584"/>
                </a:lnTo>
                <a:lnTo>
                  <a:pt x="1074740" y="105876"/>
                </a:lnTo>
                <a:lnTo>
                  <a:pt x="1033237" y="119936"/>
                </a:lnTo>
                <a:lnTo>
                  <a:pt x="996526" y="142779"/>
                </a:lnTo>
                <a:lnTo>
                  <a:pt x="968553" y="174423"/>
                </a:lnTo>
                <a:lnTo>
                  <a:pt x="966668" y="179411"/>
                </a:lnTo>
                <a:lnTo>
                  <a:pt x="979932" y="215646"/>
                </a:lnTo>
                <a:lnTo>
                  <a:pt x="980694" y="222504"/>
                </a:lnTo>
                <a:lnTo>
                  <a:pt x="980694" y="224790"/>
                </a:lnTo>
                <a:lnTo>
                  <a:pt x="981456" y="219456"/>
                </a:lnTo>
                <a:lnTo>
                  <a:pt x="1000519" y="178789"/>
                </a:lnTo>
                <a:lnTo>
                  <a:pt x="1036272" y="150375"/>
                </a:lnTo>
                <a:lnTo>
                  <a:pt x="1080621" y="133832"/>
                </a:lnTo>
                <a:lnTo>
                  <a:pt x="1125474" y="128778"/>
                </a:lnTo>
                <a:lnTo>
                  <a:pt x="1769364" y="128778"/>
                </a:lnTo>
                <a:lnTo>
                  <a:pt x="1811272" y="123396"/>
                </a:lnTo>
                <a:lnTo>
                  <a:pt x="1852994" y="108963"/>
                </a:lnTo>
                <a:lnTo>
                  <a:pt x="1890068" y="85715"/>
                </a:lnTo>
                <a:lnTo>
                  <a:pt x="1918034" y="53887"/>
                </a:lnTo>
                <a:lnTo>
                  <a:pt x="1932432" y="13716"/>
                </a:lnTo>
                <a:lnTo>
                  <a:pt x="1933194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86586" y="4235450"/>
            <a:ext cx="2336165" cy="1164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50" spc="30" dirty="0">
                <a:latin typeface="Symbol"/>
                <a:cs typeface="Symbol"/>
              </a:rPr>
              <a:t>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i="1" spc="70" dirty="0">
                <a:latin typeface="Times New Roman"/>
                <a:cs typeface="Times New Roman"/>
              </a:rPr>
              <a:t>dE</a:t>
            </a:r>
            <a:r>
              <a:rPr sz="2450" spc="70" dirty="0">
                <a:latin typeface="Times New Roman"/>
                <a:cs typeface="Times New Roman"/>
              </a:rPr>
              <a:t>(</a:t>
            </a:r>
            <a:r>
              <a:rPr sz="2450" i="1" spc="70" dirty="0">
                <a:latin typeface="Times New Roman"/>
                <a:cs typeface="Times New Roman"/>
              </a:rPr>
              <a:t>t</a:t>
            </a:r>
            <a:r>
              <a:rPr sz="2450" spc="70" dirty="0">
                <a:latin typeface="Times New Roman"/>
                <a:cs typeface="Times New Roman"/>
              </a:rPr>
              <a:t>)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i="1" spc="80" dirty="0">
                <a:latin typeface="Times New Roman"/>
                <a:cs typeface="Times New Roman"/>
              </a:rPr>
              <a:t>x</a:t>
            </a:r>
            <a:r>
              <a:rPr sz="2175" spc="120" baseline="42145" dirty="0">
                <a:latin typeface="Times New Roman"/>
                <a:cs typeface="Times New Roman"/>
              </a:rPr>
              <a:t>2</a:t>
            </a:r>
            <a:r>
              <a:rPr sz="2175" spc="-412" baseline="42145" dirty="0">
                <a:latin typeface="Times New Roman"/>
                <a:cs typeface="Times New Roman"/>
              </a:rPr>
              <a:t> </a:t>
            </a:r>
            <a:r>
              <a:rPr sz="2450" spc="50" dirty="0">
                <a:latin typeface="Times New Roman"/>
                <a:cs typeface="Times New Roman"/>
              </a:rPr>
              <a:t>(</a:t>
            </a:r>
            <a:r>
              <a:rPr sz="2450" i="1" spc="50" dirty="0">
                <a:latin typeface="Times New Roman"/>
                <a:cs typeface="Times New Roman"/>
              </a:rPr>
              <a:t>t</a:t>
            </a:r>
            <a:r>
              <a:rPr sz="2450" spc="50" dirty="0">
                <a:latin typeface="Times New Roman"/>
                <a:cs typeface="Times New Roman"/>
              </a:rPr>
              <a:t>)</a:t>
            </a:r>
            <a:r>
              <a:rPr sz="2450" i="1" spc="50" dirty="0">
                <a:latin typeface="Times New Roman"/>
                <a:cs typeface="Times New Roman"/>
              </a:rPr>
              <a:t>dt</a:t>
            </a:r>
            <a:endParaRPr sz="2450">
              <a:latin typeface="Times New Roman"/>
              <a:cs typeface="Times New Roman"/>
            </a:endParaRPr>
          </a:p>
          <a:p>
            <a:pPr marL="862330" marR="40640" indent="-558800">
              <a:lnSpc>
                <a:spcPct val="100000"/>
              </a:lnSpc>
              <a:spcBef>
                <a:spcPts val="1675"/>
              </a:spcBef>
            </a:pPr>
            <a:r>
              <a:rPr sz="1800" spc="-10" dirty="0">
                <a:latin typeface="Times New Roman"/>
                <a:cs typeface="Times New Roman"/>
              </a:rPr>
              <a:t>differential </a:t>
            </a:r>
            <a:r>
              <a:rPr sz="1800" spc="-5" dirty="0">
                <a:latin typeface="Times New Roman"/>
                <a:cs typeface="Times New Roman"/>
              </a:rPr>
              <a:t>increment  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energy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90827" y="3043427"/>
            <a:ext cx="7477759" cy="695960"/>
            <a:chOff x="1290827" y="3043427"/>
            <a:chExt cx="7477759" cy="695960"/>
          </a:xfrm>
        </p:grpSpPr>
        <p:sp>
          <p:nvSpPr>
            <p:cNvPr id="29" name="object 29"/>
            <p:cNvSpPr/>
            <p:nvPr/>
          </p:nvSpPr>
          <p:spPr>
            <a:xfrm>
              <a:off x="1295399" y="3047999"/>
              <a:ext cx="7467600" cy="685800"/>
            </a:xfrm>
            <a:custGeom>
              <a:avLst/>
              <a:gdLst/>
              <a:ahLst/>
              <a:cxnLst/>
              <a:rect l="l" t="t" r="r" b="b"/>
              <a:pathLst>
                <a:path w="7467600" h="685800">
                  <a:moveTo>
                    <a:pt x="7467600" y="571500"/>
                  </a:moveTo>
                  <a:lnTo>
                    <a:pt x="7467600" y="114300"/>
                  </a:lnTo>
                  <a:lnTo>
                    <a:pt x="7458634" y="70080"/>
                  </a:lnTo>
                  <a:lnTo>
                    <a:pt x="7434167" y="33718"/>
                  </a:lnTo>
                  <a:lnTo>
                    <a:pt x="7397841" y="9072"/>
                  </a:lnTo>
                  <a:lnTo>
                    <a:pt x="7353300" y="0"/>
                  </a:ln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041"/>
                  </a:lnTo>
                  <a:lnTo>
                    <a:pt x="33718" y="652367"/>
                  </a:lnTo>
                  <a:lnTo>
                    <a:pt x="70080" y="676834"/>
                  </a:lnTo>
                  <a:lnTo>
                    <a:pt x="114300" y="685800"/>
                  </a:lnTo>
                  <a:lnTo>
                    <a:pt x="7353300" y="685800"/>
                  </a:lnTo>
                  <a:lnTo>
                    <a:pt x="7397841" y="676834"/>
                  </a:lnTo>
                  <a:lnTo>
                    <a:pt x="7434167" y="652367"/>
                  </a:lnTo>
                  <a:lnTo>
                    <a:pt x="7458634" y="616041"/>
                  </a:lnTo>
                  <a:lnTo>
                    <a:pt x="7467600" y="57150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0827" y="3043427"/>
              <a:ext cx="7477759" cy="695960"/>
            </a:xfrm>
            <a:custGeom>
              <a:avLst/>
              <a:gdLst/>
              <a:ahLst/>
              <a:cxnLst/>
              <a:rect l="l" t="t" r="r" b="b"/>
              <a:pathLst>
                <a:path w="7477759" h="695960">
                  <a:moveTo>
                    <a:pt x="7477506" y="582167"/>
                  </a:moveTo>
                  <a:lnTo>
                    <a:pt x="7477506" y="112775"/>
                  </a:lnTo>
                  <a:lnTo>
                    <a:pt x="7476744" y="106679"/>
                  </a:lnTo>
                  <a:lnTo>
                    <a:pt x="7464589" y="65738"/>
                  </a:lnTo>
                  <a:lnTo>
                    <a:pt x="7439934" y="32561"/>
                  </a:lnTo>
                  <a:lnTo>
                    <a:pt x="7405490" y="9773"/>
                  </a:lnTo>
                  <a:lnTo>
                    <a:pt x="7363968" y="0"/>
                  </a:lnTo>
                  <a:lnTo>
                    <a:pt x="118872" y="0"/>
                  </a:lnTo>
                  <a:lnTo>
                    <a:pt x="78691" y="7147"/>
                  </a:lnTo>
                  <a:lnTo>
                    <a:pt x="43900" y="27093"/>
                  </a:lnTo>
                  <a:lnTo>
                    <a:pt x="17448" y="57305"/>
                  </a:lnTo>
                  <a:lnTo>
                    <a:pt x="2285" y="95250"/>
                  </a:lnTo>
                  <a:lnTo>
                    <a:pt x="0" y="113538"/>
                  </a:lnTo>
                  <a:lnTo>
                    <a:pt x="0" y="582930"/>
                  </a:lnTo>
                  <a:lnTo>
                    <a:pt x="2286" y="600456"/>
                  </a:lnTo>
                  <a:lnTo>
                    <a:pt x="5334" y="611886"/>
                  </a:lnTo>
                  <a:lnTo>
                    <a:pt x="9906" y="623002"/>
                  </a:lnTo>
                  <a:lnTo>
                    <a:pt x="9906" y="108204"/>
                  </a:lnTo>
                  <a:lnTo>
                    <a:pt x="12191" y="96774"/>
                  </a:lnTo>
                  <a:lnTo>
                    <a:pt x="28494" y="57788"/>
                  </a:lnTo>
                  <a:lnTo>
                    <a:pt x="57912" y="28194"/>
                  </a:lnTo>
                  <a:lnTo>
                    <a:pt x="106618" y="10347"/>
                  </a:lnTo>
                  <a:lnTo>
                    <a:pt x="7369302" y="9905"/>
                  </a:lnTo>
                  <a:lnTo>
                    <a:pt x="7406994" y="21044"/>
                  </a:lnTo>
                  <a:lnTo>
                    <a:pt x="7437620" y="43653"/>
                  </a:lnTo>
                  <a:lnTo>
                    <a:pt x="7458661" y="75296"/>
                  </a:lnTo>
                  <a:lnTo>
                    <a:pt x="7467600" y="113537"/>
                  </a:lnTo>
                  <a:lnTo>
                    <a:pt x="7467600" y="623891"/>
                  </a:lnTo>
                  <a:lnTo>
                    <a:pt x="7467732" y="623690"/>
                  </a:lnTo>
                  <a:lnTo>
                    <a:pt x="7477506" y="582167"/>
                  </a:lnTo>
                  <a:close/>
                </a:path>
                <a:path w="7477759" h="695960">
                  <a:moveTo>
                    <a:pt x="7467600" y="623891"/>
                  </a:moveTo>
                  <a:lnTo>
                    <a:pt x="7467600" y="582167"/>
                  </a:lnTo>
                  <a:lnTo>
                    <a:pt x="7466838" y="587501"/>
                  </a:lnTo>
                  <a:lnTo>
                    <a:pt x="7456626" y="624837"/>
                  </a:lnTo>
                  <a:lnTo>
                    <a:pt x="7433805" y="655715"/>
                  </a:lnTo>
                  <a:lnTo>
                    <a:pt x="7401783" y="677061"/>
                  </a:lnTo>
                  <a:lnTo>
                    <a:pt x="7364730" y="685623"/>
                  </a:lnTo>
                  <a:lnTo>
                    <a:pt x="118872" y="685674"/>
                  </a:lnTo>
                  <a:lnTo>
                    <a:pt x="82568" y="679689"/>
                  </a:lnTo>
                  <a:lnTo>
                    <a:pt x="50015" y="661277"/>
                  </a:lnTo>
                  <a:lnTo>
                    <a:pt x="25411" y="633220"/>
                  </a:lnTo>
                  <a:lnTo>
                    <a:pt x="12192" y="598170"/>
                  </a:lnTo>
                  <a:lnTo>
                    <a:pt x="9906" y="587502"/>
                  </a:lnTo>
                  <a:lnTo>
                    <a:pt x="9906" y="623002"/>
                  </a:lnTo>
                  <a:lnTo>
                    <a:pt x="30626" y="655998"/>
                  </a:lnTo>
                  <a:lnTo>
                    <a:pt x="62484" y="681228"/>
                  </a:lnTo>
                  <a:lnTo>
                    <a:pt x="104780" y="694827"/>
                  </a:lnTo>
                  <a:lnTo>
                    <a:pt x="7364730" y="695705"/>
                  </a:lnTo>
                  <a:lnTo>
                    <a:pt x="7370826" y="694943"/>
                  </a:lnTo>
                  <a:lnTo>
                    <a:pt x="7411767" y="682789"/>
                  </a:lnTo>
                  <a:lnTo>
                    <a:pt x="7444944" y="658134"/>
                  </a:lnTo>
                  <a:lnTo>
                    <a:pt x="7467600" y="623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80247" y="3115817"/>
              <a:ext cx="383540" cy="537210"/>
            </a:xfrm>
            <a:custGeom>
              <a:avLst/>
              <a:gdLst/>
              <a:ahLst/>
              <a:cxnLst/>
              <a:rect l="l" t="t" r="r" b="b"/>
              <a:pathLst>
                <a:path w="383540" h="537210">
                  <a:moveTo>
                    <a:pt x="383285" y="0"/>
                  </a:moveTo>
                  <a:lnTo>
                    <a:pt x="0" y="537210"/>
                  </a:lnTo>
                </a:path>
              </a:pathLst>
            </a:custGeom>
            <a:ln w="12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82267" y="2441303"/>
            <a:ext cx="7117715" cy="12846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410845" algn="ctr">
              <a:lnSpc>
                <a:spcPts val="770"/>
              </a:lnSpc>
              <a:spcBef>
                <a:spcPts val="180"/>
              </a:spcBef>
              <a:tabLst>
                <a:tab pos="1223645" algn="l"/>
              </a:tabLst>
            </a:pPr>
            <a:r>
              <a:rPr sz="2350" i="1" spc="55" dirty="0">
                <a:latin typeface="Times New Roman"/>
                <a:cs typeface="Times New Roman"/>
              </a:rPr>
              <a:t>p</a:t>
            </a:r>
            <a:r>
              <a:rPr sz="2025" i="1" spc="82" baseline="-24691" dirty="0">
                <a:latin typeface="Times New Roman"/>
                <a:cs typeface="Times New Roman"/>
              </a:rPr>
              <a:t>N </a:t>
            </a:r>
            <a:r>
              <a:rPr sz="2350" spc="50" dirty="0">
                <a:latin typeface="Times New Roman"/>
                <a:cs typeface="Times New Roman"/>
              </a:rPr>
              <a:t>(</a:t>
            </a:r>
            <a:r>
              <a:rPr sz="2350" i="1" spc="50" dirty="0">
                <a:latin typeface="Times New Roman"/>
                <a:cs typeface="Times New Roman"/>
              </a:rPr>
              <a:t>t</a:t>
            </a:r>
            <a:r>
              <a:rPr sz="2350" spc="50" dirty="0">
                <a:latin typeface="Times New Roman"/>
                <a:cs typeface="Times New Roman"/>
              </a:rPr>
              <a:t>)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7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x	</a:t>
            </a:r>
            <a:r>
              <a:rPr sz="2350" spc="45" dirty="0">
                <a:latin typeface="Times New Roman"/>
                <a:cs typeface="Times New Roman"/>
              </a:rPr>
              <a:t>(</a:t>
            </a:r>
            <a:r>
              <a:rPr sz="2350" i="1" spc="45" dirty="0">
                <a:latin typeface="Times New Roman"/>
                <a:cs typeface="Times New Roman"/>
              </a:rPr>
              <a:t>t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348615" algn="ctr">
              <a:lnSpc>
                <a:spcPts val="795"/>
              </a:lnSpc>
            </a:pP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ts val="2075"/>
              </a:lnSpc>
              <a:tabLst>
                <a:tab pos="6209665" algn="l"/>
              </a:tabLst>
            </a:pPr>
            <a:r>
              <a:rPr sz="2000" spc="-5" dirty="0">
                <a:latin typeface="Times New Roman"/>
                <a:cs typeface="Times New Roman"/>
              </a:rPr>
              <a:t>Once we have a specific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we can always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un-normalize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via	</a:t>
            </a:r>
            <a:r>
              <a:rPr sz="3525" i="1" spc="82" baseline="26004" dirty="0">
                <a:latin typeface="Times New Roman"/>
                <a:cs typeface="Times New Roman"/>
              </a:rPr>
              <a:t>p</a:t>
            </a:r>
            <a:r>
              <a:rPr sz="2025" i="1" spc="82" baseline="20576" dirty="0">
                <a:latin typeface="Times New Roman"/>
                <a:cs typeface="Times New Roman"/>
              </a:rPr>
              <a:t>N</a:t>
            </a:r>
            <a:r>
              <a:rPr sz="2025" i="1" spc="97" baseline="20576" dirty="0">
                <a:latin typeface="Times New Roman"/>
                <a:cs typeface="Times New Roman"/>
              </a:rPr>
              <a:t> </a:t>
            </a:r>
            <a:r>
              <a:rPr sz="3525" spc="75" baseline="26004" dirty="0">
                <a:latin typeface="Times New Roman"/>
                <a:cs typeface="Times New Roman"/>
              </a:rPr>
              <a:t>(</a:t>
            </a:r>
            <a:r>
              <a:rPr sz="3525" i="1" spc="75" baseline="26004" dirty="0">
                <a:latin typeface="Times New Roman"/>
                <a:cs typeface="Times New Roman"/>
              </a:rPr>
              <a:t>t</a:t>
            </a:r>
            <a:r>
              <a:rPr sz="3525" spc="75" baseline="26004" dirty="0">
                <a:latin typeface="Times New Roman"/>
                <a:cs typeface="Times New Roman"/>
              </a:rPr>
              <a:t>)</a:t>
            </a:r>
            <a:endParaRPr sz="3525" baseline="26004">
              <a:latin typeface="Times New Roman"/>
              <a:cs typeface="Times New Roman"/>
            </a:endParaRPr>
          </a:p>
          <a:p>
            <a:pPr marR="30480" algn="r">
              <a:lnSpc>
                <a:spcPts val="2075"/>
              </a:lnSpc>
            </a:pPr>
            <a:r>
              <a:rPr sz="2350" i="1" spc="5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69539" y="3683000"/>
            <a:ext cx="4996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(In </a:t>
            </a:r>
            <a:r>
              <a:rPr sz="1800" dirty="0">
                <a:latin typeface="Times New Roman"/>
                <a:cs typeface="Times New Roman"/>
              </a:rPr>
              <a:t>“Signals &amp; </a:t>
            </a:r>
            <a:r>
              <a:rPr sz="1800" spc="-5" dirty="0">
                <a:latin typeface="Times New Roman"/>
                <a:cs typeface="Times New Roman"/>
              </a:rPr>
              <a:t>Systems” we will drop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subscript)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31339" y="6241034"/>
            <a:ext cx="1790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30" dirty="0">
                <a:latin typeface="Times New Roman"/>
                <a:cs typeface="Times New Roman"/>
              </a:rPr>
              <a:t>Total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Energy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55034" y="6142619"/>
            <a:ext cx="160020" cy="61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50" dirty="0">
                <a:latin typeface="Symbol"/>
                <a:cs typeface="Symbol"/>
              </a:rPr>
              <a:t>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99814" y="6077879"/>
            <a:ext cx="1612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54854" y="6503077"/>
            <a:ext cx="2736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latin typeface="Symbol"/>
                <a:cs typeface="Symbol"/>
              </a:rPr>
              <a:t></a:t>
            </a:r>
            <a:r>
              <a:rPr sz="150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94429" y="6187871"/>
            <a:ext cx="205104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44164" y="6187871"/>
            <a:ext cx="96583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i="1" spc="85" dirty="0">
                <a:latin typeface="Times New Roman"/>
                <a:cs typeface="Times New Roman"/>
              </a:rPr>
              <a:t>x</a:t>
            </a:r>
            <a:r>
              <a:rPr sz="2250" spc="127" baseline="42592" dirty="0">
                <a:latin typeface="Times New Roman"/>
                <a:cs typeface="Times New Roman"/>
              </a:rPr>
              <a:t>2</a:t>
            </a:r>
            <a:r>
              <a:rPr sz="2250" spc="-202" baseline="42592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(</a:t>
            </a:r>
            <a:r>
              <a:rPr sz="2550" i="1" spc="50" dirty="0">
                <a:latin typeface="Times New Roman"/>
                <a:cs typeface="Times New Roman"/>
              </a:rPr>
              <a:t>t</a:t>
            </a:r>
            <a:r>
              <a:rPr sz="2550" spc="50" dirty="0">
                <a:latin typeface="Times New Roman"/>
                <a:cs typeface="Times New Roman"/>
              </a:rPr>
              <a:t>)</a:t>
            </a:r>
            <a:r>
              <a:rPr sz="2550" i="1" spc="50" dirty="0">
                <a:latin typeface="Times New Roman"/>
                <a:cs typeface="Times New Roman"/>
              </a:rPr>
              <a:t>dt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36340" y="6867397"/>
            <a:ext cx="2512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Symbol"/>
                <a:cs typeface="Symbol"/>
              </a:rPr>
              <a:t></a:t>
            </a:r>
            <a:r>
              <a:rPr sz="2000" spc="-5" dirty="0">
                <a:latin typeface="Times New Roman"/>
                <a:cs typeface="Times New Roman"/>
              </a:rPr>
              <a:t> for a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periodic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20690" y="5846826"/>
            <a:ext cx="3933825" cy="1000760"/>
            <a:chOff x="5520690" y="5846826"/>
            <a:chExt cx="3933825" cy="1000760"/>
          </a:xfrm>
        </p:grpSpPr>
        <p:sp>
          <p:nvSpPr>
            <p:cNvPr id="42" name="object 42"/>
            <p:cNvSpPr/>
            <p:nvPr/>
          </p:nvSpPr>
          <p:spPr>
            <a:xfrm>
              <a:off x="5545074" y="5852160"/>
              <a:ext cx="3903979" cy="990600"/>
            </a:xfrm>
            <a:custGeom>
              <a:avLst/>
              <a:gdLst/>
              <a:ahLst/>
              <a:cxnLst/>
              <a:rect l="l" t="t" r="r" b="b"/>
              <a:pathLst>
                <a:path w="3903979" h="990600">
                  <a:moveTo>
                    <a:pt x="3903726" y="825245"/>
                  </a:moveTo>
                  <a:lnTo>
                    <a:pt x="3903726" y="164591"/>
                  </a:lnTo>
                  <a:lnTo>
                    <a:pt x="3897831" y="120914"/>
                  </a:lnTo>
                  <a:lnTo>
                    <a:pt x="3881204" y="81618"/>
                  </a:lnTo>
                  <a:lnTo>
                    <a:pt x="3855434" y="48291"/>
                  </a:lnTo>
                  <a:lnTo>
                    <a:pt x="3822107" y="22521"/>
                  </a:lnTo>
                  <a:lnTo>
                    <a:pt x="3782811" y="5894"/>
                  </a:lnTo>
                  <a:lnTo>
                    <a:pt x="3739134" y="0"/>
                  </a:lnTo>
                  <a:lnTo>
                    <a:pt x="764286" y="0"/>
                  </a:lnTo>
                  <a:lnTo>
                    <a:pt x="720287" y="5894"/>
                  </a:lnTo>
                  <a:lnTo>
                    <a:pt x="680776" y="22521"/>
                  </a:lnTo>
                  <a:lnTo>
                    <a:pt x="647319" y="48291"/>
                  </a:lnTo>
                  <a:lnTo>
                    <a:pt x="621481" y="81618"/>
                  </a:lnTo>
                  <a:lnTo>
                    <a:pt x="604830" y="120914"/>
                  </a:lnTo>
                  <a:lnTo>
                    <a:pt x="598932" y="164591"/>
                  </a:lnTo>
                  <a:lnTo>
                    <a:pt x="0" y="464057"/>
                  </a:lnTo>
                  <a:lnTo>
                    <a:pt x="598932" y="412241"/>
                  </a:lnTo>
                  <a:lnTo>
                    <a:pt x="598932" y="825245"/>
                  </a:lnTo>
                  <a:lnTo>
                    <a:pt x="604830" y="869244"/>
                  </a:lnTo>
                  <a:lnTo>
                    <a:pt x="621481" y="908755"/>
                  </a:lnTo>
                  <a:lnTo>
                    <a:pt x="647319" y="942213"/>
                  </a:lnTo>
                  <a:lnTo>
                    <a:pt x="680776" y="968050"/>
                  </a:lnTo>
                  <a:lnTo>
                    <a:pt x="720287" y="984701"/>
                  </a:lnTo>
                  <a:lnTo>
                    <a:pt x="764286" y="990599"/>
                  </a:lnTo>
                  <a:lnTo>
                    <a:pt x="3739134" y="990599"/>
                  </a:lnTo>
                  <a:lnTo>
                    <a:pt x="3782811" y="984701"/>
                  </a:lnTo>
                  <a:lnTo>
                    <a:pt x="3822107" y="968050"/>
                  </a:lnTo>
                  <a:lnTo>
                    <a:pt x="3855434" y="942212"/>
                  </a:lnTo>
                  <a:lnTo>
                    <a:pt x="3881204" y="908755"/>
                  </a:lnTo>
                  <a:lnTo>
                    <a:pt x="3897831" y="869244"/>
                  </a:lnTo>
                  <a:lnTo>
                    <a:pt x="3903726" y="8252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20690" y="5846826"/>
              <a:ext cx="3933825" cy="1000760"/>
            </a:xfrm>
            <a:custGeom>
              <a:avLst/>
              <a:gdLst/>
              <a:ahLst/>
              <a:cxnLst/>
              <a:rect l="l" t="t" r="r" b="b"/>
              <a:pathLst>
                <a:path w="3933825" h="1000759">
                  <a:moveTo>
                    <a:pt x="705611" y="967740"/>
                  </a:moveTo>
                  <a:lnTo>
                    <a:pt x="698753" y="963168"/>
                  </a:lnTo>
                  <a:lnTo>
                    <a:pt x="698753" y="963930"/>
                  </a:lnTo>
                  <a:lnTo>
                    <a:pt x="692657" y="959358"/>
                  </a:lnTo>
                  <a:lnTo>
                    <a:pt x="686561" y="954024"/>
                  </a:lnTo>
                  <a:lnTo>
                    <a:pt x="680465" y="949452"/>
                  </a:lnTo>
                  <a:lnTo>
                    <a:pt x="675131" y="944118"/>
                  </a:lnTo>
                  <a:lnTo>
                    <a:pt x="669797" y="938022"/>
                  </a:lnTo>
                  <a:lnTo>
                    <a:pt x="669797" y="938784"/>
                  </a:lnTo>
                  <a:lnTo>
                    <a:pt x="664463" y="932688"/>
                  </a:lnTo>
                  <a:lnTo>
                    <a:pt x="659891" y="926592"/>
                  </a:lnTo>
                  <a:lnTo>
                    <a:pt x="655319" y="919734"/>
                  </a:lnTo>
                  <a:lnTo>
                    <a:pt x="655319" y="920496"/>
                  </a:lnTo>
                  <a:lnTo>
                    <a:pt x="643889" y="899922"/>
                  </a:lnTo>
                  <a:lnTo>
                    <a:pt x="640841" y="893064"/>
                  </a:lnTo>
                  <a:lnTo>
                    <a:pt x="637793" y="885444"/>
                  </a:lnTo>
                  <a:lnTo>
                    <a:pt x="635507" y="877824"/>
                  </a:lnTo>
                  <a:lnTo>
                    <a:pt x="635507" y="878586"/>
                  </a:lnTo>
                  <a:lnTo>
                    <a:pt x="633221" y="870204"/>
                  </a:lnTo>
                  <a:lnTo>
                    <a:pt x="633221" y="870966"/>
                  </a:lnTo>
                  <a:lnTo>
                    <a:pt x="630935" y="862584"/>
                  </a:lnTo>
                  <a:lnTo>
                    <a:pt x="630935" y="863346"/>
                  </a:lnTo>
                  <a:lnTo>
                    <a:pt x="630173" y="854964"/>
                  </a:lnTo>
                  <a:lnTo>
                    <a:pt x="628649" y="846582"/>
                  </a:lnTo>
                  <a:lnTo>
                    <a:pt x="628649" y="838962"/>
                  </a:lnTo>
                  <a:lnTo>
                    <a:pt x="627887" y="830580"/>
                  </a:lnTo>
                  <a:lnTo>
                    <a:pt x="627887" y="413004"/>
                  </a:lnTo>
                  <a:lnTo>
                    <a:pt x="49182" y="461960"/>
                  </a:lnTo>
                  <a:lnTo>
                    <a:pt x="26669" y="473202"/>
                  </a:lnTo>
                  <a:lnTo>
                    <a:pt x="24387" y="464071"/>
                  </a:lnTo>
                  <a:lnTo>
                    <a:pt x="0" y="476250"/>
                  </a:lnTo>
                  <a:lnTo>
                    <a:pt x="618743" y="423365"/>
                  </a:lnTo>
                  <a:lnTo>
                    <a:pt x="618743" y="417576"/>
                  </a:lnTo>
                  <a:lnTo>
                    <a:pt x="624077" y="422910"/>
                  </a:lnTo>
                  <a:lnTo>
                    <a:pt x="624077" y="871738"/>
                  </a:lnTo>
                  <a:lnTo>
                    <a:pt x="627276" y="884542"/>
                  </a:lnTo>
                  <a:lnTo>
                    <a:pt x="654609" y="935206"/>
                  </a:lnTo>
                  <a:lnTo>
                    <a:pt x="686561" y="966978"/>
                  </a:lnTo>
                  <a:lnTo>
                    <a:pt x="704849" y="978183"/>
                  </a:lnTo>
                  <a:lnTo>
                    <a:pt x="704849" y="967740"/>
                  </a:lnTo>
                  <a:lnTo>
                    <a:pt x="705611" y="967740"/>
                  </a:lnTo>
                  <a:close/>
                </a:path>
                <a:path w="3933825" h="1000759">
                  <a:moveTo>
                    <a:pt x="49182" y="461960"/>
                  </a:moveTo>
                  <a:lnTo>
                    <a:pt x="24420" y="464054"/>
                  </a:lnTo>
                  <a:lnTo>
                    <a:pt x="26669" y="473202"/>
                  </a:lnTo>
                  <a:lnTo>
                    <a:pt x="49182" y="461960"/>
                  </a:lnTo>
                  <a:close/>
                </a:path>
                <a:path w="3933825" h="1000759">
                  <a:moveTo>
                    <a:pt x="621029" y="166116"/>
                  </a:moveTo>
                  <a:lnTo>
                    <a:pt x="24420" y="464054"/>
                  </a:lnTo>
                  <a:lnTo>
                    <a:pt x="49182" y="461960"/>
                  </a:lnTo>
                  <a:lnTo>
                    <a:pt x="618743" y="177540"/>
                  </a:lnTo>
                  <a:lnTo>
                    <a:pt x="618743" y="169926"/>
                  </a:lnTo>
                  <a:lnTo>
                    <a:pt x="621029" y="166116"/>
                  </a:lnTo>
                  <a:close/>
                </a:path>
                <a:path w="3933825" h="1000759">
                  <a:moveTo>
                    <a:pt x="3933443" y="830580"/>
                  </a:moveTo>
                  <a:lnTo>
                    <a:pt x="3933443" y="169926"/>
                  </a:lnTo>
                  <a:lnTo>
                    <a:pt x="3932681" y="161544"/>
                  </a:lnTo>
                  <a:lnTo>
                    <a:pt x="3925152" y="118366"/>
                  </a:lnTo>
                  <a:lnTo>
                    <a:pt x="3907217" y="79764"/>
                  </a:lnTo>
                  <a:lnTo>
                    <a:pt x="3880480" y="47182"/>
                  </a:lnTo>
                  <a:lnTo>
                    <a:pt x="3846547" y="22064"/>
                  </a:lnTo>
                  <a:lnTo>
                    <a:pt x="3807025" y="5855"/>
                  </a:lnTo>
                  <a:lnTo>
                    <a:pt x="3763517" y="0"/>
                  </a:lnTo>
                  <a:lnTo>
                    <a:pt x="788669" y="0"/>
                  </a:lnTo>
                  <a:lnTo>
                    <a:pt x="734744" y="8824"/>
                  </a:lnTo>
                  <a:lnTo>
                    <a:pt x="686561" y="34290"/>
                  </a:lnTo>
                  <a:lnTo>
                    <a:pt x="655808" y="64298"/>
                  </a:lnTo>
                  <a:lnTo>
                    <a:pt x="629844" y="109475"/>
                  </a:lnTo>
                  <a:lnTo>
                    <a:pt x="618743" y="161544"/>
                  </a:lnTo>
                  <a:lnTo>
                    <a:pt x="618743" y="167257"/>
                  </a:lnTo>
                  <a:lnTo>
                    <a:pt x="621029" y="166116"/>
                  </a:lnTo>
                  <a:lnTo>
                    <a:pt x="621029" y="176398"/>
                  </a:lnTo>
                  <a:lnTo>
                    <a:pt x="627887" y="172974"/>
                  </a:lnTo>
                  <a:lnTo>
                    <a:pt x="628649" y="161544"/>
                  </a:lnTo>
                  <a:lnTo>
                    <a:pt x="628649" y="153924"/>
                  </a:lnTo>
                  <a:lnTo>
                    <a:pt x="630294" y="142922"/>
                  </a:lnTo>
                  <a:lnTo>
                    <a:pt x="632131" y="134188"/>
                  </a:lnTo>
                  <a:lnTo>
                    <a:pt x="634513" y="125606"/>
                  </a:lnTo>
                  <a:lnTo>
                    <a:pt x="637793" y="115062"/>
                  </a:lnTo>
                  <a:lnTo>
                    <a:pt x="640841" y="107442"/>
                  </a:lnTo>
                  <a:lnTo>
                    <a:pt x="640841" y="108204"/>
                  </a:lnTo>
                  <a:lnTo>
                    <a:pt x="643889" y="100584"/>
                  </a:lnTo>
                  <a:lnTo>
                    <a:pt x="651509" y="86868"/>
                  </a:lnTo>
                  <a:lnTo>
                    <a:pt x="655319" y="80772"/>
                  </a:lnTo>
                  <a:lnTo>
                    <a:pt x="659891" y="73914"/>
                  </a:lnTo>
                  <a:lnTo>
                    <a:pt x="659891" y="74676"/>
                  </a:lnTo>
                  <a:lnTo>
                    <a:pt x="664463" y="67818"/>
                  </a:lnTo>
                  <a:lnTo>
                    <a:pt x="664463" y="68580"/>
                  </a:lnTo>
                  <a:lnTo>
                    <a:pt x="675131" y="56388"/>
                  </a:lnTo>
                  <a:lnTo>
                    <a:pt x="675131" y="57150"/>
                  </a:lnTo>
                  <a:lnTo>
                    <a:pt x="680465" y="51054"/>
                  </a:lnTo>
                  <a:lnTo>
                    <a:pt x="680465" y="51816"/>
                  </a:lnTo>
                  <a:lnTo>
                    <a:pt x="686561" y="46482"/>
                  </a:lnTo>
                  <a:lnTo>
                    <a:pt x="698753" y="37338"/>
                  </a:lnTo>
                  <a:lnTo>
                    <a:pt x="704849" y="33274"/>
                  </a:lnTo>
                  <a:lnTo>
                    <a:pt x="704849" y="32766"/>
                  </a:lnTo>
                  <a:lnTo>
                    <a:pt x="711707" y="29337"/>
                  </a:lnTo>
                  <a:lnTo>
                    <a:pt x="711707" y="28956"/>
                  </a:lnTo>
                  <a:lnTo>
                    <a:pt x="718565" y="26212"/>
                  </a:lnTo>
                  <a:lnTo>
                    <a:pt x="718565" y="25908"/>
                  </a:lnTo>
                  <a:lnTo>
                    <a:pt x="726185" y="22098"/>
                  </a:lnTo>
                  <a:lnTo>
                    <a:pt x="733043" y="19812"/>
                  </a:lnTo>
                  <a:lnTo>
                    <a:pt x="740663" y="16764"/>
                  </a:lnTo>
                  <a:lnTo>
                    <a:pt x="748283" y="14478"/>
                  </a:lnTo>
                  <a:lnTo>
                    <a:pt x="748283" y="15240"/>
                  </a:lnTo>
                  <a:lnTo>
                    <a:pt x="755903" y="12954"/>
                  </a:lnTo>
                  <a:lnTo>
                    <a:pt x="763523" y="11568"/>
                  </a:lnTo>
                  <a:lnTo>
                    <a:pt x="763523" y="11430"/>
                  </a:lnTo>
                  <a:lnTo>
                    <a:pt x="771905" y="10668"/>
                  </a:lnTo>
                  <a:lnTo>
                    <a:pt x="822744" y="10517"/>
                  </a:lnTo>
                  <a:lnTo>
                    <a:pt x="924423" y="10257"/>
                  </a:lnTo>
                  <a:lnTo>
                    <a:pt x="1076949" y="9963"/>
                  </a:lnTo>
                  <a:lnTo>
                    <a:pt x="1229482" y="9771"/>
                  </a:lnTo>
                  <a:lnTo>
                    <a:pt x="1839668" y="9777"/>
                  </a:lnTo>
                  <a:lnTo>
                    <a:pt x="2704154" y="10639"/>
                  </a:lnTo>
                  <a:lnTo>
                    <a:pt x="2755005" y="10666"/>
                  </a:lnTo>
                  <a:lnTo>
                    <a:pt x="3365177" y="10668"/>
                  </a:lnTo>
                  <a:lnTo>
                    <a:pt x="3517705" y="10471"/>
                  </a:lnTo>
                  <a:lnTo>
                    <a:pt x="3670225" y="10170"/>
                  </a:lnTo>
                  <a:lnTo>
                    <a:pt x="3771900" y="9906"/>
                  </a:lnTo>
                  <a:lnTo>
                    <a:pt x="3780281" y="10668"/>
                  </a:lnTo>
                  <a:lnTo>
                    <a:pt x="3787902" y="11430"/>
                  </a:lnTo>
                  <a:lnTo>
                    <a:pt x="3795522" y="12954"/>
                  </a:lnTo>
                  <a:lnTo>
                    <a:pt x="3803141" y="15032"/>
                  </a:lnTo>
                  <a:lnTo>
                    <a:pt x="3803141" y="14478"/>
                  </a:lnTo>
                  <a:lnTo>
                    <a:pt x="3811524" y="16764"/>
                  </a:lnTo>
                  <a:lnTo>
                    <a:pt x="3811524" y="17068"/>
                  </a:lnTo>
                  <a:lnTo>
                    <a:pt x="3818381" y="19812"/>
                  </a:lnTo>
                  <a:lnTo>
                    <a:pt x="3826002" y="22098"/>
                  </a:lnTo>
                  <a:lnTo>
                    <a:pt x="3832859" y="25908"/>
                  </a:lnTo>
                  <a:lnTo>
                    <a:pt x="3839717" y="28956"/>
                  </a:lnTo>
                  <a:lnTo>
                    <a:pt x="3846576" y="32766"/>
                  </a:lnTo>
                  <a:lnTo>
                    <a:pt x="3853433" y="37338"/>
                  </a:lnTo>
                  <a:lnTo>
                    <a:pt x="3853433" y="37846"/>
                  </a:lnTo>
                  <a:lnTo>
                    <a:pt x="3859529" y="41910"/>
                  </a:lnTo>
                  <a:lnTo>
                    <a:pt x="3865626" y="46482"/>
                  </a:lnTo>
                  <a:lnTo>
                    <a:pt x="3870959" y="51816"/>
                  </a:lnTo>
                  <a:lnTo>
                    <a:pt x="3876293" y="56483"/>
                  </a:lnTo>
                  <a:lnTo>
                    <a:pt x="3882390" y="62484"/>
                  </a:lnTo>
                  <a:lnTo>
                    <a:pt x="3882390" y="63354"/>
                  </a:lnTo>
                  <a:lnTo>
                    <a:pt x="3886962" y="68580"/>
                  </a:lnTo>
                  <a:lnTo>
                    <a:pt x="3886962" y="67818"/>
                  </a:lnTo>
                  <a:lnTo>
                    <a:pt x="3892295" y="74676"/>
                  </a:lnTo>
                  <a:lnTo>
                    <a:pt x="3892295" y="75057"/>
                  </a:lnTo>
                  <a:lnTo>
                    <a:pt x="3896105" y="80772"/>
                  </a:lnTo>
                  <a:lnTo>
                    <a:pt x="3900678" y="86868"/>
                  </a:lnTo>
                  <a:lnTo>
                    <a:pt x="3908297" y="100584"/>
                  </a:lnTo>
                  <a:lnTo>
                    <a:pt x="3908297" y="102108"/>
                  </a:lnTo>
                  <a:lnTo>
                    <a:pt x="3911345" y="108204"/>
                  </a:lnTo>
                  <a:lnTo>
                    <a:pt x="3911345" y="107442"/>
                  </a:lnTo>
                  <a:lnTo>
                    <a:pt x="3914393" y="115062"/>
                  </a:lnTo>
                  <a:lnTo>
                    <a:pt x="3914393" y="116967"/>
                  </a:lnTo>
                  <a:lnTo>
                    <a:pt x="3916679" y="122682"/>
                  </a:lnTo>
                  <a:lnTo>
                    <a:pt x="3918966" y="130302"/>
                  </a:lnTo>
                  <a:lnTo>
                    <a:pt x="3922014" y="145542"/>
                  </a:lnTo>
                  <a:lnTo>
                    <a:pt x="3923538" y="162306"/>
                  </a:lnTo>
                  <a:lnTo>
                    <a:pt x="3923538" y="886273"/>
                  </a:lnTo>
                  <a:lnTo>
                    <a:pt x="3925610" y="881820"/>
                  </a:lnTo>
                  <a:lnTo>
                    <a:pt x="3932681" y="838962"/>
                  </a:lnTo>
                  <a:lnTo>
                    <a:pt x="3933443" y="830580"/>
                  </a:lnTo>
                  <a:close/>
                </a:path>
                <a:path w="3933825" h="1000759">
                  <a:moveTo>
                    <a:pt x="621029" y="176398"/>
                  </a:moveTo>
                  <a:lnTo>
                    <a:pt x="621029" y="166116"/>
                  </a:lnTo>
                  <a:lnTo>
                    <a:pt x="618743" y="169926"/>
                  </a:lnTo>
                  <a:lnTo>
                    <a:pt x="618743" y="177540"/>
                  </a:lnTo>
                  <a:lnTo>
                    <a:pt x="621029" y="176398"/>
                  </a:lnTo>
                  <a:close/>
                </a:path>
                <a:path w="3933825" h="1000759">
                  <a:moveTo>
                    <a:pt x="624077" y="422910"/>
                  </a:moveTo>
                  <a:lnTo>
                    <a:pt x="618743" y="417576"/>
                  </a:lnTo>
                  <a:lnTo>
                    <a:pt x="618743" y="423365"/>
                  </a:lnTo>
                  <a:lnTo>
                    <a:pt x="624077" y="422910"/>
                  </a:lnTo>
                  <a:close/>
                </a:path>
                <a:path w="3933825" h="1000759">
                  <a:moveTo>
                    <a:pt x="624077" y="871738"/>
                  </a:moveTo>
                  <a:lnTo>
                    <a:pt x="624077" y="422910"/>
                  </a:lnTo>
                  <a:lnTo>
                    <a:pt x="618743" y="423365"/>
                  </a:lnTo>
                  <a:lnTo>
                    <a:pt x="618743" y="838962"/>
                  </a:lnTo>
                  <a:lnTo>
                    <a:pt x="620267" y="856488"/>
                  </a:lnTo>
                  <a:lnTo>
                    <a:pt x="624077" y="871738"/>
                  </a:lnTo>
                  <a:close/>
                </a:path>
                <a:path w="3933825" h="1000759">
                  <a:moveTo>
                    <a:pt x="705611" y="32766"/>
                  </a:moveTo>
                  <a:lnTo>
                    <a:pt x="704849" y="32766"/>
                  </a:lnTo>
                  <a:lnTo>
                    <a:pt x="704849" y="33274"/>
                  </a:lnTo>
                  <a:lnTo>
                    <a:pt x="705611" y="32766"/>
                  </a:lnTo>
                  <a:close/>
                </a:path>
                <a:path w="3933825" h="1000759">
                  <a:moveTo>
                    <a:pt x="712469" y="971550"/>
                  </a:moveTo>
                  <a:lnTo>
                    <a:pt x="704849" y="967740"/>
                  </a:lnTo>
                  <a:lnTo>
                    <a:pt x="704849" y="978183"/>
                  </a:lnTo>
                  <a:lnTo>
                    <a:pt x="709819" y="981228"/>
                  </a:lnTo>
                  <a:lnTo>
                    <a:pt x="711707" y="982017"/>
                  </a:lnTo>
                  <a:lnTo>
                    <a:pt x="711707" y="971550"/>
                  </a:lnTo>
                  <a:lnTo>
                    <a:pt x="712469" y="971550"/>
                  </a:lnTo>
                  <a:close/>
                </a:path>
                <a:path w="3933825" h="1000759">
                  <a:moveTo>
                    <a:pt x="712469" y="28956"/>
                  </a:moveTo>
                  <a:lnTo>
                    <a:pt x="711707" y="28956"/>
                  </a:lnTo>
                  <a:lnTo>
                    <a:pt x="711707" y="29337"/>
                  </a:lnTo>
                  <a:lnTo>
                    <a:pt x="712469" y="28956"/>
                  </a:lnTo>
                  <a:close/>
                </a:path>
                <a:path w="3933825" h="1000759">
                  <a:moveTo>
                    <a:pt x="719327" y="975360"/>
                  </a:moveTo>
                  <a:lnTo>
                    <a:pt x="711707" y="971550"/>
                  </a:lnTo>
                  <a:lnTo>
                    <a:pt x="711707" y="982017"/>
                  </a:lnTo>
                  <a:lnTo>
                    <a:pt x="718565" y="984882"/>
                  </a:lnTo>
                  <a:lnTo>
                    <a:pt x="718565" y="975360"/>
                  </a:lnTo>
                  <a:lnTo>
                    <a:pt x="719327" y="975360"/>
                  </a:lnTo>
                  <a:close/>
                </a:path>
                <a:path w="3933825" h="1000759">
                  <a:moveTo>
                    <a:pt x="719327" y="25908"/>
                  </a:moveTo>
                  <a:lnTo>
                    <a:pt x="718565" y="25908"/>
                  </a:lnTo>
                  <a:lnTo>
                    <a:pt x="718565" y="26212"/>
                  </a:lnTo>
                  <a:lnTo>
                    <a:pt x="719327" y="25908"/>
                  </a:lnTo>
                  <a:close/>
                </a:path>
                <a:path w="3933825" h="1000759">
                  <a:moveTo>
                    <a:pt x="764285" y="989076"/>
                  </a:moveTo>
                  <a:lnTo>
                    <a:pt x="755903" y="987552"/>
                  </a:lnTo>
                  <a:lnTo>
                    <a:pt x="748283" y="986028"/>
                  </a:lnTo>
                  <a:lnTo>
                    <a:pt x="733043" y="981456"/>
                  </a:lnTo>
                  <a:lnTo>
                    <a:pt x="726185" y="978408"/>
                  </a:lnTo>
                  <a:lnTo>
                    <a:pt x="718565" y="975360"/>
                  </a:lnTo>
                  <a:lnTo>
                    <a:pt x="718565" y="984882"/>
                  </a:lnTo>
                  <a:lnTo>
                    <a:pt x="735010" y="991752"/>
                  </a:lnTo>
                  <a:lnTo>
                    <a:pt x="761505" y="998271"/>
                  </a:lnTo>
                  <a:lnTo>
                    <a:pt x="763523" y="998437"/>
                  </a:lnTo>
                  <a:lnTo>
                    <a:pt x="763523" y="989076"/>
                  </a:lnTo>
                  <a:lnTo>
                    <a:pt x="764285" y="989076"/>
                  </a:lnTo>
                  <a:close/>
                </a:path>
                <a:path w="3933825" h="1000759">
                  <a:moveTo>
                    <a:pt x="764285" y="11430"/>
                  </a:moveTo>
                  <a:lnTo>
                    <a:pt x="763523" y="11430"/>
                  </a:lnTo>
                  <a:lnTo>
                    <a:pt x="763523" y="11568"/>
                  </a:lnTo>
                  <a:lnTo>
                    <a:pt x="764285" y="11430"/>
                  </a:lnTo>
                  <a:close/>
                </a:path>
                <a:path w="3933825" h="1000759">
                  <a:moveTo>
                    <a:pt x="3780281" y="998389"/>
                  </a:moveTo>
                  <a:lnTo>
                    <a:pt x="3780281" y="989838"/>
                  </a:lnTo>
                  <a:lnTo>
                    <a:pt x="3771900" y="990600"/>
                  </a:lnTo>
                  <a:lnTo>
                    <a:pt x="3670225" y="990335"/>
                  </a:lnTo>
                  <a:lnTo>
                    <a:pt x="3517705" y="990034"/>
                  </a:lnTo>
                  <a:lnTo>
                    <a:pt x="3365177" y="989837"/>
                  </a:lnTo>
                  <a:lnTo>
                    <a:pt x="2755005" y="989827"/>
                  </a:lnTo>
                  <a:lnTo>
                    <a:pt x="1839668" y="990714"/>
                  </a:lnTo>
                  <a:lnTo>
                    <a:pt x="1382021" y="990823"/>
                  </a:lnTo>
                  <a:lnTo>
                    <a:pt x="1178637" y="990681"/>
                  </a:lnTo>
                  <a:lnTo>
                    <a:pt x="1026106" y="990456"/>
                  </a:lnTo>
                  <a:lnTo>
                    <a:pt x="873583" y="990125"/>
                  </a:lnTo>
                  <a:lnTo>
                    <a:pt x="771905" y="989838"/>
                  </a:lnTo>
                  <a:lnTo>
                    <a:pt x="763523" y="989076"/>
                  </a:lnTo>
                  <a:lnTo>
                    <a:pt x="763523" y="998437"/>
                  </a:lnTo>
                  <a:lnTo>
                    <a:pt x="788669" y="1000506"/>
                  </a:lnTo>
                  <a:lnTo>
                    <a:pt x="3763517" y="1000506"/>
                  </a:lnTo>
                  <a:lnTo>
                    <a:pt x="3780281" y="998389"/>
                  </a:lnTo>
                  <a:close/>
                </a:path>
                <a:path w="3933825" h="1000759">
                  <a:moveTo>
                    <a:pt x="3780281" y="10737"/>
                  </a:moveTo>
                  <a:lnTo>
                    <a:pt x="3779519" y="10668"/>
                  </a:lnTo>
                  <a:lnTo>
                    <a:pt x="3780281" y="10737"/>
                  </a:lnTo>
                  <a:close/>
                </a:path>
                <a:path w="3933825" h="1000759">
                  <a:moveTo>
                    <a:pt x="3803904" y="995406"/>
                  </a:moveTo>
                  <a:lnTo>
                    <a:pt x="3803904" y="986028"/>
                  </a:lnTo>
                  <a:lnTo>
                    <a:pt x="3795522" y="987552"/>
                  </a:lnTo>
                  <a:lnTo>
                    <a:pt x="3787902" y="989076"/>
                  </a:lnTo>
                  <a:lnTo>
                    <a:pt x="3779519" y="989838"/>
                  </a:lnTo>
                  <a:lnTo>
                    <a:pt x="3780281" y="989838"/>
                  </a:lnTo>
                  <a:lnTo>
                    <a:pt x="3780281" y="998389"/>
                  </a:lnTo>
                  <a:lnTo>
                    <a:pt x="3803904" y="995406"/>
                  </a:lnTo>
                  <a:close/>
                </a:path>
                <a:path w="3933825" h="1000759">
                  <a:moveTo>
                    <a:pt x="3803904" y="15240"/>
                  </a:moveTo>
                  <a:lnTo>
                    <a:pt x="3803141" y="14478"/>
                  </a:lnTo>
                  <a:lnTo>
                    <a:pt x="3803141" y="15032"/>
                  </a:lnTo>
                  <a:lnTo>
                    <a:pt x="3803904" y="15240"/>
                  </a:lnTo>
                  <a:close/>
                </a:path>
                <a:path w="3933825" h="1000759">
                  <a:moveTo>
                    <a:pt x="3811524" y="993047"/>
                  </a:moveTo>
                  <a:lnTo>
                    <a:pt x="3811524" y="983742"/>
                  </a:lnTo>
                  <a:lnTo>
                    <a:pt x="3803141" y="986028"/>
                  </a:lnTo>
                  <a:lnTo>
                    <a:pt x="3803904" y="986028"/>
                  </a:lnTo>
                  <a:lnTo>
                    <a:pt x="3803904" y="995406"/>
                  </a:lnTo>
                  <a:lnTo>
                    <a:pt x="3806604" y="995065"/>
                  </a:lnTo>
                  <a:lnTo>
                    <a:pt x="3811524" y="993047"/>
                  </a:lnTo>
                  <a:close/>
                </a:path>
                <a:path w="3933825" h="1000759">
                  <a:moveTo>
                    <a:pt x="3811524" y="17068"/>
                  </a:moveTo>
                  <a:lnTo>
                    <a:pt x="3811524" y="16764"/>
                  </a:lnTo>
                  <a:lnTo>
                    <a:pt x="3810761" y="16764"/>
                  </a:lnTo>
                  <a:lnTo>
                    <a:pt x="3811524" y="17068"/>
                  </a:lnTo>
                  <a:close/>
                </a:path>
                <a:path w="3933825" h="1000759">
                  <a:moveTo>
                    <a:pt x="3853433" y="963168"/>
                  </a:moveTo>
                  <a:lnTo>
                    <a:pt x="3818381" y="981456"/>
                  </a:lnTo>
                  <a:lnTo>
                    <a:pt x="3810761" y="983742"/>
                  </a:lnTo>
                  <a:lnTo>
                    <a:pt x="3811524" y="983742"/>
                  </a:lnTo>
                  <a:lnTo>
                    <a:pt x="3811524" y="993047"/>
                  </a:lnTo>
                  <a:lnTo>
                    <a:pt x="3846226" y="978811"/>
                  </a:lnTo>
                  <a:lnTo>
                    <a:pt x="3852672" y="974036"/>
                  </a:lnTo>
                  <a:lnTo>
                    <a:pt x="3852672" y="963930"/>
                  </a:lnTo>
                  <a:lnTo>
                    <a:pt x="3853433" y="963168"/>
                  </a:lnTo>
                  <a:close/>
                </a:path>
                <a:path w="3933825" h="1000759">
                  <a:moveTo>
                    <a:pt x="3853433" y="37846"/>
                  </a:moveTo>
                  <a:lnTo>
                    <a:pt x="3853433" y="37338"/>
                  </a:lnTo>
                  <a:lnTo>
                    <a:pt x="3852672" y="37338"/>
                  </a:lnTo>
                  <a:lnTo>
                    <a:pt x="3853433" y="37846"/>
                  </a:lnTo>
                  <a:close/>
                </a:path>
                <a:path w="3933825" h="1000759">
                  <a:moveTo>
                    <a:pt x="3877055" y="955971"/>
                  </a:moveTo>
                  <a:lnTo>
                    <a:pt x="3877055" y="944118"/>
                  </a:lnTo>
                  <a:lnTo>
                    <a:pt x="3870959" y="949452"/>
                  </a:lnTo>
                  <a:lnTo>
                    <a:pt x="3865626" y="954024"/>
                  </a:lnTo>
                  <a:lnTo>
                    <a:pt x="3859529" y="959358"/>
                  </a:lnTo>
                  <a:lnTo>
                    <a:pt x="3852672" y="963930"/>
                  </a:lnTo>
                  <a:lnTo>
                    <a:pt x="3852672" y="974036"/>
                  </a:lnTo>
                  <a:lnTo>
                    <a:pt x="3877055" y="955971"/>
                  </a:lnTo>
                  <a:close/>
                </a:path>
                <a:path w="3933825" h="1000759">
                  <a:moveTo>
                    <a:pt x="3877055" y="57150"/>
                  </a:moveTo>
                  <a:lnTo>
                    <a:pt x="3876293" y="56388"/>
                  </a:lnTo>
                  <a:lnTo>
                    <a:pt x="3877055" y="57150"/>
                  </a:lnTo>
                  <a:close/>
                </a:path>
                <a:path w="3933825" h="1000759">
                  <a:moveTo>
                    <a:pt x="3882390" y="951131"/>
                  </a:moveTo>
                  <a:lnTo>
                    <a:pt x="3882390" y="938022"/>
                  </a:lnTo>
                  <a:lnTo>
                    <a:pt x="3876293" y="944118"/>
                  </a:lnTo>
                  <a:lnTo>
                    <a:pt x="3877055" y="944118"/>
                  </a:lnTo>
                  <a:lnTo>
                    <a:pt x="3877055" y="955971"/>
                  </a:lnTo>
                  <a:lnTo>
                    <a:pt x="3880513" y="953409"/>
                  </a:lnTo>
                  <a:lnTo>
                    <a:pt x="3882390" y="951131"/>
                  </a:lnTo>
                  <a:close/>
                </a:path>
                <a:path w="3933825" h="1000759">
                  <a:moveTo>
                    <a:pt x="3882390" y="63354"/>
                  </a:moveTo>
                  <a:lnTo>
                    <a:pt x="3882390" y="62484"/>
                  </a:lnTo>
                  <a:lnTo>
                    <a:pt x="3881628" y="62484"/>
                  </a:lnTo>
                  <a:lnTo>
                    <a:pt x="3882390" y="63354"/>
                  </a:lnTo>
                  <a:close/>
                </a:path>
                <a:path w="3933825" h="1000759">
                  <a:moveTo>
                    <a:pt x="3908297" y="919020"/>
                  </a:moveTo>
                  <a:lnTo>
                    <a:pt x="3908297" y="899922"/>
                  </a:lnTo>
                  <a:lnTo>
                    <a:pt x="3900678" y="913638"/>
                  </a:lnTo>
                  <a:lnTo>
                    <a:pt x="3896105" y="920496"/>
                  </a:lnTo>
                  <a:lnTo>
                    <a:pt x="3886962" y="932688"/>
                  </a:lnTo>
                  <a:lnTo>
                    <a:pt x="3881628" y="938784"/>
                  </a:lnTo>
                  <a:lnTo>
                    <a:pt x="3882390" y="938022"/>
                  </a:lnTo>
                  <a:lnTo>
                    <a:pt x="3882390" y="951131"/>
                  </a:lnTo>
                  <a:lnTo>
                    <a:pt x="3907598" y="920524"/>
                  </a:lnTo>
                  <a:lnTo>
                    <a:pt x="3908297" y="919020"/>
                  </a:lnTo>
                  <a:close/>
                </a:path>
                <a:path w="3933825" h="1000759">
                  <a:moveTo>
                    <a:pt x="3892295" y="75057"/>
                  </a:moveTo>
                  <a:lnTo>
                    <a:pt x="3892295" y="74676"/>
                  </a:lnTo>
                  <a:lnTo>
                    <a:pt x="3891533" y="73914"/>
                  </a:lnTo>
                  <a:lnTo>
                    <a:pt x="3892295" y="75057"/>
                  </a:lnTo>
                  <a:close/>
                </a:path>
                <a:path w="3933825" h="1000759">
                  <a:moveTo>
                    <a:pt x="3908297" y="102108"/>
                  </a:moveTo>
                  <a:lnTo>
                    <a:pt x="3908297" y="100584"/>
                  </a:lnTo>
                  <a:lnTo>
                    <a:pt x="3907535" y="100584"/>
                  </a:lnTo>
                  <a:lnTo>
                    <a:pt x="3908297" y="102108"/>
                  </a:lnTo>
                  <a:close/>
                </a:path>
                <a:path w="3933825" h="1000759">
                  <a:moveTo>
                    <a:pt x="3914393" y="905921"/>
                  </a:moveTo>
                  <a:lnTo>
                    <a:pt x="3914393" y="885444"/>
                  </a:lnTo>
                  <a:lnTo>
                    <a:pt x="3911345" y="893064"/>
                  </a:lnTo>
                  <a:lnTo>
                    <a:pt x="3907535" y="899922"/>
                  </a:lnTo>
                  <a:lnTo>
                    <a:pt x="3908297" y="899922"/>
                  </a:lnTo>
                  <a:lnTo>
                    <a:pt x="3908297" y="919020"/>
                  </a:lnTo>
                  <a:lnTo>
                    <a:pt x="3914393" y="905921"/>
                  </a:lnTo>
                  <a:close/>
                </a:path>
                <a:path w="3933825" h="1000759">
                  <a:moveTo>
                    <a:pt x="3914393" y="116967"/>
                  </a:moveTo>
                  <a:lnTo>
                    <a:pt x="3914393" y="115062"/>
                  </a:lnTo>
                  <a:lnTo>
                    <a:pt x="3913631" y="115062"/>
                  </a:lnTo>
                  <a:lnTo>
                    <a:pt x="3914393" y="116967"/>
                  </a:lnTo>
                  <a:close/>
                </a:path>
                <a:path w="3933825" h="1000759">
                  <a:moveTo>
                    <a:pt x="3923538" y="886273"/>
                  </a:moveTo>
                  <a:lnTo>
                    <a:pt x="3923538" y="838962"/>
                  </a:lnTo>
                  <a:lnTo>
                    <a:pt x="3922776" y="847344"/>
                  </a:lnTo>
                  <a:lnTo>
                    <a:pt x="3922776" y="846582"/>
                  </a:lnTo>
                  <a:lnTo>
                    <a:pt x="3922014" y="854964"/>
                  </a:lnTo>
                  <a:lnTo>
                    <a:pt x="3920490" y="863346"/>
                  </a:lnTo>
                  <a:lnTo>
                    <a:pt x="3920490" y="862584"/>
                  </a:lnTo>
                  <a:lnTo>
                    <a:pt x="3918966" y="870966"/>
                  </a:lnTo>
                  <a:lnTo>
                    <a:pt x="3918966" y="870204"/>
                  </a:lnTo>
                  <a:lnTo>
                    <a:pt x="3916679" y="878586"/>
                  </a:lnTo>
                  <a:lnTo>
                    <a:pt x="3916679" y="877824"/>
                  </a:lnTo>
                  <a:lnTo>
                    <a:pt x="3913631" y="885444"/>
                  </a:lnTo>
                  <a:lnTo>
                    <a:pt x="3914393" y="885444"/>
                  </a:lnTo>
                  <a:lnTo>
                    <a:pt x="3914393" y="905921"/>
                  </a:lnTo>
                  <a:lnTo>
                    <a:pt x="3923538" y="886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70752" y="5925566"/>
            <a:ext cx="3250565" cy="125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54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Note… 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i="1" spc="-5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not periodic </a:t>
            </a:r>
            <a:r>
              <a:rPr sz="1800" dirty="0">
                <a:latin typeface="Times New Roman"/>
                <a:cs typeface="Times New Roman"/>
              </a:rPr>
              <a:t>its  </a:t>
            </a:r>
            <a:r>
              <a:rPr sz="1800" spc="-10" dirty="0">
                <a:latin typeface="Times New Roman"/>
                <a:cs typeface="Times New Roman"/>
              </a:rPr>
              <a:t>energy </a:t>
            </a:r>
            <a:r>
              <a:rPr sz="1800" spc="-5" dirty="0">
                <a:latin typeface="Times New Roman"/>
                <a:cs typeface="Times New Roman"/>
              </a:rPr>
              <a:t>may be finite if it falls  </a:t>
            </a:r>
            <a:r>
              <a:rPr sz="1800" spc="-10" dirty="0">
                <a:latin typeface="Times New Roman"/>
                <a:cs typeface="Times New Roman"/>
              </a:rPr>
              <a:t>off </a:t>
            </a:r>
            <a:r>
              <a:rPr sz="1800" dirty="0">
                <a:latin typeface="Times New Roman"/>
                <a:cs typeface="Times New Roman"/>
              </a:rPr>
              <a:t>fast enough at its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“ends”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20"/>
              </a:spcBef>
            </a:pPr>
            <a:r>
              <a:rPr sz="1400" spc="-5" dirty="0">
                <a:latin typeface="Times New Roman"/>
                <a:cs typeface="Times New Roman"/>
              </a:rPr>
              <a:t>13/16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46" name="object 46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390" y="6942073"/>
            <a:ext cx="431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14/16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0" y="2362200"/>
            <a:ext cx="2362200" cy="807085"/>
          </a:xfrm>
          <a:custGeom>
            <a:avLst/>
            <a:gdLst/>
            <a:ahLst/>
            <a:cxnLst/>
            <a:rect l="l" t="t" r="r" b="b"/>
            <a:pathLst>
              <a:path w="2362200" h="807085">
                <a:moveTo>
                  <a:pt x="2362200" y="806957"/>
                </a:moveTo>
                <a:lnTo>
                  <a:pt x="2362200" y="0"/>
                </a:lnTo>
                <a:lnTo>
                  <a:pt x="0" y="0"/>
                </a:lnTo>
                <a:lnTo>
                  <a:pt x="0" y="806957"/>
                </a:lnTo>
                <a:lnTo>
                  <a:pt x="2362200" y="8069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8011" y="2487497"/>
            <a:ext cx="141605" cy="588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3650" spc="10" dirty="0">
                <a:latin typeface="Symbol"/>
                <a:cs typeface="Symbol"/>
              </a:rPr>
              <a:t>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494" y="2523384"/>
            <a:ext cx="7810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0294" y="2521614"/>
            <a:ext cx="1041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8307" y="2426369"/>
            <a:ext cx="304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Times New Roman"/>
                <a:cs typeface="Times New Roman"/>
              </a:rPr>
              <a:t>T</a:t>
            </a:r>
            <a:r>
              <a:rPr sz="1400" i="1" spc="-17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Symbol"/>
                <a:cs typeface="Symbol"/>
              </a:rPr>
              <a:t></a:t>
            </a:r>
            <a:r>
              <a:rPr sz="1400" i="1" spc="4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1763" y="2832510"/>
            <a:ext cx="186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i="1" spc="35" dirty="0">
                <a:latin typeface="Times New Roman"/>
                <a:cs typeface="Times New Roman"/>
              </a:rPr>
              <a:t>t</a:t>
            </a:r>
            <a:r>
              <a:rPr sz="1500" spc="52" baseline="-19444" dirty="0">
                <a:latin typeface="Times New Roman"/>
                <a:cs typeface="Times New Roman"/>
              </a:rPr>
              <a:t>0</a:t>
            </a:r>
            <a:endParaRPr sz="1500" baseline="-1944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1798" y="2531668"/>
            <a:ext cx="8610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83845" algn="l"/>
              </a:tabLst>
            </a:pPr>
            <a:r>
              <a:rPr sz="2450" i="1" dirty="0">
                <a:latin typeface="Times New Roman"/>
                <a:cs typeface="Times New Roman"/>
              </a:rPr>
              <a:t>x	</a:t>
            </a:r>
            <a:r>
              <a:rPr sz="2450" spc="-15" dirty="0">
                <a:latin typeface="Times New Roman"/>
                <a:cs typeface="Times New Roman"/>
              </a:rPr>
              <a:t>(</a:t>
            </a:r>
            <a:r>
              <a:rPr sz="2450" i="1" spc="155" dirty="0">
                <a:latin typeface="Times New Roman"/>
                <a:cs typeface="Times New Roman"/>
              </a:rPr>
              <a:t>t</a:t>
            </a:r>
            <a:r>
              <a:rPr sz="2450" spc="60" dirty="0">
                <a:latin typeface="Times New Roman"/>
                <a:cs typeface="Times New Roman"/>
              </a:rPr>
              <a:t>)</a:t>
            </a:r>
            <a:r>
              <a:rPr sz="2450" i="1" dirty="0">
                <a:latin typeface="Times New Roman"/>
                <a:cs typeface="Times New Roman"/>
              </a:rPr>
              <a:t>dt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4563" y="2269466"/>
            <a:ext cx="202565" cy="9067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625"/>
              </a:spcBef>
            </a:pPr>
            <a:r>
              <a:rPr sz="24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2450" i="1" spc="5" dirty="0">
                <a:latin typeface="Times New Roman"/>
                <a:cs typeface="Times New Roman"/>
              </a:rPr>
              <a:t>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155" y="2531668"/>
            <a:ext cx="45212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450" i="1" spc="5" dirty="0">
                <a:latin typeface="Times New Roman"/>
                <a:cs typeface="Times New Roman"/>
              </a:rPr>
              <a:t>P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38855" y="2334005"/>
            <a:ext cx="3162300" cy="863600"/>
            <a:chOff x="3038855" y="2334005"/>
            <a:chExt cx="3162300" cy="863600"/>
          </a:xfrm>
        </p:grpSpPr>
        <p:sp>
          <p:nvSpPr>
            <p:cNvPr id="13" name="object 13"/>
            <p:cNvSpPr/>
            <p:nvPr/>
          </p:nvSpPr>
          <p:spPr>
            <a:xfrm>
              <a:off x="3781805" y="2334005"/>
              <a:ext cx="2419350" cy="863600"/>
            </a:xfrm>
            <a:custGeom>
              <a:avLst/>
              <a:gdLst/>
              <a:ahLst/>
              <a:cxnLst/>
              <a:rect l="l" t="t" r="r" b="b"/>
              <a:pathLst>
                <a:path w="2419350" h="863600">
                  <a:moveTo>
                    <a:pt x="2419350" y="863345"/>
                  </a:moveTo>
                  <a:lnTo>
                    <a:pt x="2419350" y="0"/>
                  </a:lnTo>
                  <a:lnTo>
                    <a:pt x="0" y="0"/>
                  </a:lnTo>
                  <a:lnTo>
                    <a:pt x="0" y="863345"/>
                  </a:lnTo>
                  <a:lnTo>
                    <a:pt x="14477" y="863345"/>
                  </a:lnTo>
                  <a:lnTo>
                    <a:pt x="14478" y="28193"/>
                  </a:lnTo>
                  <a:lnTo>
                    <a:pt x="28194" y="14477"/>
                  </a:lnTo>
                  <a:lnTo>
                    <a:pt x="28194" y="28193"/>
                  </a:lnTo>
                  <a:lnTo>
                    <a:pt x="2390394" y="28193"/>
                  </a:lnTo>
                  <a:lnTo>
                    <a:pt x="2390394" y="14477"/>
                  </a:lnTo>
                  <a:lnTo>
                    <a:pt x="2404872" y="28193"/>
                  </a:lnTo>
                  <a:lnTo>
                    <a:pt x="2404872" y="863345"/>
                  </a:lnTo>
                  <a:lnTo>
                    <a:pt x="2419350" y="863345"/>
                  </a:lnTo>
                  <a:close/>
                </a:path>
                <a:path w="2419350" h="863600">
                  <a:moveTo>
                    <a:pt x="28194" y="28193"/>
                  </a:moveTo>
                  <a:lnTo>
                    <a:pt x="28194" y="14477"/>
                  </a:lnTo>
                  <a:lnTo>
                    <a:pt x="14478" y="28193"/>
                  </a:lnTo>
                  <a:lnTo>
                    <a:pt x="28194" y="28193"/>
                  </a:lnTo>
                  <a:close/>
                </a:path>
                <a:path w="2419350" h="863600">
                  <a:moveTo>
                    <a:pt x="28194" y="835151"/>
                  </a:moveTo>
                  <a:lnTo>
                    <a:pt x="28194" y="28193"/>
                  </a:lnTo>
                  <a:lnTo>
                    <a:pt x="14478" y="28193"/>
                  </a:lnTo>
                  <a:lnTo>
                    <a:pt x="14478" y="835151"/>
                  </a:lnTo>
                  <a:lnTo>
                    <a:pt x="28194" y="835151"/>
                  </a:lnTo>
                  <a:close/>
                </a:path>
                <a:path w="2419350" h="863600">
                  <a:moveTo>
                    <a:pt x="2404872" y="835151"/>
                  </a:moveTo>
                  <a:lnTo>
                    <a:pt x="14478" y="835151"/>
                  </a:lnTo>
                  <a:lnTo>
                    <a:pt x="28194" y="849630"/>
                  </a:lnTo>
                  <a:lnTo>
                    <a:pt x="28194" y="863345"/>
                  </a:lnTo>
                  <a:lnTo>
                    <a:pt x="2390394" y="863345"/>
                  </a:lnTo>
                  <a:lnTo>
                    <a:pt x="2390394" y="849630"/>
                  </a:lnTo>
                  <a:lnTo>
                    <a:pt x="2404872" y="835151"/>
                  </a:lnTo>
                  <a:close/>
                </a:path>
                <a:path w="2419350" h="863600">
                  <a:moveTo>
                    <a:pt x="28194" y="863345"/>
                  </a:moveTo>
                  <a:lnTo>
                    <a:pt x="28194" y="849630"/>
                  </a:lnTo>
                  <a:lnTo>
                    <a:pt x="14478" y="835151"/>
                  </a:lnTo>
                  <a:lnTo>
                    <a:pt x="14477" y="863345"/>
                  </a:lnTo>
                  <a:lnTo>
                    <a:pt x="28194" y="863345"/>
                  </a:lnTo>
                  <a:close/>
                </a:path>
                <a:path w="2419350" h="863600">
                  <a:moveTo>
                    <a:pt x="2404872" y="28193"/>
                  </a:moveTo>
                  <a:lnTo>
                    <a:pt x="2390394" y="14477"/>
                  </a:lnTo>
                  <a:lnTo>
                    <a:pt x="2390394" y="28193"/>
                  </a:lnTo>
                  <a:lnTo>
                    <a:pt x="2404872" y="28193"/>
                  </a:lnTo>
                  <a:close/>
                </a:path>
                <a:path w="2419350" h="863600">
                  <a:moveTo>
                    <a:pt x="2404872" y="835151"/>
                  </a:moveTo>
                  <a:lnTo>
                    <a:pt x="2404872" y="28193"/>
                  </a:lnTo>
                  <a:lnTo>
                    <a:pt x="2390394" y="28193"/>
                  </a:lnTo>
                  <a:lnTo>
                    <a:pt x="2390394" y="835151"/>
                  </a:lnTo>
                  <a:lnTo>
                    <a:pt x="2404872" y="835151"/>
                  </a:lnTo>
                  <a:close/>
                </a:path>
                <a:path w="2419350" h="863600">
                  <a:moveTo>
                    <a:pt x="2404872" y="863345"/>
                  </a:moveTo>
                  <a:lnTo>
                    <a:pt x="2404872" y="835151"/>
                  </a:lnTo>
                  <a:lnTo>
                    <a:pt x="2390394" y="849630"/>
                  </a:lnTo>
                  <a:lnTo>
                    <a:pt x="2390394" y="863345"/>
                  </a:lnTo>
                  <a:lnTo>
                    <a:pt x="2404872" y="8633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999" y="2635757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85800" y="190499"/>
                  </a:moveTo>
                  <a:lnTo>
                    <a:pt x="514350" y="0"/>
                  </a:lnTo>
                  <a:lnTo>
                    <a:pt x="514350" y="95249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514350" y="285750"/>
                  </a:lnTo>
                  <a:lnTo>
                    <a:pt x="514350" y="380999"/>
                  </a:lnTo>
                  <a:lnTo>
                    <a:pt x="685800" y="1904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8855" y="2610611"/>
              <a:ext cx="708025" cy="430530"/>
            </a:xfrm>
            <a:custGeom>
              <a:avLst/>
              <a:gdLst/>
              <a:ahLst/>
              <a:cxnLst/>
              <a:rect l="l" t="t" r="r" b="b"/>
              <a:pathLst>
                <a:path w="708025" h="430530">
                  <a:moveTo>
                    <a:pt x="523494" y="110489"/>
                  </a:moveTo>
                  <a:lnTo>
                    <a:pt x="0" y="110489"/>
                  </a:lnTo>
                  <a:lnTo>
                    <a:pt x="0" y="320039"/>
                  </a:lnTo>
                  <a:lnTo>
                    <a:pt x="9143" y="320039"/>
                  </a:lnTo>
                  <a:lnTo>
                    <a:pt x="9144" y="129539"/>
                  </a:lnTo>
                  <a:lnTo>
                    <a:pt x="19050" y="120395"/>
                  </a:lnTo>
                  <a:lnTo>
                    <a:pt x="19050" y="129539"/>
                  </a:lnTo>
                  <a:lnTo>
                    <a:pt x="514350" y="129539"/>
                  </a:lnTo>
                  <a:lnTo>
                    <a:pt x="514350" y="120395"/>
                  </a:lnTo>
                  <a:lnTo>
                    <a:pt x="523494" y="110489"/>
                  </a:lnTo>
                  <a:close/>
                </a:path>
                <a:path w="708025" h="430530">
                  <a:moveTo>
                    <a:pt x="19050" y="129539"/>
                  </a:moveTo>
                  <a:lnTo>
                    <a:pt x="19050" y="120395"/>
                  </a:lnTo>
                  <a:lnTo>
                    <a:pt x="9144" y="129539"/>
                  </a:lnTo>
                  <a:lnTo>
                    <a:pt x="19050" y="129539"/>
                  </a:lnTo>
                  <a:close/>
                </a:path>
                <a:path w="708025" h="430530">
                  <a:moveTo>
                    <a:pt x="19050" y="300989"/>
                  </a:moveTo>
                  <a:lnTo>
                    <a:pt x="19050" y="129539"/>
                  </a:lnTo>
                  <a:lnTo>
                    <a:pt x="9144" y="129539"/>
                  </a:lnTo>
                  <a:lnTo>
                    <a:pt x="9144" y="300989"/>
                  </a:lnTo>
                  <a:lnTo>
                    <a:pt x="19050" y="300989"/>
                  </a:lnTo>
                  <a:close/>
                </a:path>
                <a:path w="708025" h="430530">
                  <a:moveTo>
                    <a:pt x="533400" y="380661"/>
                  </a:moveTo>
                  <a:lnTo>
                    <a:pt x="533400" y="300989"/>
                  </a:lnTo>
                  <a:lnTo>
                    <a:pt x="9144" y="300989"/>
                  </a:lnTo>
                  <a:lnTo>
                    <a:pt x="19050" y="310895"/>
                  </a:lnTo>
                  <a:lnTo>
                    <a:pt x="19050" y="320039"/>
                  </a:lnTo>
                  <a:lnTo>
                    <a:pt x="514350" y="320039"/>
                  </a:lnTo>
                  <a:lnTo>
                    <a:pt x="514350" y="310895"/>
                  </a:lnTo>
                  <a:lnTo>
                    <a:pt x="523494" y="320039"/>
                  </a:lnTo>
                  <a:lnTo>
                    <a:pt x="523494" y="391667"/>
                  </a:lnTo>
                  <a:lnTo>
                    <a:pt x="533400" y="380661"/>
                  </a:lnTo>
                  <a:close/>
                </a:path>
                <a:path w="708025" h="430530">
                  <a:moveTo>
                    <a:pt x="19050" y="320039"/>
                  </a:moveTo>
                  <a:lnTo>
                    <a:pt x="19050" y="310895"/>
                  </a:lnTo>
                  <a:lnTo>
                    <a:pt x="9144" y="300989"/>
                  </a:lnTo>
                  <a:lnTo>
                    <a:pt x="9143" y="320039"/>
                  </a:lnTo>
                  <a:lnTo>
                    <a:pt x="19050" y="320039"/>
                  </a:lnTo>
                  <a:close/>
                </a:path>
                <a:path w="708025" h="430530">
                  <a:moveTo>
                    <a:pt x="707898" y="215645"/>
                  </a:moveTo>
                  <a:lnTo>
                    <a:pt x="514350" y="0"/>
                  </a:lnTo>
                  <a:lnTo>
                    <a:pt x="514350" y="110489"/>
                  </a:lnTo>
                  <a:lnTo>
                    <a:pt x="516636" y="110489"/>
                  </a:lnTo>
                  <a:lnTo>
                    <a:pt x="516636" y="31241"/>
                  </a:lnTo>
                  <a:lnTo>
                    <a:pt x="533400" y="25145"/>
                  </a:lnTo>
                  <a:lnTo>
                    <a:pt x="533400" y="49868"/>
                  </a:lnTo>
                  <a:lnTo>
                    <a:pt x="682256" y="215264"/>
                  </a:lnTo>
                  <a:lnTo>
                    <a:pt x="688086" y="208787"/>
                  </a:lnTo>
                  <a:lnTo>
                    <a:pt x="688086" y="237641"/>
                  </a:lnTo>
                  <a:lnTo>
                    <a:pt x="707898" y="215645"/>
                  </a:lnTo>
                  <a:close/>
                </a:path>
                <a:path w="708025" h="430530">
                  <a:moveTo>
                    <a:pt x="523494" y="129539"/>
                  </a:moveTo>
                  <a:lnTo>
                    <a:pt x="523494" y="110489"/>
                  </a:lnTo>
                  <a:lnTo>
                    <a:pt x="514350" y="120395"/>
                  </a:lnTo>
                  <a:lnTo>
                    <a:pt x="514350" y="129539"/>
                  </a:lnTo>
                  <a:lnTo>
                    <a:pt x="523494" y="129539"/>
                  </a:lnTo>
                  <a:close/>
                </a:path>
                <a:path w="708025" h="430530">
                  <a:moveTo>
                    <a:pt x="523494" y="320039"/>
                  </a:moveTo>
                  <a:lnTo>
                    <a:pt x="514350" y="310895"/>
                  </a:lnTo>
                  <a:lnTo>
                    <a:pt x="514350" y="320039"/>
                  </a:lnTo>
                  <a:lnTo>
                    <a:pt x="523494" y="320039"/>
                  </a:lnTo>
                  <a:close/>
                </a:path>
                <a:path w="708025" h="430530">
                  <a:moveTo>
                    <a:pt x="523494" y="391667"/>
                  </a:moveTo>
                  <a:lnTo>
                    <a:pt x="523494" y="320039"/>
                  </a:lnTo>
                  <a:lnTo>
                    <a:pt x="514350" y="320039"/>
                  </a:lnTo>
                  <a:lnTo>
                    <a:pt x="514350" y="430529"/>
                  </a:lnTo>
                  <a:lnTo>
                    <a:pt x="516636" y="427991"/>
                  </a:lnTo>
                  <a:lnTo>
                    <a:pt x="516636" y="399287"/>
                  </a:lnTo>
                  <a:lnTo>
                    <a:pt x="523494" y="391667"/>
                  </a:lnTo>
                  <a:close/>
                </a:path>
                <a:path w="708025" h="430530">
                  <a:moveTo>
                    <a:pt x="533400" y="49868"/>
                  </a:moveTo>
                  <a:lnTo>
                    <a:pt x="533400" y="25145"/>
                  </a:lnTo>
                  <a:lnTo>
                    <a:pt x="516636" y="31241"/>
                  </a:lnTo>
                  <a:lnTo>
                    <a:pt x="533400" y="49868"/>
                  </a:lnTo>
                  <a:close/>
                </a:path>
                <a:path w="708025" h="430530">
                  <a:moveTo>
                    <a:pt x="533400" y="129539"/>
                  </a:moveTo>
                  <a:lnTo>
                    <a:pt x="533400" y="49868"/>
                  </a:lnTo>
                  <a:lnTo>
                    <a:pt x="516636" y="31241"/>
                  </a:lnTo>
                  <a:lnTo>
                    <a:pt x="516636" y="110489"/>
                  </a:lnTo>
                  <a:lnTo>
                    <a:pt x="523494" y="110489"/>
                  </a:lnTo>
                  <a:lnTo>
                    <a:pt x="523494" y="129539"/>
                  </a:lnTo>
                  <a:lnTo>
                    <a:pt x="533400" y="129539"/>
                  </a:lnTo>
                  <a:close/>
                </a:path>
                <a:path w="708025" h="430530">
                  <a:moveTo>
                    <a:pt x="688086" y="237641"/>
                  </a:moveTo>
                  <a:lnTo>
                    <a:pt x="688086" y="221741"/>
                  </a:lnTo>
                  <a:lnTo>
                    <a:pt x="682256" y="215264"/>
                  </a:lnTo>
                  <a:lnTo>
                    <a:pt x="516636" y="399287"/>
                  </a:lnTo>
                  <a:lnTo>
                    <a:pt x="533400" y="406145"/>
                  </a:lnTo>
                  <a:lnTo>
                    <a:pt x="533400" y="409379"/>
                  </a:lnTo>
                  <a:lnTo>
                    <a:pt x="688086" y="237641"/>
                  </a:lnTo>
                  <a:close/>
                </a:path>
                <a:path w="708025" h="430530">
                  <a:moveTo>
                    <a:pt x="533400" y="409379"/>
                  </a:moveTo>
                  <a:lnTo>
                    <a:pt x="533400" y="406145"/>
                  </a:lnTo>
                  <a:lnTo>
                    <a:pt x="516636" y="399287"/>
                  </a:lnTo>
                  <a:lnTo>
                    <a:pt x="516636" y="427991"/>
                  </a:lnTo>
                  <a:lnTo>
                    <a:pt x="533400" y="409379"/>
                  </a:lnTo>
                  <a:close/>
                </a:path>
                <a:path w="708025" h="430530">
                  <a:moveTo>
                    <a:pt x="688086" y="221741"/>
                  </a:moveTo>
                  <a:lnTo>
                    <a:pt x="688086" y="208787"/>
                  </a:lnTo>
                  <a:lnTo>
                    <a:pt x="682256" y="215264"/>
                  </a:lnTo>
                  <a:lnTo>
                    <a:pt x="688086" y="221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02739" y="1556257"/>
            <a:ext cx="34918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Times New Roman"/>
                <a:cs typeface="Times New Roman"/>
              </a:rPr>
              <a:t>Average </a:t>
            </a:r>
            <a:r>
              <a:rPr sz="2000" spc="-5" dirty="0">
                <a:latin typeface="Times New Roman"/>
                <a:cs typeface="Times New Roman"/>
              </a:rPr>
              <a:t>power over one period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34940" y="1793748"/>
            <a:ext cx="2254250" cy="0"/>
          </a:xfrm>
          <a:custGeom>
            <a:avLst/>
            <a:gdLst/>
            <a:ahLst/>
            <a:cxnLst/>
            <a:rect l="l" t="t" r="r" b="b"/>
            <a:pathLst>
              <a:path w="2254250">
                <a:moveTo>
                  <a:pt x="0" y="0"/>
                </a:moveTo>
                <a:lnTo>
                  <a:pt x="2253996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56273" y="1788176"/>
            <a:ext cx="17018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i="1" spc="-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3555" y="1423945"/>
            <a:ext cx="224091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" dirty="0">
                <a:latin typeface="Times New Roman"/>
                <a:cs typeface="Times New Roman"/>
              </a:rPr>
              <a:t>Energy in </a:t>
            </a:r>
            <a:r>
              <a:rPr sz="2050" spc="-10" dirty="0">
                <a:latin typeface="Times New Roman"/>
                <a:cs typeface="Times New Roman"/>
              </a:rPr>
              <a:t>One</a:t>
            </a:r>
            <a:r>
              <a:rPr sz="2050" spc="-38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Period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1739" y="786637"/>
            <a:ext cx="40595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Recall: power = energy per unit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7939" y="3834634"/>
            <a:ext cx="763905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 periodic signals we use the average power as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measure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of the “size”  of a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signal.</a:t>
            </a:r>
            <a:endParaRPr sz="2000">
              <a:latin typeface="Times New Roman"/>
              <a:cs typeface="Times New Roman"/>
            </a:endParaRPr>
          </a:p>
          <a:p>
            <a:pPr marL="12700" marR="55880">
              <a:lnSpc>
                <a:spcPct val="150000"/>
              </a:lnSpc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Average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Power of practical periodic signals is finite and non-zero.  (Recall that the total energy of a periodic signal is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infinite.)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75832" y="2357627"/>
            <a:ext cx="2721610" cy="772160"/>
            <a:chOff x="6275832" y="2357627"/>
            <a:chExt cx="2721610" cy="772160"/>
          </a:xfrm>
        </p:grpSpPr>
        <p:sp>
          <p:nvSpPr>
            <p:cNvPr id="23" name="object 23"/>
            <p:cNvSpPr/>
            <p:nvPr/>
          </p:nvSpPr>
          <p:spPr>
            <a:xfrm>
              <a:off x="6297930" y="2362199"/>
              <a:ext cx="2693670" cy="762000"/>
            </a:xfrm>
            <a:custGeom>
              <a:avLst/>
              <a:gdLst/>
              <a:ahLst/>
              <a:cxnLst/>
              <a:rect l="l" t="t" r="r" b="b"/>
              <a:pathLst>
                <a:path w="2693670" h="762000">
                  <a:moveTo>
                    <a:pt x="2693670" y="635507"/>
                  </a:moveTo>
                  <a:lnTo>
                    <a:pt x="2693670" y="127253"/>
                  </a:lnTo>
                  <a:lnTo>
                    <a:pt x="2683764" y="77795"/>
                  </a:lnTo>
                  <a:lnTo>
                    <a:pt x="2656713" y="37337"/>
                  </a:lnTo>
                  <a:lnTo>
                    <a:pt x="2616517" y="10025"/>
                  </a:lnTo>
                  <a:lnTo>
                    <a:pt x="2567178" y="0"/>
                  </a:lnTo>
                  <a:lnTo>
                    <a:pt x="534924" y="0"/>
                  </a:lnTo>
                  <a:lnTo>
                    <a:pt x="485465" y="10025"/>
                  </a:lnTo>
                  <a:lnTo>
                    <a:pt x="445008" y="37337"/>
                  </a:lnTo>
                  <a:lnTo>
                    <a:pt x="417695" y="77795"/>
                  </a:lnTo>
                  <a:lnTo>
                    <a:pt x="407670" y="127253"/>
                  </a:lnTo>
                  <a:lnTo>
                    <a:pt x="407670" y="445007"/>
                  </a:lnTo>
                  <a:lnTo>
                    <a:pt x="0" y="408431"/>
                  </a:lnTo>
                  <a:lnTo>
                    <a:pt x="407670" y="635507"/>
                  </a:lnTo>
                  <a:lnTo>
                    <a:pt x="417695" y="684847"/>
                  </a:lnTo>
                  <a:lnTo>
                    <a:pt x="445008" y="725042"/>
                  </a:lnTo>
                  <a:lnTo>
                    <a:pt x="485465" y="752093"/>
                  </a:lnTo>
                  <a:lnTo>
                    <a:pt x="534924" y="761999"/>
                  </a:lnTo>
                  <a:lnTo>
                    <a:pt x="2567178" y="761999"/>
                  </a:lnTo>
                  <a:lnTo>
                    <a:pt x="2616517" y="752093"/>
                  </a:lnTo>
                  <a:lnTo>
                    <a:pt x="2656713" y="725042"/>
                  </a:lnTo>
                  <a:lnTo>
                    <a:pt x="2683764" y="684847"/>
                  </a:lnTo>
                  <a:lnTo>
                    <a:pt x="2693670" y="63550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5832" y="2357627"/>
              <a:ext cx="2721610" cy="772160"/>
            </a:xfrm>
            <a:custGeom>
              <a:avLst/>
              <a:gdLst/>
              <a:ahLst/>
              <a:cxnLst/>
              <a:rect l="l" t="t" r="r" b="b"/>
              <a:pathLst>
                <a:path w="2721609" h="772160">
                  <a:moveTo>
                    <a:pt x="430530" y="445007"/>
                  </a:moveTo>
                  <a:lnTo>
                    <a:pt x="0" y="406146"/>
                  </a:lnTo>
                  <a:lnTo>
                    <a:pt x="22098" y="418435"/>
                  </a:lnTo>
                  <a:lnTo>
                    <a:pt x="22098" y="417575"/>
                  </a:lnTo>
                  <a:lnTo>
                    <a:pt x="24384" y="408431"/>
                  </a:lnTo>
                  <a:lnTo>
                    <a:pt x="44442" y="419596"/>
                  </a:lnTo>
                  <a:lnTo>
                    <a:pt x="425196" y="454018"/>
                  </a:lnTo>
                  <a:lnTo>
                    <a:pt x="425196" y="449579"/>
                  </a:lnTo>
                  <a:lnTo>
                    <a:pt x="430530" y="445007"/>
                  </a:lnTo>
                  <a:close/>
                </a:path>
                <a:path w="2721609" h="772160">
                  <a:moveTo>
                    <a:pt x="44442" y="419596"/>
                  </a:moveTo>
                  <a:lnTo>
                    <a:pt x="24384" y="408431"/>
                  </a:lnTo>
                  <a:lnTo>
                    <a:pt x="22098" y="417575"/>
                  </a:lnTo>
                  <a:lnTo>
                    <a:pt x="44442" y="419596"/>
                  </a:lnTo>
                  <a:close/>
                </a:path>
                <a:path w="2721609" h="772160">
                  <a:moveTo>
                    <a:pt x="463296" y="717804"/>
                  </a:moveTo>
                  <a:lnTo>
                    <a:pt x="455676" y="707897"/>
                  </a:lnTo>
                  <a:lnTo>
                    <a:pt x="455676" y="708660"/>
                  </a:lnTo>
                  <a:lnTo>
                    <a:pt x="449580" y="697991"/>
                  </a:lnTo>
                  <a:lnTo>
                    <a:pt x="449580" y="698754"/>
                  </a:lnTo>
                  <a:lnTo>
                    <a:pt x="444246" y="687324"/>
                  </a:lnTo>
                  <a:lnTo>
                    <a:pt x="444246" y="688085"/>
                  </a:lnTo>
                  <a:lnTo>
                    <a:pt x="440436" y="675894"/>
                  </a:lnTo>
                  <a:lnTo>
                    <a:pt x="440436" y="676655"/>
                  </a:lnTo>
                  <a:lnTo>
                    <a:pt x="435864" y="658368"/>
                  </a:lnTo>
                  <a:lnTo>
                    <a:pt x="435861" y="652248"/>
                  </a:lnTo>
                  <a:lnTo>
                    <a:pt x="435102" y="646176"/>
                  </a:lnTo>
                  <a:lnTo>
                    <a:pt x="435102" y="637032"/>
                  </a:lnTo>
                  <a:lnTo>
                    <a:pt x="44442" y="419596"/>
                  </a:lnTo>
                  <a:lnTo>
                    <a:pt x="22098" y="417575"/>
                  </a:lnTo>
                  <a:lnTo>
                    <a:pt x="22098" y="418435"/>
                  </a:lnTo>
                  <a:lnTo>
                    <a:pt x="425196" y="642618"/>
                  </a:lnTo>
                  <a:lnTo>
                    <a:pt x="425196" y="640080"/>
                  </a:lnTo>
                  <a:lnTo>
                    <a:pt x="427482" y="643890"/>
                  </a:lnTo>
                  <a:lnTo>
                    <a:pt x="427482" y="663320"/>
                  </a:lnTo>
                  <a:lnTo>
                    <a:pt x="428244" y="666749"/>
                  </a:lnTo>
                  <a:lnTo>
                    <a:pt x="435864" y="691342"/>
                  </a:lnTo>
                  <a:lnTo>
                    <a:pt x="435864" y="658368"/>
                  </a:lnTo>
                  <a:lnTo>
                    <a:pt x="436626" y="658368"/>
                  </a:lnTo>
                  <a:lnTo>
                    <a:pt x="436626" y="692759"/>
                  </a:lnTo>
                  <a:lnTo>
                    <a:pt x="447632" y="713227"/>
                  </a:lnTo>
                  <a:lnTo>
                    <a:pt x="462534" y="731367"/>
                  </a:lnTo>
                  <a:lnTo>
                    <a:pt x="462534" y="717804"/>
                  </a:lnTo>
                  <a:lnTo>
                    <a:pt x="463296" y="717804"/>
                  </a:lnTo>
                  <a:close/>
                </a:path>
                <a:path w="2721609" h="772160">
                  <a:moveTo>
                    <a:pt x="2721102" y="646937"/>
                  </a:moveTo>
                  <a:lnTo>
                    <a:pt x="2721102" y="131825"/>
                  </a:lnTo>
                  <a:lnTo>
                    <a:pt x="2720340" y="124967"/>
                  </a:lnTo>
                  <a:lnTo>
                    <a:pt x="2708732" y="76382"/>
                  </a:lnTo>
                  <a:lnTo>
                    <a:pt x="2679739" y="36571"/>
                  </a:lnTo>
                  <a:lnTo>
                    <a:pt x="2638281" y="9716"/>
                  </a:lnTo>
                  <a:lnTo>
                    <a:pt x="2589276" y="0"/>
                  </a:lnTo>
                  <a:lnTo>
                    <a:pt x="557022" y="0"/>
                  </a:lnTo>
                  <a:lnTo>
                    <a:pt x="509016" y="9463"/>
                  </a:lnTo>
                  <a:lnTo>
                    <a:pt x="473202" y="30479"/>
                  </a:lnTo>
                  <a:lnTo>
                    <a:pt x="444279" y="63955"/>
                  </a:lnTo>
                  <a:lnTo>
                    <a:pt x="428244" y="105155"/>
                  </a:lnTo>
                  <a:lnTo>
                    <a:pt x="425196" y="124967"/>
                  </a:lnTo>
                  <a:lnTo>
                    <a:pt x="425196" y="444526"/>
                  </a:lnTo>
                  <a:lnTo>
                    <a:pt x="430530" y="445007"/>
                  </a:lnTo>
                  <a:lnTo>
                    <a:pt x="430530" y="454500"/>
                  </a:lnTo>
                  <a:lnTo>
                    <a:pt x="435102" y="454913"/>
                  </a:lnTo>
                  <a:lnTo>
                    <a:pt x="435102" y="125729"/>
                  </a:lnTo>
                  <a:lnTo>
                    <a:pt x="437388" y="107441"/>
                  </a:lnTo>
                  <a:lnTo>
                    <a:pt x="440436" y="95249"/>
                  </a:lnTo>
                  <a:lnTo>
                    <a:pt x="440436" y="96011"/>
                  </a:lnTo>
                  <a:lnTo>
                    <a:pt x="444246" y="83819"/>
                  </a:lnTo>
                  <a:lnTo>
                    <a:pt x="444246" y="84581"/>
                  </a:lnTo>
                  <a:lnTo>
                    <a:pt x="449580" y="73151"/>
                  </a:lnTo>
                  <a:lnTo>
                    <a:pt x="449580" y="73913"/>
                  </a:lnTo>
                  <a:lnTo>
                    <a:pt x="455676" y="63245"/>
                  </a:lnTo>
                  <a:lnTo>
                    <a:pt x="455676" y="64007"/>
                  </a:lnTo>
                  <a:lnTo>
                    <a:pt x="462534" y="55092"/>
                  </a:lnTo>
                  <a:lnTo>
                    <a:pt x="462534" y="54101"/>
                  </a:lnTo>
                  <a:lnTo>
                    <a:pt x="470154" y="45789"/>
                  </a:lnTo>
                  <a:lnTo>
                    <a:pt x="470916" y="44957"/>
                  </a:lnTo>
                  <a:lnTo>
                    <a:pt x="479298" y="37337"/>
                  </a:lnTo>
                  <a:lnTo>
                    <a:pt x="479298" y="38099"/>
                  </a:lnTo>
                  <a:lnTo>
                    <a:pt x="488442" y="31066"/>
                  </a:lnTo>
                  <a:lnTo>
                    <a:pt x="488442" y="30479"/>
                  </a:lnTo>
                  <a:lnTo>
                    <a:pt x="498348" y="24819"/>
                  </a:lnTo>
                  <a:lnTo>
                    <a:pt x="498348" y="24383"/>
                  </a:lnTo>
                  <a:lnTo>
                    <a:pt x="509016" y="19405"/>
                  </a:lnTo>
                  <a:lnTo>
                    <a:pt x="509016" y="19049"/>
                  </a:lnTo>
                  <a:lnTo>
                    <a:pt x="520446" y="15478"/>
                  </a:lnTo>
                  <a:lnTo>
                    <a:pt x="520446" y="15239"/>
                  </a:lnTo>
                  <a:lnTo>
                    <a:pt x="538734" y="10667"/>
                  </a:lnTo>
                  <a:lnTo>
                    <a:pt x="538734" y="11429"/>
                  </a:lnTo>
                  <a:lnTo>
                    <a:pt x="550164" y="10001"/>
                  </a:lnTo>
                  <a:lnTo>
                    <a:pt x="2596134" y="10001"/>
                  </a:lnTo>
                  <a:lnTo>
                    <a:pt x="2613660" y="12191"/>
                  </a:lnTo>
                  <a:lnTo>
                    <a:pt x="2625852" y="15239"/>
                  </a:lnTo>
                  <a:lnTo>
                    <a:pt x="2625852" y="15478"/>
                  </a:lnTo>
                  <a:lnTo>
                    <a:pt x="2637282" y="19049"/>
                  </a:lnTo>
                  <a:lnTo>
                    <a:pt x="2637282" y="19405"/>
                  </a:lnTo>
                  <a:lnTo>
                    <a:pt x="2647950" y="24383"/>
                  </a:lnTo>
                  <a:lnTo>
                    <a:pt x="2647950" y="24819"/>
                  </a:lnTo>
                  <a:lnTo>
                    <a:pt x="2657856" y="30479"/>
                  </a:lnTo>
                  <a:lnTo>
                    <a:pt x="2657856" y="31066"/>
                  </a:lnTo>
                  <a:lnTo>
                    <a:pt x="2667000" y="38099"/>
                  </a:lnTo>
                  <a:lnTo>
                    <a:pt x="2667000" y="37337"/>
                  </a:lnTo>
                  <a:lnTo>
                    <a:pt x="2675382" y="45719"/>
                  </a:lnTo>
                  <a:lnTo>
                    <a:pt x="2675382" y="44957"/>
                  </a:lnTo>
                  <a:lnTo>
                    <a:pt x="2683764" y="54101"/>
                  </a:lnTo>
                  <a:lnTo>
                    <a:pt x="2683764" y="55092"/>
                  </a:lnTo>
                  <a:lnTo>
                    <a:pt x="2690622" y="64007"/>
                  </a:lnTo>
                  <a:lnTo>
                    <a:pt x="2690622" y="63245"/>
                  </a:lnTo>
                  <a:lnTo>
                    <a:pt x="2696718" y="73913"/>
                  </a:lnTo>
                  <a:lnTo>
                    <a:pt x="2696718" y="73151"/>
                  </a:lnTo>
                  <a:lnTo>
                    <a:pt x="2702052" y="84581"/>
                  </a:lnTo>
                  <a:lnTo>
                    <a:pt x="2702052" y="85851"/>
                  </a:lnTo>
                  <a:lnTo>
                    <a:pt x="2705862" y="96011"/>
                  </a:lnTo>
                  <a:lnTo>
                    <a:pt x="2705862" y="95249"/>
                  </a:lnTo>
                  <a:lnTo>
                    <a:pt x="2708910" y="107441"/>
                  </a:lnTo>
                  <a:lnTo>
                    <a:pt x="2711196" y="125729"/>
                  </a:lnTo>
                  <a:lnTo>
                    <a:pt x="2711196" y="686195"/>
                  </a:lnTo>
                  <a:lnTo>
                    <a:pt x="2721102" y="646937"/>
                  </a:lnTo>
                  <a:close/>
                </a:path>
                <a:path w="2721609" h="772160">
                  <a:moveTo>
                    <a:pt x="430530" y="454500"/>
                  </a:moveTo>
                  <a:lnTo>
                    <a:pt x="430530" y="445007"/>
                  </a:lnTo>
                  <a:lnTo>
                    <a:pt x="425196" y="449579"/>
                  </a:lnTo>
                  <a:lnTo>
                    <a:pt x="425196" y="454018"/>
                  </a:lnTo>
                  <a:lnTo>
                    <a:pt x="430530" y="454500"/>
                  </a:lnTo>
                  <a:close/>
                </a:path>
                <a:path w="2721609" h="772160">
                  <a:moveTo>
                    <a:pt x="427482" y="643890"/>
                  </a:moveTo>
                  <a:lnTo>
                    <a:pt x="425196" y="640080"/>
                  </a:lnTo>
                  <a:lnTo>
                    <a:pt x="425196" y="642618"/>
                  </a:lnTo>
                  <a:lnTo>
                    <a:pt x="427482" y="643890"/>
                  </a:lnTo>
                  <a:close/>
                </a:path>
                <a:path w="2721609" h="772160">
                  <a:moveTo>
                    <a:pt x="427482" y="663320"/>
                  </a:moveTo>
                  <a:lnTo>
                    <a:pt x="427482" y="643890"/>
                  </a:lnTo>
                  <a:lnTo>
                    <a:pt x="425196" y="642618"/>
                  </a:lnTo>
                  <a:lnTo>
                    <a:pt x="425196" y="646938"/>
                  </a:lnTo>
                  <a:lnTo>
                    <a:pt x="425958" y="653033"/>
                  </a:lnTo>
                  <a:lnTo>
                    <a:pt x="426720" y="659891"/>
                  </a:lnTo>
                  <a:lnTo>
                    <a:pt x="427482" y="663320"/>
                  </a:lnTo>
                  <a:close/>
                </a:path>
                <a:path w="2721609" h="772160">
                  <a:moveTo>
                    <a:pt x="463296" y="54101"/>
                  </a:moveTo>
                  <a:lnTo>
                    <a:pt x="462534" y="54101"/>
                  </a:lnTo>
                  <a:lnTo>
                    <a:pt x="462534" y="55092"/>
                  </a:lnTo>
                  <a:lnTo>
                    <a:pt x="463296" y="54101"/>
                  </a:lnTo>
                  <a:close/>
                </a:path>
                <a:path w="2721609" h="772160">
                  <a:moveTo>
                    <a:pt x="470916" y="726185"/>
                  </a:moveTo>
                  <a:lnTo>
                    <a:pt x="462534" y="717804"/>
                  </a:lnTo>
                  <a:lnTo>
                    <a:pt x="462534" y="731367"/>
                  </a:lnTo>
                  <a:lnTo>
                    <a:pt x="463425" y="732452"/>
                  </a:lnTo>
                  <a:lnTo>
                    <a:pt x="470154" y="738125"/>
                  </a:lnTo>
                  <a:lnTo>
                    <a:pt x="470154" y="726185"/>
                  </a:lnTo>
                  <a:lnTo>
                    <a:pt x="470916" y="726185"/>
                  </a:lnTo>
                  <a:close/>
                </a:path>
                <a:path w="2721609" h="772160">
                  <a:moveTo>
                    <a:pt x="470916" y="44957"/>
                  </a:moveTo>
                  <a:lnTo>
                    <a:pt x="470154" y="45719"/>
                  </a:lnTo>
                  <a:lnTo>
                    <a:pt x="470551" y="45355"/>
                  </a:lnTo>
                  <a:lnTo>
                    <a:pt x="470916" y="44957"/>
                  </a:lnTo>
                  <a:close/>
                </a:path>
                <a:path w="2721609" h="772160">
                  <a:moveTo>
                    <a:pt x="470551" y="45355"/>
                  </a:moveTo>
                  <a:lnTo>
                    <a:pt x="470154" y="45719"/>
                  </a:lnTo>
                  <a:lnTo>
                    <a:pt x="470551" y="45355"/>
                  </a:lnTo>
                  <a:close/>
                </a:path>
                <a:path w="2721609" h="772160">
                  <a:moveTo>
                    <a:pt x="489204" y="741426"/>
                  </a:moveTo>
                  <a:lnTo>
                    <a:pt x="479298" y="733805"/>
                  </a:lnTo>
                  <a:lnTo>
                    <a:pt x="479298" y="734568"/>
                  </a:lnTo>
                  <a:lnTo>
                    <a:pt x="470154" y="726185"/>
                  </a:lnTo>
                  <a:lnTo>
                    <a:pt x="470154" y="738125"/>
                  </a:lnTo>
                  <a:lnTo>
                    <a:pt x="483108" y="749046"/>
                  </a:lnTo>
                  <a:lnTo>
                    <a:pt x="488442" y="752246"/>
                  </a:lnTo>
                  <a:lnTo>
                    <a:pt x="488442" y="741426"/>
                  </a:lnTo>
                  <a:lnTo>
                    <a:pt x="489204" y="741426"/>
                  </a:lnTo>
                  <a:close/>
                </a:path>
                <a:path w="2721609" h="772160">
                  <a:moveTo>
                    <a:pt x="470916" y="45021"/>
                  </a:moveTo>
                  <a:lnTo>
                    <a:pt x="470551" y="45355"/>
                  </a:lnTo>
                  <a:lnTo>
                    <a:pt x="470916" y="45021"/>
                  </a:lnTo>
                  <a:close/>
                </a:path>
                <a:path w="2721609" h="772160">
                  <a:moveTo>
                    <a:pt x="489204" y="30479"/>
                  </a:moveTo>
                  <a:lnTo>
                    <a:pt x="488442" y="30479"/>
                  </a:lnTo>
                  <a:lnTo>
                    <a:pt x="488442" y="31066"/>
                  </a:lnTo>
                  <a:lnTo>
                    <a:pt x="489204" y="30479"/>
                  </a:lnTo>
                  <a:close/>
                </a:path>
                <a:path w="2721609" h="772160">
                  <a:moveTo>
                    <a:pt x="499110" y="747521"/>
                  </a:moveTo>
                  <a:lnTo>
                    <a:pt x="488442" y="741426"/>
                  </a:lnTo>
                  <a:lnTo>
                    <a:pt x="488442" y="752246"/>
                  </a:lnTo>
                  <a:lnTo>
                    <a:pt x="494538" y="755904"/>
                  </a:lnTo>
                  <a:lnTo>
                    <a:pt x="498348" y="757682"/>
                  </a:lnTo>
                  <a:lnTo>
                    <a:pt x="498348" y="747521"/>
                  </a:lnTo>
                  <a:lnTo>
                    <a:pt x="499110" y="747521"/>
                  </a:lnTo>
                  <a:close/>
                </a:path>
                <a:path w="2721609" h="772160">
                  <a:moveTo>
                    <a:pt x="499110" y="24383"/>
                  </a:moveTo>
                  <a:lnTo>
                    <a:pt x="498348" y="24383"/>
                  </a:lnTo>
                  <a:lnTo>
                    <a:pt x="498348" y="24819"/>
                  </a:lnTo>
                  <a:lnTo>
                    <a:pt x="499110" y="24383"/>
                  </a:lnTo>
                  <a:close/>
                </a:path>
                <a:path w="2721609" h="772160">
                  <a:moveTo>
                    <a:pt x="509778" y="752855"/>
                  </a:moveTo>
                  <a:lnTo>
                    <a:pt x="498348" y="747521"/>
                  </a:lnTo>
                  <a:lnTo>
                    <a:pt x="498348" y="757682"/>
                  </a:lnTo>
                  <a:lnTo>
                    <a:pt x="505968" y="761238"/>
                  </a:lnTo>
                  <a:lnTo>
                    <a:pt x="509016" y="762380"/>
                  </a:lnTo>
                  <a:lnTo>
                    <a:pt x="509016" y="752855"/>
                  </a:lnTo>
                  <a:lnTo>
                    <a:pt x="509778" y="752855"/>
                  </a:lnTo>
                  <a:close/>
                </a:path>
                <a:path w="2721609" h="772160">
                  <a:moveTo>
                    <a:pt x="509778" y="19049"/>
                  </a:moveTo>
                  <a:lnTo>
                    <a:pt x="509016" y="19049"/>
                  </a:lnTo>
                  <a:lnTo>
                    <a:pt x="509016" y="19405"/>
                  </a:lnTo>
                  <a:lnTo>
                    <a:pt x="509778" y="19049"/>
                  </a:lnTo>
                  <a:close/>
                </a:path>
                <a:path w="2721609" h="772160">
                  <a:moveTo>
                    <a:pt x="521208" y="756666"/>
                  </a:moveTo>
                  <a:lnTo>
                    <a:pt x="509016" y="752855"/>
                  </a:lnTo>
                  <a:lnTo>
                    <a:pt x="509016" y="762380"/>
                  </a:lnTo>
                  <a:lnTo>
                    <a:pt x="518160" y="765810"/>
                  </a:lnTo>
                  <a:lnTo>
                    <a:pt x="520446" y="766381"/>
                  </a:lnTo>
                  <a:lnTo>
                    <a:pt x="520446" y="756666"/>
                  </a:lnTo>
                  <a:lnTo>
                    <a:pt x="521208" y="756666"/>
                  </a:lnTo>
                  <a:close/>
                </a:path>
                <a:path w="2721609" h="772160">
                  <a:moveTo>
                    <a:pt x="521208" y="15239"/>
                  </a:moveTo>
                  <a:lnTo>
                    <a:pt x="520446" y="15239"/>
                  </a:lnTo>
                  <a:lnTo>
                    <a:pt x="520446" y="15478"/>
                  </a:lnTo>
                  <a:lnTo>
                    <a:pt x="521208" y="15239"/>
                  </a:lnTo>
                  <a:close/>
                </a:path>
                <a:path w="2721609" h="772160">
                  <a:moveTo>
                    <a:pt x="2625852" y="764232"/>
                  </a:moveTo>
                  <a:lnTo>
                    <a:pt x="2625852" y="756665"/>
                  </a:lnTo>
                  <a:lnTo>
                    <a:pt x="2613660" y="759713"/>
                  </a:lnTo>
                  <a:lnTo>
                    <a:pt x="2596134" y="761904"/>
                  </a:lnTo>
                  <a:lnTo>
                    <a:pt x="550164" y="761904"/>
                  </a:lnTo>
                  <a:lnTo>
                    <a:pt x="532638" y="759713"/>
                  </a:lnTo>
                  <a:lnTo>
                    <a:pt x="520446" y="756666"/>
                  </a:lnTo>
                  <a:lnTo>
                    <a:pt x="520446" y="766381"/>
                  </a:lnTo>
                  <a:lnTo>
                    <a:pt x="530352" y="768857"/>
                  </a:lnTo>
                  <a:lnTo>
                    <a:pt x="537210" y="770382"/>
                  </a:lnTo>
                  <a:lnTo>
                    <a:pt x="543306" y="771144"/>
                  </a:lnTo>
                  <a:lnTo>
                    <a:pt x="550164" y="771905"/>
                  </a:lnTo>
                  <a:lnTo>
                    <a:pt x="2589276" y="771905"/>
                  </a:lnTo>
                  <a:lnTo>
                    <a:pt x="2596134" y="771143"/>
                  </a:lnTo>
                  <a:lnTo>
                    <a:pt x="2625852" y="764232"/>
                  </a:lnTo>
                  <a:close/>
                </a:path>
                <a:path w="2721609" h="772160">
                  <a:moveTo>
                    <a:pt x="2625852" y="15478"/>
                  </a:moveTo>
                  <a:lnTo>
                    <a:pt x="2625852" y="15239"/>
                  </a:lnTo>
                  <a:lnTo>
                    <a:pt x="2625090" y="15239"/>
                  </a:lnTo>
                  <a:lnTo>
                    <a:pt x="2625852" y="15478"/>
                  </a:lnTo>
                  <a:close/>
                </a:path>
                <a:path w="2721609" h="772160">
                  <a:moveTo>
                    <a:pt x="2637282" y="752093"/>
                  </a:moveTo>
                  <a:lnTo>
                    <a:pt x="2625090" y="756665"/>
                  </a:lnTo>
                  <a:lnTo>
                    <a:pt x="2625852" y="756665"/>
                  </a:lnTo>
                  <a:lnTo>
                    <a:pt x="2625852" y="764232"/>
                  </a:lnTo>
                  <a:lnTo>
                    <a:pt x="2636520" y="761751"/>
                  </a:lnTo>
                  <a:lnTo>
                    <a:pt x="2636520" y="752855"/>
                  </a:lnTo>
                  <a:lnTo>
                    <a:pt x="2637282" y="752093"/>
                  </a:lnTo>
                  <a:close/>
                </a:path>
                <a:path w="2721609" h="772160">
                  <a:moveTo>
                    <a:pt x="2637282" y="19405"/>
                  </a:moveTo>
                  <a:lnTo>
                    <a:pt x="2637282" y="19049"/>
                  </a:lnTo>
                  <a:lnTo>
                    <a:pt x="2636520" y="19049"/>
                  </a:lnTo>
                  <a:lnTo>
                    <a:pt x="2637282" y="19405"/>
                  </a:lnTo>
                  <a:close/>
                </a:path>
                <a:path w="2721609" h="772160">
                  <a:moveTo>
                    <a:pt x="2647950" y="756936"/>
                  </a:moveTo>
                  <a:lnTo>
                    <a:pt x="2647950" y="747521"/>
                  </a:lnTo>
                  <a:lnTo>
                    <a:pt x="2636520" y="752855"/>
                  </a:lnTo>
                  <a:lnTo>
                    <a:pt x="2636520" y="761751"/>
                  </a:lnTo>
                  <a:lnTo>
                    <a:pt x="2643311" y="760171"/>
                  </a:lnTo>
                  <a:lnTo>
                    <a:pt x="2647950" y="756936"/>
                  </a:lnTo>
                  <a:close/>
                </a:path>
                <a:path w="2721609" h="772160">
                  <a:moveTo>
                    <a:pt x="2647950" y="24819"/>
                  </a:moveTo>
                  <a:lnTo>
                    <a:pt x="2647950" y="24383"/>
                  </a:lnTo>
                  <a:lnTo>
                    <a:pt x="2647188" y="24383"/>
                  </a:lnTo>
                  <a:lnTo>
                    <a:pt x="2647950" y="24819"/>
                  </a:lnTo>
                  <a:close/>
                </a:path>
                <a:path w="2721609" h="772160">
                  <a:moveTo>
                    <a:pt x="2657856" y="750027"/>
                  </a:moveTo>
                  <a:lnTo>
                    <a:pt x="2657856" y="741425"/>
                  </a:lnTo>
                  <a:lnTo>
                    <a:pt x="2647188" y="747521"/>
                  </a:lnTo>
                  <a:lnTo>
                    <a:pt x="2647950" y="747521"/>
                  </a:lnTo>
                  <a:lnTo>
                    <a:pt x="2647950" y="756936"/>
                  </a:lnTo>
                  <a:lnTo>
                    <a:pt x="2657856" y="750027"/>
                  </a:lnTo>
                  <a:close/>
                </a:path>
                <a:path w="2721609" h="772160">
                  <a:moveTo>
                    <a:pt x="2657856" y="31066"/>
                  </a:moveTo>
                  <a:lnTo>
                    <a:pt x="2657856" y="30479"/>
                  </a:lnTo>
                  <a:lnTo>
                    <a:pt x="2657094" y="30479"/>
                  </a:lnTo>
                  <a:lnTo>
                    <a:pt x="2657856" y="31066"/>
                  </a:lnTo>
                  <a:close/>
                </a:path>
                <a:path w="2721609" h="772160">
                  <a:moveTo>
                    <a:pt x="2683764" y="730758"/>
                  </a:moveTo>
                  <a:lnTo>
                    <a:pt x="2683764" y="717803"/>
                  </a:lnTo>
                  <a:lnTo>
                    <a:pt x="2667000" y="734567"/>
                  </a:lnTo>
                  <a:lnTo>
                    <a:pt x="2667000" y="733805"/>
                  </a:lnTo>
                  <a:lnTo>
                    <a:pt x="2657094" y="741425"/>
                  </a:lnTo>
                  <a:lnTo>
                    <a:pt x="2657856" y="741425"/>
                  </a:lnTo>
                  <a:lnTo>
                    <a:pt x="2657856" y="750027"/>
                  </a:lnTo>
                  <a:lnTo>
                    <a:pt x="2682159" y="733077"/>
                  </a:lnTo>
                  <a:lnTo>
                    <a:pt x="2683764" y="730758"/>
                  </a:lnTo>
                  <a:close/>
                </a:path>
                <a:path w="2721609" h="772160">
                  <a:moveTo>
                    <a:pt x="2683764" y="55092"/>
                  </a:moveTo>
                  <a:lnTo>
                    <a:pt x="2683764" y="54101"/>
                  </a:lnTo>
                  <a:lnTo>
                    <a:pt x="2683002" y="54101"/>
                  </a:lnTo>
                  <a:lnTo>
                    <a:pt x="2683764" y="55092"/>
                  </a:lnTo>
                  <a:close/>
                </a:path>
                <a:path w="2721609" h="772160">
                  <a:moveTo>
                    <a:pt x="2711196" y="686195"/>
                  </a:moveTo>
                  <a:lnTo>
                    <a:pt x="2711196" y="646175"/>
                  </a:lnTo>
                  <a:lnTo>
                    <a:pt x="2708910" y="664463"/>
                  </a:lnTo>
                  <a:lnTo>
                    <a:pt x="2705862" y="676655"/>
                  </a:lnTo>
                  <a:lnTo>
                    <a:pt x="2705862" y="675893"/>
                  </a:lnTo>
                  <a:lnTo>
                    <a:pt x="2702052" y="688085"/>
                  </a:lnTo>
                  <a:lnTo>
                    <a:pt x="2702052" y="687323"/>
                  </a:lnTo>
                  <a:lnTo>
                    <a:pt x="2696718" y="698753"/>
                  </a:lnTo>
                  <a:lnTo>
                    <a:pt x="2696718" y="697991"/>
                  </a:lnTo>
                  <a:lnTo>
                    <a:pt x="2690622" y="708659"/>
                  </a:lnTo>
                  <a:lnTo>
                    <a:pt x="2690622" y="707897"/>
                  </a:lnTo>
                  <a:lnTo>
                    <a:pt x="2683002" y="717803"/>
                  </a:lnTo>
                  <a:lnTo>
                    <a:pt x="2683764" y="717803"/>
                  </a:lnTo>
                  <a:lnTo>
                    <a:pt x="2683764" y="730758"/>
                  </a:lnTo>
                  <a:lnTo>
                    <a:pt x="2709235" y="693964"/>
                  </a:lnTo>
                  <a:lnTo>
                    <a:pt x="2711196" y="686195"/>
                  </a:lnTo>
                  <a:close/>
                </a:path>
                <a:path w="2721609" h="772160">
                  <a:moveTo>
                    <a:pt x="2702052" y="85851"/>
                  </a:moveTo>
                  <a:lnTo>
                    <a:pt x="2702052" y="84581"/>
                  </a:lnTo>
                  <a:lnTo>
                    <a:pt x="2701290" y="83819"/>
                  </a:lnTo>
                  <a:lnTo>
                    <a:pt x="2702052" y="85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46646" y="2424175"/>
            <a:ext cx="180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Often just called  </a:t>
            </a:r>
            <a:r>
              <a:rPr sz="2000" spc="-25" dirty="0">
                <a:latin typeface="Times New Roman"/>
                <a:cs typeface="Times New Roman"/>
              </a:rPr>
              <a:t>“Average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Power”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27" name="object 27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390" y="6884923"/>
            <a:ext cx="431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15/16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339" y="790448"/>
            <a:ext cx="5133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Rectangular Pulse Function: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p</a:t>
            </a:r>
            <a:r>
              <a:rPr sz="2925" b="1" i="1" spc="-15" baseline="-19943" dirty="0">
                <a:latin typeface="Symbol"/>
                <a:cs typeface="Symbol"/>
              </a:rPr>
              <a:t></a:t>
            </a:r>
            <a:r>
              <a:rPr sz="2800" b="1" spc="-10" dirty="0">
                <a:latin typeface="Times New Roman"/>
                <a:cs typeface="Times New Roman"/>
              </a:rPr>
              <a:t>(</a:t>
            </a:r>
            <a:r>
              <a:rPr sz="2800" b="1" i="1" spc="-10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1100" y="1828799"/>
            <a:ext cx="7086600" cy="914400"/>
          </a:xfrm>
          <a:custGeom>
            <a:avLst/>
            <a:gdLst/>
            <a:ahLst/>
            <a:cxnLst/>
            <a:rect l="l" t="t" r="r" b="b"/>
            <a:pathLst>
              <a:path w="7086600" h="914400">
                <a:moveTo>
                  <a:pt x="7086600" y="685800"/>
                </a:moveTo>
                <a:lnTo>
                  <a:pt x="7010400" y="647700"/>
                </a:lnTo>
                <a:lnTo>
                  <a:pt x="7010400" y="676656"/>
                </a:lnTo>
                <a:lnTo>
                  <a:pt x="6438900" y="676656"/>
                </a:lnTo>
                <a:lnTo>
                  <a:pt x="6438900" y="672084"/>
                </a:lnTo>
                <a:lnTo>
                  <a:pt x="4394454" y="672084"/>
                </a:lnTo>
                <a:lnTo>
                  <a:pt x="4394454" y="304800"/>
                </a:lnTo>
                <a:lnTo>
                  <a:pt x="4379976" y="304800"/>
                </a:lnTo>
                <a:lnTo>
                  <a:pt x="4379976" y="291084"/>
                </a:lnTo>
                <a:lnTo>
                  <a:pt x="4365498" y="291084"/>
                </a:lnTo>
                <a:lnTo>
                  <a:pt x="4365498" y="319278"/>
                </a:lnTo>
                <a:lnTo>
                  <a:pt x="4365498" y="676656"/>
                </a:lnTo>
                <a:lnTo>
                  <a:pt x="3362706" y="676656"/>
                </a:lnTo>
                <a:lnTo>
                  <a:pt x="3362706" y="319278"/>
                </a:lnTo>
                <a:lnTo>
                  <a:pt x="4365498" y="319278"/>
                </a:lnTo>
                <a:lnTo>
                  <a:pt x="4365498" y="291084"/>
                </a:lnTo>
                <a:lnTo>
                  <a:pt x="3362706" y="291084"/>
                </a:lnTo>
                <a:lnTo>
                  <a:pt x="3362706" y="76200"/>
                </a:lnTo>
                <a:lnTo>
                  <a:pt x="3390900" y="76200"/>
                </a:lnTo>
                <a:lnTo>
                  <a:pt x="3352800" y="0"/>
                </a:lnTo>
                <a:lnTo>
                  <a:pt x="3314700" y="76200"/>
                </a:lnTo>
                <a:lnTo>
                  <a:pt x="3343656" y="76200"/>
                </a:lnTo>
                <a:lnTo>
                  <a:pt x="3343656" y="291084"/>
                </a:lnTo>
                <a:lnTo>
                  <a:pt x="3343656" y="319278"/>
                </a:lnTo>
                <a:lnTo>
                  <a:pt x="3343656" y="676656"/>
                </a:lnTo>
                <a:lnTo>
                  <a:pt x="2414016" y="676656"/>
                </a:lnTo>
                <a:lnTo>
                  <a:pt x="2414016" y="319278"/>
                </a:lnTo>
                <a:lnTo>
                  <a:pt x="3343656" y="319278"/>
                </a:lnTo>
                <a:lnTo>
                  <a:pt x="3343656" y="291084"/>
                </a:lnTo>
                <a:lnTo>
                  <a:pt x="2399538" y="291084"/>
                </a:lnTo>
                <a:lnTo>
                  <a:pt x="2399538" y="304800"/>
                </a:lnTo>
                <a:lnTo>
                  <a:pt x="2385060" y="304800"/>
                </a:lnTo>
                <a:lnTo>
                  <a:pt x="2385060" y="672084"/>
                </a:lnTo>
                <a:lnTo>
                  <a:pt x="419100" y="672084"/>
                </a:lnTo>
                <a:lnTo>
                  <a:pt x="419100" y="676656"/>
                </a:lnTo>
                <a:lnTo>
                  <a:pt x="76200" y="676656"/>
                </a:lnTo>
                <a:lnTo>
                  <a:pt x="76200" y="647700"/>
                </a:lnTo>
                <a:lnTo>
                  <a:pt x="0" y="685800"/>
                </a:lnTo>
                <a:lnTo>
                  <a:pt x="64008" y="717804"/>
                </a:lnTo>
                <a:lnTo>
                  <a:pt x="76200" y="723900"/>
                </a:lnTo>
                <a:lnTo>
                  <a:pt x="76200" y="695706"/>
                </a:lnTo>
                <a:lnTo>
                  <a:pt x="419100" y="695706"/>
                </a:lnTo>
                <a:lnTo>
                  <a:pt x="419100" y="700278"/>
                </a:lnTo>
                <a:lnTo>
                  <a:pt x="2399538" y="700278"/>
                </a:lnTo>
                <a:lnTo>
                  <a:pt x="2399538" y="695706"/>
                </a:lnTo>
                <a:lnTo>
                  <a:pt x="3343656" y="695706"/>
                </a:lnTo>
                <a:lnTo>
                  <a:pt x="3343656" y="838200"/>
                </a:lnTo>
                <a:lnTo>
                  <a:pt x="3314700" y="838200"/>
                </a:lnTo>
                <a:lnTo>
                  <a:pt x="3343656" y="896112"/>
                </a:lnTo>
                <a:lnTo>
                  <a:pt x="3352800" y="914400"/>
                </a:lnTo>
                <a:lnTo>
                  <a:pt x="3362706" y="894588"/>
                </a:lnTo>
                <a:lnTo>
                  <a:pt x="3390900" y="838200"/>
                </a:lnTo>
                <a:lnTo>
                  <a:pt x="3362706" y="838200"/>
                </a:lnTo>
                <a:lnTo>
                  <a:pt x="3362706" y="695706"/>
                </a:lnTo>
                <a:lnTo>
                  <a:pt x="4379976" y="695706"/>
                </a:lnTo>
                <a:lnTo>
                  <a:pt x="4379976" y="700278"/>
                </a:lnTo>
                <a:lnTo>
                  <a:pt x="6438900" y="700278"/>
                </a:lnTo>
                <a:lnTo>
                  <a:pt x="6438900" y="695706"/>
                </a:lnTo>
                <a:lnTo>
                  <a:pt x="7010400" y="695706"/>
                </a:lnTo>
                <a:lnTo>
                  <a:pt x="7010400" y="723900"/>
                </a:lnTo>
                <a:lnTo>
                  <a:pt x="7023354" y="717423"/>
                </a:lnTo>
                <a:lnTo>
                  <a:pt x="70866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7240" y="2540000"/>
            <a:ext cx="2316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3264" algn="l"/>
              </a:tabLst>
            </a:pP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Symbol"/>
                <a:cs typeface="Symbol"/>
              </a:rPr>
              <a:t></a:t>
            </a:r>
            <a:r>
              <a:rPr sz="2000" spc="-5" dirty="0">
                <a:latin typeface="Times New Roman"/>
                <a:cs typeface="Times New Roman"/>
              </a:rPr>
              <a:t>/2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Symbol"/>
                <a:cs typeface="Symbol"/>
              </a:rPr>
              <a:t></a:t>
            </a:r>
            <a:r>
              <a:rPr sz="2000" spc="-5" dirty="0"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1223" y="1813804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9894" y="1686083"/>
            <a:ext cx="996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30" dirty="0">
                <a:latin typeface="Symbol"/>
                <a:cs typeface="Symbol"/>
              </a:rPr>
              <a:t>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2587" y="1548639"/>
            <a:ext cx="46735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400" y="4480559"/>
            <a:ext cx="6858000" cy="914400"/>
          </a:xfrm>
          <a:custGeom>
            <a:avLst/>
            <a:gdLst/>
            <a:ahLst/>
            <a:cxnLst/>
            <a:rect l="l" t="t" r="r" b="b"/>
            <a:pathLst>
              <a:path w="6858000" h="914400">
                <a:moveTo>
                  <a:pt x="6858000" y="685800"/>
                </a:moveTo>
                <a:lnTo>
                  <a:pt x="6781800" y="647700"/>
                </a:lnTo>
                <a:lnTo>
                  <a:pt x="6781800" y="675894"/>
                </a:lnTo>
                <a:lnTo>
                  <a:pt x="3286506" y="675894"/>
                </a:lnTo>
                <a:lnTo>
                  <a:pt x="3286506" y="318528"/>
                </a:lnTo>
                <a:lnTo>
                  <a:pt x="5867400" y="318516"/>
                </a:lnTo>
                <a:lnTo>
                  <a:pt x="5867400" y="290322"/>
                </a:lnTo>
                <a:lnTo>
                  <a:pt x="3286506" y="290322"/>
                </a:lnTo>
                <a:lnTo>
                  <a:pt x="3286506" y="76200"/>
                </a:lnTo>
                <a:lnTo>
                  <a:pt x="3314700" y="76200"/>
                </a:lnTo>
                <a:lnTo>
                  <a:pt x="3276600" y="0"/>
                </a:lnTo>
                <a:lnTo>
                  <a:pt x="3238500" y="76200"/>
                </a:lnTo>
                <a:lnTo>
                  <a:pt x="3267456" y="76200"/>
                </a:lnTo>
                <a:lnTo>
                  <a:pt x="3267456" y="290322"/>
                </a:lnTo>
                <a:lnTo>
                  <a:pt x="3267456" y="318528"/>
                </a:lnTo>
                <a:lnTo>
                  <a:pt x="3267456" y="675894"/>
                </a:lnTo>
                <a:lnTo>
                  <a:pt x="2300478" y="675894"/>
                </a:lnTo>
                <a:lnTo>
                  <a:pt x="2300478" y="318528"/>
                </a:lnTo>
                <a:lnTo>
                  <a:pt x="3267456" y="318528"/>
                </a:lnTo>
                <a:lnTo>
                  <a:pt x="3267456" y="290322"/>
                </a:lnTo>
                <a:lnTo>
                  <a:pt x="2286000" y="290322"/>
                </a:lnTo>
                <a:lnTo>
                  <a:pt x="2286000" y="304800"/>
                </a:lnTo>
                <a:lnTo>
                  <a:pt x="2272284" y="304800"/>
                </a:lnTo>
                <a:lnTo>
                  <a:pt x="2272284" y="671322"/>
                </a:lnTo>
                <a:lnTo>
                  <a:pt x="533400" y="671322"/>
                </a:lnTo>
                <a:lnTo>
                  <a:pt x="533400" y="675894"/>
                </a:lnTo>
                <a:lnTo>
                  <a:pt x="76200" y="675894"/>
                </a:lnTo>
                <a:lnTo>
                  <a:pt x="76200" y="647700"/>
                </a:lnTo>
                <a:lnTo>
                  <a:pt x="0" y="685800"/>
                </a:lnTo>
                <a:lnTo>
                  <a:pt x="64008" y="717804"/>
                </a:lnTo>
                <a:lnTo>
                  <a:pt x="76200" y="723900"/>
                </a:lnTo>
                <a:lnTo>
                  <a:pt x="76200" y="694944"/>
                </a:lnTo>
                <a:lnTo>
                  <a:pt x="533400" y="694944"/>
                </a:lnTo>
                <a:lnTo>
                  <a:pt x="533400" y="699528"/>
                </a:lnTo>
                <a:lnTo>
                  <a:pt x="2286000" y="699528"/>
                </a:lnTo>
                <a:lnTo>
                  <a:pt x="2286000" y="694944"/>
                </a:lnTo>
                <a:lnTo>
                  <a:pt x="3267456" y="694944"/>
                </a:lnTo>
                <a:lnTo>
                  <a:pt x="3267456" y="838200"/>
                </a:lnTo>
                <a:lnTo>
                  <a:pt x="3238500" y="838200"/>
                </a:lnTo>
                <a:lnTo>
                  <a:pt x="3267456" y="896112"/>
                </a:lnTo>
                <a:lnTo>
                  <a:pt x="3276600" y="914400"/>
                </a:lnTo>
                <a:lnTo>
                  <a:pt x="3286506" y="894600"/>
                </a:lnTo>
                <a:lnTo>
                  <a:pt x="3314700" y="838200"/>
                </a:lnTo>
                <a:lnTo>
                  <a:pt x="3286506" y="838200"/>
                </a:lnTo>
                <a:lnTo>
                  <a:pt x="3286506" y="694944"/>
                </a:lnTo>
                <a:lnTo>
                  <a:pt x="6781800" y="694944"/>
                </a:lnTo>
                <a:lnTo>
                  <a:pt x="6781800" y="723900"/>
                </a:lnTo>
                <a:lnTo>
                  <a:pt x="6794754" y="717423"/>
                </a:lnTo>
                <a:lnTo>
                  <a:pt x="68580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01139" y="3740342"/>
            <a:ext cx="4326255" cy="945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550" i="1" spc="-22" baseline="-19607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sz="2500" i="1" spc="-15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2)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i="1" spc="-15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2)</a:t>
            </a:r>
            <a:endParaRPr sz="24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1685"/>
              </a:spcBef>
            </a:pPr>
            <a:r>
              <a:rPr sz="2000" i="1" spc="-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 +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Symbol"/>
                <a:cs typeface="Symbol"/>
              </a:rPr>
              <a:t></a:t>
            </a:r>
            <a:r>
              <a:rPr sz="2000" i="1" spc="-15" dirty="0">
                <a:latin typeface="Times New Roman"/>
                <a:cs typeface="Times New Roman"/>
              </a:rPr>
              <a:t>/</a:t>
            </a:r>
            <a:r>
              <a:rPr sz="2000" spc="-15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9254" y="2523238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5346" y="458063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9146" y="5190997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Symbol"/>
                <a:cs typeface="Symbol"/>
              </a:rPr>
              <a:t></a:t>
            </a:r>
            <a:r>
              <a:rPr sz="2000" spc="-5" dirty="0"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3516" y="5174224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5400" y="5699759"/>
            <a:ext cx="6858000" cy="990600"/>
          </a:xfrm>
          <a:custGeom>
            <a:avLst/>
            <a:gdLst/>
            <a:ahLst/>
            <a:cxnLst/>
            <a:rect l="l" t="t" r="r" b="b"/>
            <a:pathLst>
              <a:path w="6858000" h="990600">
                <a:moveTo>
                  <a:pt x="6858000" y="685800"/>
                </a:moveTo>
                <a:lnTo>
                  <a:pt x="6781800" y="647700"/>
                </a:lnTo>
                <a:lnTo>
                  <a:pt x="6781800" y="675894"/>
                </a:lnTo>
                <a:lnTo>
                  <a:pt x="4281678" y="675894"/>
                </a:lnTo>
                <a:lnTo>
                  <a:pt x="4281678" y="318528"/>
                </a:lnTo>
                <a:lnTo>
                  <a:pt x="5867400" y="318516"/>
                </a:lnTo>
                <a:lnTo>
                  <a:pt x="5867400" y="290322"/>
                </a:lnTo>
                <a:lnTo>
                  <a:pt x="4267200" y="290322"/>
                </a:lnTo>
                <a:lnTo>
                  <a:pt x="4267200" y="304800"/>
                </a:lnTo>
                <a:lnTo>
                  <a:pt x="4253484" y="304800"/>
                </a:lnTo>
                <a:lnTo>
                  <a:pt x="4253484" y="671322"/>
                </a:lnTo>
                <a:lnTo>
                  <a:pt x="3286506" y="671322"/>
                </a:lnTo>
                <a:lnTo>
                  <a:pt x="3286506" y="76200"/>
                </a:lnTo>
                <a:lnTo>
                  <a:pt x="3314700" y="76200"/>
                </a:lnTo>
                <a:lnTo>
                  <a:pt x="3276600" y="0"/>
                </a:lnTo>
                <a:lnTo>
                  <a:pt x="3238500" y="76200"/>
                </a:lnTo>
                <a:lnTo>
                  <a:pt x="3267456" y="76200"/>
                </a:lnTo>
                <a:lnTo>
                  <a:pt x="3267456" y="671322"/>
                </a:lnTo>
                <a:lnTo>
                  <a:pt x="533400" y="671322"/>
                </a:lnTo>
                <a:lnTo>
                  <a:pt x="533400" y="675894"/>
                </a:lnTo>
                <a:lnTo>
                  <a:pt x="76200" y="675894"/>
                </a:lnTo>
                <a:lnTo>
                  <a:pt x="76200" y="647700"/>
                </a:lnTo>
                <a:lnTo>
                  <a:pt x="0" y="685800"/>
                </a:lnTo>
                <a:lnTo>
                  <a:pt x="64008" y="717804"/>
                </a:lnTo>
                <a:lnTo>
                  <a:pt x="76200" y="723900"/>
                </a:lnTo>
                <a:lnTo>
                  <a:pt x="76200" y="694944"/>
                </a:lnTo>
                <a:lnTo>
                  <a:pt x="533400" y="694944"/>
                </a:lnTo>
                <a:lnTo>
                  <a:pt x="533400" y="699528"/>
                </a:lnTo>
                <a:lnTo>
                  <a:pt x="3267456" y="699528"/>
                </a:lnTo>
                <a:lnTo>
                  <a:pt x="3267456" y="914400"/>
                </a:lnTo>
                <a:lnTo>
                  <a:pt x="3238500" y="914400"/>
                </a:lnTo>
                <a:lnTo>
                  <a:pt x="3267456" y="972312"/>
                </a:lnTo>
                <a:lnTo>
                  <a:pt x="3276600" y="990600"/>
                </a:lnTo>
                <a:lnTo>
                  <a:pt x="3286506" y="970788"/>
                </a:lnTo>
                <a:lnTo>
                  <a:pt x="3314700" y="914400"/>
                </a:lnTo>
                <a:lnTo>
                  <a:pt x="3286506" y="914400"/>
                </a:lnTo>
                <a:lnTo>
                  <a:pt x="3286506" y="699528"/>
                </a:lnTo>
                <a:lnTo>
                  <a:pt x="4267200" y="699528"/>
                </a:lnTo>
                <a:lnTo>
                  <a:pt x="4267200" y="694944"/>
                </a:lnTo>
                <a:lnTo>
                  <a:pt x="6781800" y="694944"/>
                </a:lnTo>
                <a:lnTo>
                  <a:pt x="6781800" y="723900"/>
                </a:lnTo>
                <a:lnTo>
                  <a:pt x="6794754" y="717423"/>
                </a:lnTo>
                <a:lnTo>
                  <a:pt x="68580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0740" y="5497369"/>
            <a:ext cx="912494" cy="648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05"/>
              </a:lnSpc>
              <a:spcBef>
                <a:spcPts val="110"/>
              </a:spcBef>
            </a:pPr>
            <a:r>
              <a:rPr sz="2000" i="1" spc="-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 -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Symbol"/>
                <a:cs typeface="Symbol"/>
              </a:rPr>
              <a:t></a:t>
            </a:r>
            <a:r>
              <a:rPr sz="2000" i="1" spc="-15" dirty="0">
                <a:latin typeface="Times New Roman"/>
                <a:cs typeface="Times New Roman"/>
              </a:rPr>
              <a:t>/</a:t>
            </a:r>
            <a:r>
              <a:rPr sz="2000" spc="-15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697865">
              <a:lnSpc>
                <a:spcPts val="2385"/>
              </a:lnSpc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3530" y="6393440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6533" y="6410212"/>
            <a:ext cx="335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Symbol"/>
                <a:cs typeface="Symbol"/>
              </a:rPr>
              <a:t></a:t>
            </a:r>
            <a:r>
              <a:rPr sz="2000" spc="-5" dirty="0"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55791" y="1239011"/>
            <a:ext cx="2393950" cy="1205230"/>
            <a:chOff x="5955791" y="1239011"/>
            <a:chExt cx="2393950" cy="1205230"/>
          </a:xfrm>
        </p:grpSpPr>
        <p:sp>
          <p:nvSpPr>
            <p:cNvPr id="20" name="object 20"/>
            <p:cNvSpPr/>
            <p:nvPr/>
          </p:nvSpPr>
          <p:spPr>
            <a:xfrm>
              <a:off x="5974079" y="1255775"/>
              <a:ext cx="2369820" cy="1183005"/>
            </a:xfrm>
            <a:custGeom>
              <a:avLst/>
              <a:gdLst/>
              <a:ahLst/>
              <a:cxnLst/>
              <a:rect l="l" t="t" r="r" b="b"/>
              <a:pathLst>
                <a:path w="2369820" h="1183005">
                  <a:moveTo>
                    <a:pt x="2369820" y="992124"/>
                  </a:moveTo>
                  <a:lnTo>
                    <a:pt x="2369820" y="230123"/>
                  </a:lnTo>
                  <a:lnTo>
                    <a:pt x="2364825" y="186461"/>
                  </a:lnTo>
                  <a:lnTo>
                    <a:pt x="2350581" y="146370"/>
                  </a:lnTo>
                  <a:lnTo>
                    <a:pt x="2328192" y="110998"/>
                  </a:lnTo>
                  <a:lnTo>
                    <a:pt x="2298765" y="81491"/>
                  </a:lnTo>
                  <a:lnTo>
                    <a:pt x="2263406" y="58996"/>
                  </a:lnTo>
                  <a:lnTo>
                    <a:pt x="2223222" y="44658"/>
                  </a:lnTo>
                  <a:lnTo>
                    <a:pt x="2179320" y="39623"/>
                  </a:lnTo>
                  <a:lnTo>
                    <a:pt x="579120" y="39624"/>
                  </a:lnTo>
                  <a:lnTo>
                    <a:pt x="535457" y="44658"/>
                  </a:lnTo>
                  <a:lnTo>
                    <a:pt x="495366" y="58996"/>
                  </a:lnTo>
                  <a:lnTo>
                    <a:pt x="459994" y="81491"/>
                  </a:lnTo>
                  <a:lnTo>
                    <a:pt x="430487" y="110998"/>
                  </a:lnTo>
                  <a:lnTo>
                    <a:pt x="407992" y="146370"/>
                  </a:lnTo>
                  <a:lnTo>
                    <a:pt x="393654" y="186461"/>
                  </a:lnTo>
                  <a:lnTo>
                    <a:pt x="388620" y="230124"/>
                  </a:lnTo>
                  <a:lnTo>
                    <a:pt x="0" y="0"/>
                  </a:lnTo>
                  <a:lnTo>
                    <a:pt x="388620" y="515874"/>
                  </a:lnTo>
                  <a:lnTo>
                    <a:pt x="388620" y="992124"/>
                  </a:lnTo>
                  <a:lnTo>
                    <a:pt x="393654" y="1036026"/>
                  </a:lnTo>
                  <a:lnTo>
                    <a:pt x="407992" y="1076210"/>
                  </a:lnTo>
                  <a:lnTo>
                    <a:pt x="430487" y="1111569"/>
                  </a:lnTo>
                  <a:lnTo>
                    <a:pt x="459994" y="1140996"/>
                  </a:lnTo>
                  <a:lnTo>
                    <a:pt x="495366" y="1163385"/>
                  </a:lnTo>
                  <a:lnTo>
                    <a:pt x="535457" y="1177629"/>
                  </a:lnTo>
                  <a:lnTo>
                    <a:pt x="579120" y="1182624"/>
                  </a:lnTo>
                  <a:lnTo>
                    <a:pt x="2179320" y="1182623"/>
                  </a:lnTo>
                  <a:lnTo>
                    <a:pt x="2223222" y="1177629"/>
                  </a:lnTo>
                  <a:lnTo>
                    <a:pt x="2263406" y="1163385"/>
                  </a:lnTo>
                  <a:lnTo>
                    <a:pt x="2298765" y="1140996"/>
                  </a:lnTo>
                  <a:lnTo>
                    <a:pt x="2328192" y="1111569"/>
                  </a:lnTo>
                  <a:lnTo>
                    <a:pt x="2350581" y="1076210"/>
                  </a:lnTo>
                  <a:lnTo>
                    <a:pt x="2364825" y="1036026"/>
                  </a:lnTo>
                  <a:lnTo>
                    <a:pt x="2369820" y="99212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55791" y="1239011"/>
              <a:ext cx="2393950" cy="1205230"/>
            </a:xfrm>
            <a:custGeom>
              <a:avLst/>
              <a:gdLst/>
              <a:ahLst/>
              <a:cxnLst/>
              <a:rect l="l" t="t" r="r" b="b"/>
              <a:pathLst>
                <a:path w="2393950" h="1205230">
                  <a:moveTo>
                    <a:pt x="402936" y="239080"/>
                  </a:moveTo>
                  <a:lnTo>
                    <a:pt x="0" y="0"/>
                  </a:lnTo>
                  <a:lnTo>
                    <a:pt x="16001" y="21265"/>
                  </a:lnTo>
                  <a:lnTo>
                    <a:pt x="16001" y="20574"/>
                  </a:lnTo>
                  <a:lnTo>
                    <a:pt x="22097" y="13716"/>
                  </a:lnTo>
                  <a:lnTo>
                    <a:pt x="36413" y="32700"/>
                  </a:lnTo>
                  <a:lnTo>
                    <a:pt x="402335" y="250101"/>
                  </a:lnTo>
                  <a:lnTo>
                    <a:pt x="402335" y="246888"/>
                  </a:lnTo>
                  <a:lnTo>
                    <a:pt x="402936" y="239080"/>
                  </a:lnTo>
                  <a:close/>
                </a:path>
                <a:path w="2393950" h="1205230">
                  <a:moveTo>
                    <a:pt x="36413" y="32700"/>
                  </a:moveTo>
                  <a:lnTo>
                    <a:pt x="22097" y="13716"/>
                  </a:lnTo>
                  <a:lnTo>
                    <a:pt x="16001" y="20574"/>
                  </a:lnTo>
                  <a:lnTo>
                    <a:pt x="36413" y="32700"/>
                  </a:lnTo>
                  <a:close/>
                </a:path>
                <a:path w="2393950" h="1205230">
                  <a:moveTo>
                    <a:pt x="414527" y="1037844"/>
                  </a:moveTo>
                  <a:lnTo>
                    <a:pt x="413003" y="1027938"/>
                  </a:lnTo>
                  <a:lnTo>
                    <a:pt x="413003" y="1028700"/>
                  </a:lnTo>
                  <a:lnTo>
                    <a:pt x="412241" y="1018794"/>
                  </a:lnTo>
                  <a:lnTo>
                    <a:pt x="412241" y="531114"/>
                  </a:lnTo>
                  <a:lnTo>
                    <a:pt x="36413" y="32700"/>
                  </a:lnTo>
                  <a:lnTo>
                    <a:pt x="16001" y="20574"/>
                  </a:lnTo>
                  <a:lnTo>
                    <a:pt x="16001" y="21265"/>
                  </a:lnTo>
                  <a:lnTo>
                    <a:pt x="402335" y="534673"/>
                  </a:lnTo>
                  <a:lnTo>
                    <a:pt x="402335" y="532638"/>
                  </a:lnTo>
                  <a:lnTo>
                    <a:pt x="403097" y="535686"/>
                  </a:lnTo>
                  <a:lnTo>
                    <a:pt x="403097" y="1019556"/>
                  </a:lnTo>
                  <a:lnTo>
                    <a:pt x="403859" y="1029462"/>
                  </a:lnTo>
                  <a:lnTo>
                    <a:pt x="409558" y="1062223"/>
                  </a:lnTo>
                  <a:lnTo>
                    <a:pt x="413765" y="1073382"/>
                  </a:lnTo>
                  <a:lnTo>
                    <a:pt x="413765" y="1037082"/>
                  </a:lnTo>
                  <a:lnTo>
                    <a:pt x="414527" y="1037844"/>
                  </a:lnTo>
                  <a:close/>
                </a:path>
                <a:path w="2393950" h="1205230">
                  <a:moveTo>
                    <a:pt x="412132" y="244536"/>
                  </a:moveTo>
                  <a:lnTo>
                    <a:pt x="402936" y="239080"/>
                  </a:lnTo>
                  <a:lnTo>
                    <a:pt x="402335" y="246888"/>
                  </a:lnTo>
                  <a:lnTo>
                    <a:pt x="412082" y="247637"/>
                  </a:lnTo>
                  <a:lnTo>
                    <a:pt x="412132" y="244536"/>
                  </a:lnTo>
                  <a:close/>
                </a:path>
                <a:path w="2393950" h="1205230">
                  <a:moveTo>
                    <a:pt x="412082" y="247637"/>
                  </a:moveTo>
                  <a:lnTo>
                    <a:pt x="402335" y="246888"/>
                  </a:lnTo>
                  <a:lnTo>
                    <a:pt x="404621" y="251460"/>
                  </a:lnTo>
                  <a:lnTo>
                    <a:pt x="404621" y="284988"/>
                  </a:lnTo>
                  <a:lnTo>
                    <a:pt x="411479" y="284988"/>
                  </a:lnTo>
                  <a:lnTo>
                    <a:pt x="412082" y="247637"/>
                  </a:lnTo>
                  <a:close/>
                </a:path>
                <a:path w="2393950" h="1205230">
                  <a:moveTo>
                    <a:pt x="404621" y="251460"/>
                  </a:moveTo>
                  <a:lnTo>
                    <a:pt x="402335" y="246888"/>
                  </a:lnTo>
                  <a:lnTo>
                    <a:pt x="402335" y="250101"/>
                  </a:lnTo>
                  <a:lnTo>
                    <a:pt x="404621" y="251460"/>
                  </a:lnTo>
                  <a:close/>
                </a:path>
                <a:path w="2393950" h="1205230">
                  <a:moveTo>
                    <a:pt x="404621" y="284988"/>
                  </a:moveTo>
                  <a:lnTo>
                    <a:pt x="404621" y="251460"/>
                  </a:lnTo>
                  <a:lnTo>
                    <a:pt x="402335" y="250101"/>
                  </a:lnTo>
                  <a:lnTo>
                    <a:pt x="402335" y="284988"/>
                  </a:lnTo>
                  <a:lnTo>
                    <a:pt x="404621" y="284988"/>
                  </a:lnTo>
                  <a:close/>
                </a:path>
                <a:path w="2393950" h="1205230">
                  <a:moveTo>
                    <a:pt x="403097" y="535686"/>
                  </a:moveTo>
                  <a:lnTo>
                    <a:pt x="402335" y="532638"/>
                  </a:lnTo>
                  <a:lnTo>
                    <a:pt x="402335" y="534673"/>
                  </a:lnTo>
                  <a:lnTo>
                    <a:pt x="403097" y="535686"/>
                  </a:lnTo>
                  <a:close/>
                </a:path>
                <a:path w="2393950" h="1205230">
                  <a:moveTo>
                    <a:pt x="403097" y="1019556"/>
                  </a:moveTo>
                  <a:lnTo>
                    <a:pt x="403097" y="535686"/>
                  </a:lnTo>
                  <a:lnTo>
                    <a:pt x="402335" y="534673"/>
                  </a:lnTo>
                  <a:lnTo>
                    <a:pt x="402335" y="1009650"/>
                  </a:lnTo>
                  <a:lnTo>
                    <a:pt x="403097" y="1019556"/>
                  </a:lnTo>
                  <a:close/>
                </a:path>
                <a:path w="2393950" h="1205230">
                  <a:moveTo>
                    <a:pt x="2393441" y="246887"/>
                  </a:moveTo>
                  <a:lnTo>
                    <a:pt x="2383535" y="185943"/>
                  </a:lnTo>
                  <a:lnTo>
                    <a:pt x="2351895" y="126836"/>
                  </a:lnTo>
                  <a:lnTo>
                    <a:pt x="2322575" y="96773"/>
                  </a:lnTo>
                  <a:lnTo>
                    <a:pt x="2287854" y="73631"/>
                  </a:lnTo>
                  <a:lnTo>
                    <a:pt x="2230236" y="54696"/>
                  </a:lnTo>
                  <a:lnTo>
                    <a:pt x="2198369" y="51815"/>
                  </a:lnTo>
                  <a:lnTo>
                    <a:pt x="597407" y="51815"/>
                  </a:lnTo>
                  <a:lnTo>
                    <a:pt x="549164" y="57953"/>
                  </a:lnTo>
                  <a:lnTo>
                    <a:pt x="504997" y="75316"/>
                  </a:lnTo>
                  <a:lnTo>
                    <a:pt x="466644" y="102408"/>
                  </a:lnTo>
                  <a:lnTo>
                    <a:pt x="435844" y="137730"/>
                  </a:lnTo>
                  <a:lnTo>
                    <a:pt x="414336" y="179785"/>
                  </a:lnTo>
                  <a:lnTo>
                    <a:pt x="403859" y="227076"/>
                  </a:lnTo>
                  <a:lnTo>
                    <a:pt x="402936" y="239080"/>
                  </a:lnTo>
                  <a:lnTo>
                    <a:pt x="412132" y="244536"/>
                  </a:lnTo>
                  <a:lnTo>
                    <a:pt x="412241" y="237744"/>
                  </a:lnTo>
                  <a:lnTo>
                    <a:pt x="413003" y="227838"/>
                  </a:lnTo>
                  <a:lnTo>
                    <a:pt x="413003" y="228600"/>
                  </a:lnTo>
                  <a:lnTo>
                    <a:pt x="413765" y="223647"/>
                  </a:lnTo>
                  <a:lnTo>
                    <a:pt x="413765" y="219456"/>
                  </a:lnTo>
                  <a:lnTo>
                    <a:pt x="416051" y="209550"/>
                  </a:lnTo>
                  <a:lnTo>
                    <a:pt x="416051" y="210311"/>
                  </a:lnTo>
                  <a:lnTo>
                    <a:pt x="417575" y="200406"/>
                  </a:lnTo>
                  <a:lnTo>
                    <a:pt x="417575" y="201168"/>
                  </a:lnTo>
                  <a:lnTo>
                    <a:pt x="420623" y="192024"/>
                  </a:lnTo>
                  <a:lnTo>
                    <a:pt x="422909" y="185737"/>
                  </a:lnTo>
                  <a:lnTo>
                    <a:pt x="422909" y="183642"/>
                  </a:lnTo>
                  <a:lnTo>
                    <a:pt x="442132" y="145404"/>
                  </a:lnTo>
                  <a:lnTo>
                    <a:pt x="454151" y="129730"/>
                  </a:lnTo>
                  <a:lnTo>
                    <a:pt x="454151" y="129539"/>
                  </a:lnTo>
                  <a:lnTo>
                    <a:pt x="460247" y="121920"/>
                  </a:lnTo>
                  <a:lnTo>
                    <a:pt x="460247" y="122682"/>
                  </a:lnTo>
                  <a:lnTo>
                    <a:pt x="466343" y="115823"/>
                  </a:lnTo>
                  <a:lnTo>
                    <a:pt x="472439" y="110405"/>
                  </a:lnTo>
                  <a:lnTo>
                    <a:pt x="472439" y="109728"/>
                  </a:lnTo>
                  <a:lnTo>
                    <a:pt x="480059" y="103632"/>
                  </a:lnTo>
                  <a:lnTo>
                    <a:pt x="480059" y="103784"/>
                  </a:lnTo>
                  <a:lnTo>
                    <a:pt x="486917" y="98298"/>
                  </a:lnTo>
                  <a:lnTo>
                    <a:pt x="493775" y="92964"/>
                  </a:lnTo>
                  <a:lnTo>
                    <a:pt x="509015" y="83820"/>
                  </a:lnTo>
                  <a:lnTo>
                    <a:pt x="525017" y="76546"/>
                  </a:lnTo>
                  <a:lnTo>
                    <a:pt x="525017" y="76200"/>
                  </a:lnTo>
                  <a:lnTo>
                    <a:pt x="534161" y="72389"/>
                  </a:lnTo>
                  <a:lnTo>
                    <a:pt x="534161" y="73152"/>
                  </a:lnTo>
                  <a:lnTo>
                    <a:pt x="542543" y="70104"/>
                  </a:lnTo>
                  <a:lnTo>
                    <a:pt x="550925" y="67309"/>
                  </a:lnTo>
                  <a:lnTo>
                    <a:pt x="550925" y="67055"/>
                  </a:lnTo>
                  <a:lnTo>
                    <a:pt x="560069" y="65649"/>
                  </a:lnTo>
                  <a:lnTo>
                    <a:pt x="569975" y="63246"/>
                  </a:lnTo>
                  <a:lnTo>
                    <a:pt x="569975" y="63890"/>
                  </a:lnTo>
                  <a:lnTo>
                    <a:pt x="578357" y="62601"/>
                  </a:lnTo>
                  <a:lnTo>
                    <a:pt x="588263" y="61721"/>
                  </a:lnTo>
                  <a:lnTo>
                    <a:pt x="2207514" y="61721"/>
                  </a:lnTo>
                  <a:lnTo>
                    <a:pt x="2217419" y="62483"/>
                  </a:lnTo>
                  <a:lnTo>
                    <a:pt x="2225802" y="63890"/>
                  </a:lnTo>
                  <a:lnTo>
                    <a:pt x="2225802" y="63245"/>
                  </a:lnTo>
                  <a:lnTo>
                    <a:pt x="2235708" y="65531"/>
                  </a:lnTo>
                  <a:lnTo>
                    <a:pt x="2244852" y="67055"/>
                  </a:lnTo>
                  <a:lnTo>
                    <a:pt x="2244852" y="67309"/>
                  </a:lnTo>
                  <a:lnTo>
                    <a:pt x="2253234" y="70103"/>
                  </a:lnTo>
                  <a:lnTo>
                    <a:pt x="2261616" y="73151"/>
                  </a:lnTo>
                  <a:lnTo>
                    <a:pt x="2261616" y="72389"/>
                  </a:lnTo>
                  <a:lnTo>
                    <a:pt x="2269997" y="76199"/>
                  </a:lnTo>
                  <a:lnTo>
                    <a:pt x="2280226" y="80785"/>
                  </a:lnTo>
                  <a:lnTo>
                    <a:pt x="2290243" y="85848"/>
                  </a:lnTo>
                  <a:lnTo>
                    <a:pt x="2299853" y="91612"/>
                  </a:lnTo>
                  <a:lnTo>
                    <a:pt x="2308860" y="98297"/>
                  </a:lnTo>
                  <a:lnTo>
                    <a:pt x="2315717" y="103784"/>
                  </a:lnTo>
                  <a:lnTo>
                    <a:pt x="2315717" y="103631"/>
                  </a:lnTo>
                  <a:lnTo>
                    <a:pt x="2323337" y="109727"/>
                  </a:lnTo>
                  <a:lnTo>
                    <a:pt x="2323337" y="110405"/>
                  </a:lnTo>
                  <a:lnTo>
                    <a:pt x="2329434" y="115823"/>
                  </a:lnTo>
                  <a:lnTo>
                    <a:pt x="2341625" y="129539"/>
                  </a:lnTo>
                  <a:lnTo>
                    <a:pt x="2341625" y="129730"/>
                  </a:lnTo>
                  <a:lnTo>
                    <a:pt x="2346960" y="136397"/>
                  </a:lnTo>
                  <a:lnTo>
                    <a:pt x="2352293" y="143255"/>
                  </a:lnTo>
                  <a:lnTo>
                    <a:pt x="2361437" y="158495"/>
                  </a:lnTo>
                  <a:lnTo>
                    <a:pt x="2369058" y="175259"/>
                  </a:lnTo>
                  <a:lnTo>
                    <a:pt x="2369058" y="174497"/>
                  </a:lnTo>
                  <a:lnTo>
                    <a:pt x="2372105" y="183641"/>
                  </a:lnTo>
                  <a:lnTo>
                    <a:pt x="2375154" y="192023"/>
                  </a:lnTo>
                  <a:lnTo>
                    <a:pt x="2378202" y="201167"/>
                  </a:lnTo>
                  <a:lnTo>
                    <a:pt x="2378202" y="200405"/>
                  </a:lnTo>
                  <a:lnTo>
                    <a:pt x="2379725" y="210311"/>
                  </a:lnTo>
                  <a:lnTo>
                    <a:pt x="2379725" y="209549"/>
                  </a:lnTo>
                  <a:lnTo>
                    <a:pt x="2381249" y="219455"/>
                  </a:lnTo>
                  <a:lnTo>
                    <a:pt x="2381249" y="218693"/>
                  </a:lnTo>
                  <a:lnTo>
                    <a:pt x="2382773" y="228599"/>
                  </a:lnTo>
                  <a:lnTo>
                    <a:pt x="2382773" y="227837"/>
                  </a:lnTo>
                  <a:lnTo>
                    <a:pt x="2383535" y="237743"/>
                  </a:lnTo>
                  <a:lnTo>
                    <a:pt x="2383683" y="246887"/>
                  </a:lnTo>
                  <a:lnTo>
                    <a:pt x="2393441" y="246887"/>
                  </a:lnTo>
                  <a:close/>
                </a:path>
                <a:path w="2393950" h="1205230">
                  <a:moveTo>
                    <a:pt x="412241" y="247650"/>
                  </a:moveTo>
                  <a:lnTo>
                    <a:pt x="412241" y="244602"/>
                  </a:lnTo>
                  <a:lnTo>
                    <a:pt x="412082" y="247637"/>
                  </a:lnTo>
                  <a:lnTo>
                    <a:pt x="412241" y="247650"/>
                  </a:lnTo>
                  <a:close/>
                </a:path>
                <a:path w="2393950" h="1205230">
                  <a:moveTo>
                    <a:pt x="414527" y="218694"/>
                  </a:moveTo>
                  <a:lnTo>
                    <a:pt x="413765" y="219456"/>
                  </a:lnTo>
                  <a:lnTo>
                    <a:pt x="413765" y="223647"/>
                  </a:lnTo>
                  <a:lnTo>
                    <a:pt x="414527" y="218694"/>
                  </a:lnTo>
                  <a:close/>
                </a:path>
                <a:path w="2393950" h="1205230">
                  <a:moveTo>
                    <a:pt x="423671" y="1072896"/>
                  </a:moveTo>
                  <a:lnTo>
                    <a:pt x="420623" y="1064514"/>
                  </a:lnTo>
                  <a:lnTo>
                    <a:pt x="417575" y="1055370"/>
                  </a:lnTo>
                  <a:lnTo>
                    <a:pt x="417575" y="1056132"/>
                  </a:lnTo>
                  <a:lnTo>
                    <a:pt x="416051" y="1046226"/>
                  </a:lnTo>
                  <a:lnTo>
                    <a:pt x="416051" y="1046988"/>
                  </a:lnTo>
                  <a:lnTo>
                    <a:pt x="413765" y="1037082"/>
                  </a:lnTo>
                  <a:lnTo>
                    <a:pt x="413765" y="1073382"/>
                  </a:lnTo>
                  <a:lnTo>
                    <a:pt x="421281" y="1093312"/>
                  </a:lnTo>
                  <a:lnTo>
                    <a:pt x="422909" y="1096074"/>
                  </a:lnTo>
                  <a:lnTo>
                    <a:pt x="422909" y="1072896"/>
                  </a:lnTo>
                  <a:lnTo>
                    <a:pt x="423671" y="1072896"/>
                  </a:lnTo>
                  <a:close/>
                </a:path>
                <a:path w="2393950" h="1205230">
                  <a:moveTo>
                    <a:pt x="423671" y="183642"/>
                  </a:moveTo>
                  <a:lnTo>
                    <a:pt x="422909" y="183642"/>
                  </a:lnTo>
                  <a:lnTo>
                    <a:pt x="422909" y="185737"/>
                  </a:lnTo>
                  <a:lnTo>
                    <a:pt x="423671" y="183642"/>
                  </a:lnTo>
                  <a:close/>
                </a:path>
                <a:path w="2393950" h="1205230">
                  <a:moveTo>
                    <a:pt x="454913" y="1127760"/>
                  </a:moveTo>
                  <a:lnTo>
                    <a:pt x="431305" y="1091506"/>
                  </a:lnTo>
                  <a:lnTo>
                    <a:pt x="422909" y="1072896"/>
                  </a:lnTo>
                  <a:lnTo>
                    <a:pt x="422909" y="1096074"/>
                  </a:lnTo>
                  <a:lnTo>
                    <a:pt x="438200" y="1122003"/>
                  </a:lnTo>
                  <a:lnTo>
                    <a:pt x="454151" y="1141164"/>
                  </a:lnTo>
                  <a:lnTo>
                    <a:pt x="454151" y="1126998"/>
                  </a:lnTo>
                  <a:lnTo>
                    <a:pt x="454913" y="1127760"/>
                  </a:lnTo>
                  <a:close/>
                </a:path>
                <a:path w="2393950" h="1205230">
                  <a:moveTo>
                    <a:pt x="454913" y="128778"/>
                  </a:moveTo>
                  <a:lnTo>
                    <a:pt x="454151" y="129539"/>
                  </a:lnTo>
                  <a:lnTo>
                    <a:pt x="454151" y="129730"/>
                  </a:lnTo>
                  <a:lnTo>
                    <a:pt x="454913" y="128778"/>
                  </a:lnTo>
                  <a:close/>
                </a:path>
                <a:path w="2393950" h="1205230">
                  <a:moveTo>
                    <a:pt x="480059" y="1164495"/>
                  </a:moveTo>
                  <a:lnTo>
                    <a:pt x="480059" y="1152906"/>
                  </a:lnTo>
                  <a:lnTo>
                    <a:pt x="466343" y="1140714"/>
                  </a:lnTo>
                  <a:lnTo>
                    <a:pt x="460247" y="1133856"/>
                  </a:lnTo>
                  <a:lnTo>
                    <a:pt x="460247" y="1134618"/>
                  </a:lnTo>
                  <a:lnTo>
                    <a:pt x="454151" y="1126998"/>
                  </a:lnTo>
                  <a:lnTo>
                    <a:pt x="454151" y="1141164"/>
                  </a:lnTo>
                  <a:lnTo>
                    <a:pt x="459485" y="1147572"/>
                  </a:lnTo>
                  <a:lnTo>
                    <a:pt x="473201" y="1159764"/>
                  </a:lnTo>
                  <a:lnTo>
                    <a:pt x="480059" y="1164495"/>
                  </a:lnTo>
                  <a:close/>
                </a:path>
                <a:path w="2393950" h="1205230">
                  <a:moveTo>
                    <a:pt x="473201" y="109728"/>
                  </a:moveTo>
                  <a:lnTo>
                    <a:pt x="472439" y="109728"/>
                  </a:lnTo>
                  <a:lnTo>
                    <a:pt x="472439" y="110405"/>
                  </a:lnTo>
                  <a:lnTo>
                    <a:pt x="473201" y="109728"/>
                  </a:lnTo>
                  <a:close/>
                </a:path>
                <a:path w="2393950" h="1205230">
                  <a:moveTo>
                    <a:pt x="480059" y="103784"/>
                  </a:moveTo>
                  <a:lnTo>
                    <a:pt x="480059" y="103632"/>
                  </a:lnTo>
                  <a:lnTo>
                    <a:pt x="479297" y="104394"/>
                  </a:lnTo>
                  <a:lnTo>
                    <a:pt x="480059" y="103784"/>
                  </a:lnTo>
                  <a:close/>
                </a:path>
                <a:path w="2393950" h="1205230">
                  <a:moveTo>
                    <a:pt x="525779" y="1180338"/>
                  </a:moveTo>
                  <a:lnTo>
                    <a:pt x="509015" y="1172718"/>
                  </a:lnTo>
                  <a:lnTo>
                    <a:pt x="493775" y="1163574"/>
                  </a:lnTo>
                  <a:lnTo>
                    <a:pt x="486917" y="1158240"/>
                  </a:lnTo>
                  <a:lnTo>
                    <a:pt x="479297" y="1152144"/>
                  </a:lnTo>
                  <a:lnTo>
                    <a:pt x="480059" y="1152906"/>
                  </a:lnTo>
                  <a:lnTo>
                    <a:pt x="480059" y="1164495"/>
                  </a:lnTo>
                  <a:lnTo>
                    <a:pt x="501390" y="1179213"/>
                  </a:lnTo>
                  <a:lnTo>
                    <a:pt x="525017" y="1190122"/>
                  </a:lnTo>
                  <a:lnTo>
                    <a:pt x="525017" y="1180338"/>
                  </a:lnTo>
                  <a:lnTo>
                    <a:pt x="525779" y="1180338"/>
                  </a:lnTo>
                  <a:close/>
                </a:path>
                <a:path w="2393950" h="1205230">
                  <a:moveTo>
                    <a:pt x="525779" y="76200"/>
                  </a:moveTo>
                  <a:lnTo>
                    <a:pt x="525017" y="76200"/>
                  </a:lnTo>
                  <a:lnTo>
                    <a:pt x="525017" y="76546"/>
                  </a:lnTo>
                  <a:lnTo>
                    <a:pt x="525779" y="76200"/>
                  </a:lnTo>
                  <a:close/>
                </a:path>
                <a:path w="2393950" h="1205230">
                  <a:moveTo>
                    <a:pt x="551687" y="1189482"/>
                  </a:moveTo>
                  <a:lnTo>
                    <a:pt x="542543" y="1186434"/>
                  </a:lnTo>
                  <a:lnTo>
                    <a:pt x="534161" y="1183386"/>
                  </a:lnTo>
                  <a:lnTo>
                    <a:pt x="525017" y="1180338"/>
                  </a:lnTo>
                  <a:lnTo>
                    <a:pt x="525017" y="1190122"/>
                  </a:lnTo>
                  <a:lnTo>
                    <a:pt x="531356" y="1193049"/>
                  </a:lnTo>
                  <a:lnTo>
                    <a:pt x="550925" y="1198215"/>
                  </a:lnTo>
                  <a:lnTo>
                    <a:pt x="550925" y="1189482"/>
                  </a:lnTo>
                  <a:lnTo>
                    <a:pt x="551687" y="1189482"/>
                  </a:lnTo>
                  <a:close/>
                </a:path>
                <a:path w="2393950" h="1205230">
                  <a:moveTo>
                    <a:pt x="551687" y="67055"/>
                  </a:moveTo>
                  <a:lnTo>
                    <a:pt x="550925" y="67055"/>
                  </a:lnTo>
                  <a:lnTo>
                    <a:pt x="550925" y="67309"/>
                  </a:lnTo>
                  <a:lnTo>
                    <a:pt x="551687" y="67055"/>
                  </a:lnTo>
                  <a:close/>
                </a:path>
                <a:path w="2393950" h="1205230">
                  <a:moveTo>
                    <a:pt x="2217419" y="1202415"/>
                  </a:moveTo>
                  <a:lnTo>
                    <a:pt x="2217419" y="1194053"/>
                  </a:lnTo>
                  <a:lnTo>
                    <a:pt x="2207514" y="1194815"/>
                  </a:lnTo>
                  <a:lnTo>
                    <a:pt x="588263" y="1194816"/>
                  </a:lnTo>
                  <a:lnTo>
                    <a:pt x="578357" y="1194054"/>
                  </a:lnTo>
                  <a:lnTo>
                    <a:pt x="569213" y="1192530"/>
                  </a:lnTo>
                  <a:lnTo>
                    <a:pt x="560069" y="1191006"/>
                  </a:lnTo>
                  <a:lnTo>
                    <a:pt x="550925" y="1189482"/>
                  </a:lnTo>
                  <a:lnTo>
                    <a:pt x="550925" y="1198215"/>
                  </a:lnTo>
                  <a:lnTo>
                    <a:pt x="563297" y="1201481"/>
                  </a:lnTo>
                  <a:lnTo>
                    <a:pt x="597407" y="1204722"/>
                  </a:lnTo>
                  <a:lnTo>
                    <a:pt x="2198369" y="1204721"/>
                  </a:lnTo>
                  <a:lnTo>
                    <a:pt x="2217419" y="1202415"/>
                  </a:lnTo>
                  <a:close/>
                </a:path>
                <a:path w="2393950" h="1205230">
                  <a:moveTo>
                    <a:pt x="560831" y="65532"/>
                  </a:moveTo>
                  <a:lnTo>
                    <a:pt x="560069" y="65532"/>
                  </a:lnTo>
                  <a:lnTo>
                    <a:pt x="560831" y="65532"/>
                  </a:lnTo>
                  <a:close/>
                </a:path>
                <a:path w="2393950" h="1205230">
                  <a:moveTo>
                    <a:pt x="560831" y="1191006"/>
                  </a:moveTo>
                  <a:lnTo>
                    <a:pt x="560069" y="1190888"/>
                  </a:lnTo>
                  <a:lnTo>
                    <a:pt x="560831" y="1191006"/>
                  </a:lnTo>
                  <a:close/>
                </a:path>
                <a:path w="2393950" h="1205230">
                  <a:moveTo>
                    <a:pt x="569975" y="63890"/>
                  </a:moveTo>
                  <a:lnTo>
                    <a:pt x="569975" y="63246"/>
                  </a:lnTo>
                  <a:lnTo>
                    <a:pt x="569213" y="64007"/>
                  </a:lnTo>
                  <a:lnTo>
                    <a:pt x="569975" y="63890"/>
                  </a:lnTo>
                  <a:close/>
                </a:path>
                <a:path w="2393950" h="1205230">
                  <a:moveTo>
                    <a:pt x="569975" y="1192530"/>
                  </a:moveTo>
                  <a:lnTo>
                    <a:pt x="569213" y="1192412"/>
                  </a:lnTo>
                  <a:lnTo>
                    <a:pt x="569975" y="1192530"/>
                  </a:lnTo>
                  <a:close/>
                </a:path>
                <a:path w="2393950" h="1205230">
                  <a:moveTo>
                    <a:pt x="579119" y="62484"/>
                  </a:moveTo>
                  <a:lnTo>
                    <a:pt x="578357" y="62484"/>
                  </a:lnTo>
                  <a:lnTo>
                    <a:pt x="579119" y="62484"/>
                  </a:lnTo>
                  <a:close/>
                </a:path>
                <a:path w="2393950" h="1205230">
                  <a:moveTo>
                    <a:pt x="579119" y="1194054"/>
                  </a:moveTo>
                  <a:lnTo>
                    <a:pt x="578357" y="1193936"/>
                  </a:lnTo>
                  <a:lnTo>
                    <a:pt x="579119" y="1194054"/>
                  </a:lnTo>
                  <a:close/>
                </a:path>
                <a:path w="2393950" h="1205230">
                  <a:moveTo>
                    <a:pt x="2217419" y="62601"/>
                  </a:moveTo>
                  <a:lnTo>
                    <a:pt x="2216658" y="62483"/>
                  </a:lnTo>
                  <a:lnTo>
                    <a:pt x="2217419" y="62601"/>
                  </a:lnTo>
                  <a:close/>
                </a:path>
                <a:path w="2393950" h="1205230">
                  <a:moveTo>
                    <a:pt x="2226564" y="1201308"/>
                  </a:moveTo>
                  <a:lnTo>
                    <a:pt x="2226564" y="1192530"/>
                  </a:lnTo>
                  <a:lnTo>
                    <a:pt x="2216658" y="1194053"/>
                  </a:lnTo>
                  <a:lnTo>
                    <a:pt x="2217419" y="1194053"/>
                  </a:lnTo>
                  <a:lnTo>
                    <a:pt x="2217419" y="1202415"/>
                  </a:lnTo>
                  <a:lnTo>
                    <a:pt x="2226564" y="1201308"/>
                  </a:lnTo>
                  <a:close/>
                </a:path>
                <a:path w="2393950" h="1205230">
                  <a:moveTo>
                    <a:pt x="2226564" y="64007"/>
                  </a:moveTo>
                  <a:lnTo>
                    <a:pt x="2225802" y="63245"/>
                  </a:lnTo>
                  <a:lnTo>
                    <a:pt x="2225802" y="63890"/>
                  </a:lnTo>
                  <a:lnTo>
                    <a:pt x="2226564" y="64007"/>
                  </a:lnTo>
                  <a:close/>
                </a:path>
                <a:path w="2393950" h="1205230">
                  <a:moveTo>
                    <a:pt x="2235708" y="1200201"/>
                  </a:moveTo>
                  <a:lnTo>
                    <a:pt x="2235708" y="1191005"/>
                  </a:lnTo>
                  <a:lnTo>
                    <a:pt x="2225802" y="1192530"/>
                  </a:lnTo>
                  <a:lnTo>
                    <a:pt x="2226564" y="1192530"/>
                  </a:lnTo>
                  <a:lnTo>
                    <a:pt x="2226564" y="1201308"/>
                  </a:lnTo>
                  <a:lnTo>
                    <a:pt x="2235708" y="1200201"/>
                  </a:lnTo>
                  <a:close/>
                </a:path>
                <a:path w="2393950" h="1205230">
                  <a:moveTo>
                    <a:pt x="2235708" y="65649"/>
                  </a:moveTo>
                  <a:lnTo>
                    <a:pt x="2234946" y="65531"/>
                  </a:lnTo>
                  <a:lnTo>
                    <a:pt x="2235708" y="65649"/>
                  </a:lnTo>
                  <a:close/>
                </a:path>
                <a:path w="2393950" h="1205230">
                  <a:moveTo>
                    <a:pt x="2244852" y="1198710"/>
                  </a:moveTo>
                  <a:lnTo>
                    <a:pt x="2244852" y="1189481"/>
                  </a:lnTo>
                  <a:lnTo>
                    <a:pt x="2234946" y="1191005"/>
                  </a:lnTo>
                  <a:lnTo>
                    <a:pt x="2235708" y="1191005"/>
                  </a:lnTo>
                  <a:lnTo>
                    <a:pt x="2235708" y="1200201"/>
                  </a:lnTo>
                  <a:lnTo>
                    <a:pt x="2243237" y="1199290"/>
                  </a:lnTo>
                  <a:lnTo>
                    <a:pt x="2244852" y="1198710"/>
                  </a:lnTo>
                  <a:close/>
                </a:path>
                <a:path w="2393950" h="1205230">
                  <a:moveTo>
                    <a:pt x="2244852" y="67309"/>
                  </a:moveTo>
                  <a:lnTo>
                    <a:pt x="2244852" y="67055"/>
                  </a:lnTo>
                  <a:lnTo>
                    <a:pt x="2244090" y="67055"/>
                  </a:lnTo>
                  <a:lnTo>
                    <a:pt x="2244852" y="67309"/>
                  </a:lnTo>
                  <a:close/>
                </a:path>
                <a:path w="2393950" h="1205230">
                  <a:moveTo>
                    <a:pt x="2316479" y="1152143"/>
                  </a:moveTo>
                  <a:lnTo>
                    <a:pt x="2282337" y="1174789"/>
                  </a:lnTo>
                  <a:lnTo>
                    <a:pt x="2244090" y="1189481"/>
                  </a:lnTo>
                  <a:lnTo>
                    <a:pt x="2244852" y="1189481"/>
                  </a:lnTo>
                  <a:lnTo>
                    <a:pt x="2244852" y="1198710"/>
                  </a:lnTo>
                  <a:lnTo>
                    <a:pt x="2284250" y="1184567"/>
                  </a:lnTo>
                  <a:lnTo>
                    <a:pt x="2315717" y="1164568"/>
                  </a:lnTo>
                  <a:lnTo>
                    <a:pt x="2315717" y="1152905"/>
                  </a:lnTo>
                  <a:lnTo>
                    <a:pt x="2316479" y="1152143"/>
                  </a:lnTo>
                  <a:close/>
                </a:path>
                <a:path w="2393950" h="1205230">
                  <a:moveTo>
                    <a:pt x="2316479" y="104393"/>
                  </a:moveTo>
                  <a:lnTo>
                    <a:pt x="2315717" y="103631"/>
                  </a:lnTo>
                  <a:lnTo>
                    <a:pt x="2315717" y="103784"/>
                  </a:lnTo>
                  <a:lnTo>
                    <a:pt x="2316479" y="104393"/>
                  </a:lnTo>
                  <a:close/>
                </a:path>
                <a:path w="2393950" h="1205230">
                  <a:moveTo>
                    <a:pt x="2341625" y="1140337"/>
                  </a:moveTo>
                  <a:lnTo>
                    <a:pt x="2341625" y="1126997"/>
                  </a:lnTo>
                  <a:lnTo>
                    <a:pt x="2329434" y="1140713"/>
                  </a:lnTo>
                  <a:lnTo>
                    <a:pt x="2315717" y="1152905"/>
                  </a:lnTo>
                  <a:lnTo>
                    <a:pt x="2315717" y="1164568"/>
                  </a:lnTo>
                  <a:lnTo>
                    <a:pt x="2320321" y="1161642"/>
                  </a:lnTo>
                  <a:lnTo>
                    <a:pt x="2341625" y="1140337"/>
                  </a:lnTo>
                  <a:close/>
                </a:path>
                <a:path w="2393950" h="1205230">
                  <a:moveTo>
                    <a:pt x="2323337" y="110405"/>
                  </a:moveTo>
                  <a:lnTo>
                    <a:pt x="2323337" y="109727"/>
                  </a:lnTo>
                  <a:lnTo>
                    <a:pt x="2322575" y="109727"/>
                  </a:lnTo>
                  <a:lnTo>
                    <a:pt x="2323337" y="110405"/>
                  </a:lnTo>
                  <a:close/>
                </a:path>
                <a:path w="2393950" h="1205230">
                  <a:moveTo>
                    <a:pt x="2341625" y="129730"/>
                  </a:moveTo>
                  <a:lnTo>
                    <a:pt x="2341625" y="129539"/>
                  </a:lnTo>
                  <a:lnTo>
                    <a:pt x="2340864" y="128777"/>
                  </a:lnTo>
                  <a:lnTo>
                    <a:pt x="2341625" y="129730"/>
                  </a:lnTo>
                  <a:close/>
                </a:path>
                <a:path w="2393950" h="1205230">
                  <a:moveTo>
                    <a:pt x="2393441" y="1009650"/>
                  </a:moveTo>
                  <a:lnTo>
                    <a:pt x="2393441" y="284987"/>
                  </a:lnTo>
                  <a:lnTo>
                    <a:pt x="2384297" y="284987"/>
                  </a:lnTo>
                  <a:lnTo>
                    <a:pt x="2383695" y="247637"/>
                  </a:lnTo>
                  <a:lnTo>
                    <a:pt x="2383535" y="247649"/>
                  </a:lnTo>
                  <a:lnTo>
                    <a:pt x="2383535" y="1018794"/>
                  </a:lnTo>
                  <a:lnTo>
                    <a:pt x="2382773" y="1028700"/>
                  </a:lnTo>
                  <a:lnTo>
                    <a:pt x="2382773" y="1027938"/>
                  </a:lnTo>
                  <a:lnTo>
                    <a:pt x="2381249" y="1037844"/>
                  </a:lnTo>
                  <a:lnTo>
                    <a:pt x="2381249" y="1037082"/>
                  </a:lnTo>
                  <a:lnTo>
                    <a:pt x="2379725" y="1046988"/>
                  </a:lnTo>
                  <a:lnTo>
                    <a:pt x="2379725" y="1046226"/>
                  </a:lnTo>
                  <a:lnTo>
                    <a:pt x="2378202" y="1056132"/>
                  </a:lnTo>
                  <a:lnTo>
                    <a:pt x="2378202" y="1055370"/>
                  </a:lnTo>
                  <a:lnTo>
                    <a:pt x="2375154" y="1064513"/>
                  </a:lnTo>
                  <a:lnTo>
                    <a:pt x="2369764" y="1079225"/>
                  </a:lnTo>
                  <a:lnTo>
                    <a:pt x="2363509" y="1093617"/>
                  </a:lnTo>
                  <a:lnTo>
                    <a:pt x="2356028" y="1107363"/>
                  </a:lnTo>
                  <a:lnTo>
                    <a:pt x="2346960" y="1120139"/>
                  </a:lnTo>
                  <a:lnTo>
                    <a:pt x="2340864" y="1127759"/>
                  </a:lnTo>
                  <a:lnTo>
                    <a:pt x="2341625" y="1126997"/>
                  </a:lnTo>
                  <a:lnTo>
                    <a:pt x="2341625" y="1140337"/>
                  </a:lnTo>
                  <a:lnTo>
                    <a:pt x="2350362" y="1131601"/>
                  </a:lnTo>
                  <a:lnTo>
                    <a:pt x="2373287" y="1095530"/>
                  </a:lnTo>
                  <a:lnTo>
                    <a:pt x="2388010" y="1054517"/>
                  </a:lnTo>
                  <a:lnTo>
                    <a:pt x="2393441" y="1009650"/>
                  </a:lnTo>
                  <a:close/>
                </a:path>
                <a:path w="2393950" h="1205230">
                  <a:moveTo>
                    <a:pt x="2383695" y="247637"/>
                  </a:moveTo>
                  <a:lnTo>
                    <a:pt x="2383683" y="246887"/>
                  </a:lnTo>
                  <a:lnTo>
                    <a:pt x="2383535" y="246887"/>
                  </a:lnTo>
                  <a:lnTo>
                    <a:pt x="2383535" y="247649"/>
                  </a:lnTo>
                  <a:lnTo>
                    <a:pt x="2383695" y="247637"/>
                  </a:lnTo>
                  <a:close/>
                </a:path>
                <a:path w="2393950" h="1205230">
                  <a:moveTo>
                    <a:pt x="2393441" y="246887"/>
                  </a:moveTo>
                  <a:lnTo>
                    <a:pt x="2383683" y="246887"/>
                  </a:lnTo>
                  <a:lnTo>
                    <a:pt x="2383695" y="247637"/>
                  </a:lnTo>
                  <a:lnTo>
                    <a:pt x="2393441" y="246887"/>
                  </a:lnTo>
                  <a:close/>
                </a:path>
                <a:path w="2393950" h="1205230">
                  <a:moveTo>
                    <a:pt x="2393441" y="284987"/>
                  </a:moveTo>
                  <a:lnTo>
                    <a:pt x="2393441" y="246887"/>
                  </a:lnTo>
                  <a:lnTo>
                    <a:pt x="2383695" y="247637"/>
                  </a:lnTo>
                  <a:lnTo>
                    <a:pt x="2384297" y="284987"/>
                  </a:lnTo>
                  <a:lnTo>
                    <a:pt x="2393441" y="284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10424" y="1375663"/>
            <a:ext cx="128524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Subscript  </a:t>
            </a:r>
            <a:r>
              <a:rPr sz="2000" spc="-5" dirty="0">
                <a:latin typeface="Times New Roman"/>
                <a:cs typeface="Times New Roman"/>
              </a:rPr>
              <a:t>specifies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 pulse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width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10283" y="6629400"/>
            <a:ext cx="2085975" cy="243204"/>
          </a:xfrm>
          <a:custGeom>
            <a:avLst/>
            <a:gdLst/>
            <a:ahLst/>
            <a:cxnLst/>
            <a:rect l="l" t="t" r="r" b="b"/>
            <a:pathLst>
              <a:path w="2085975" h="243204">
                <a:moveTo>
                  <a:pt x="1042783" y="182627"/>
                </a:moveTo>
                <a:lnTo>
                  <a:pt x="1006062" y="140034"/>
                </a:lnTo>
                <a:lnTo>
                  <a:pt x="963539" y="117198"/>
                </a:lnTo>
                <a:lnTo>
                  <a:pt x="916881" y="104106"/>
                </a:lnTo>
                <a:lnTo>
                  <a:pt x="871728" y="100583"/>
                </a:lnTo>
                <a:lnTo>
                  <a:pt x="176783" y="100583"/>
                </a:lnTo>
                <a:lnTo>
                  <a:pt x="132472" y="94165"/>
                </a:lnTo>
                <a:lnTo>
                  <a:pt x="86582" y="77533"/>
                </a:lnTo>
                <a:lnTo>
                  <a:pt x="48835" y="49566"/>
                </a:lnTo>
                <a:lnTo>
                  <a:pt x="28956" y="9143"/>
                </a:lnTo>
                <a:lnTo>
                  <a:pt x="28193" y="4571"/>
                </a:lnTo>
                <a:lnTo>
                  <a:pt x="28193" y="0"/>
                </a:lnTo>
                <a:lnTo>
                  <a:pt x="0" y="761"/>
                </a:lnTo>
                <a:lnTo>
                  <a:pt x="0" y="7619"/>
                </a:lnTo>
                <a:lnTo>
                  <a:pt x="762" y="14477"/>
                </a:lnTo>
                <a:lnTo>
                  <a:pt x="18962" y="57573"/>
                </a:lnTo>
                <a:lnTo>
                  <a:pt x="51372" y="89877"/>
                </a:lnTo>
                <a:lnTo>
                  <a:pt x="93123" y="112064"/>
                </a:lnTo>
                <a:lnTo>
                  <a:pt x="139344" y="124807"/>
                </a:lnTo>
                <a:lnTo>
                  <a:pt x="185166" y="128777"/>
                </a:lnTo>
                <a:lnTo>
                  <a:pt x="879347" y="128777"/>
                </a:lnTo>
                <a:lnTo>
                  <a:pt x="924671" y="135071"/>
                </a:lnTo>
                <a:lnTo>
                  <a:pt x="969606" y="150976"/>
                </a:lnTo>
                <a:lnTo>
                  <a:pt x="1006560" y="178260"/>
                </a:lnTo>
                <a:lnTo>
                  <a:pt x="1027938" y="218693"/>
                </a:lnTo>
                <a:lnTo>
                  <a:pt x="1027938" y="224027"/>
                </a:lnTo>
                <a:lnTo>
                  <a:pt x="1028700" y="229361"/>
                </a:lnTo>
                <a:lnTo>
                  <a:pt x="1028700" y="221741"/>
                </a:lnTo>
                <a:lnTo>
                  <a:pt x="1029462" y="214883"/>
                </a:lnTo>
                <a:lnTo>
                  <a:pt x="1042783" y="182627"/>
                </a:lnTo>
                <a:close/>
              </a:path>
              <a:path w="2085975" h="243204">
                <a:moveTo>
                  <a:pt x="1056894" y="228599"/>
                </a:moveTo>
                <a:lnTo>
                  <a:pt x="1056894" y="222503"/>
                </a:lnTo>
                <a:lnTo>
                  <a:pt x="1056132" y="215645"/>
                </a:lnTo>
                <a:lnTo>
                  <a:pt x="1042783" y="182627"/>
                </a:lnTo>
                <a:lnTo>
                  <a:pt x="1029462" y="214883"/>
                </a:lnTo>
                <a:lnTo>
                  <a:pt x="1028700" y="221741"/>
                </a:lnTo>
                <a:lnTo>
                  <a:pt x="1028700" y="228599"/>
                </a:lnTo>
                <a:lnTo>
                  <a:pt x="1056894" y="228599"/>
                </a:lnTo>
                <a:close/>
              </a:path>
              <a:path w="2085975" h="243204">
                <a:moveTo>
                  <a:pt x="1056894" y="236981"/>
                </a:moveTo>
                <a:lnTo>
                  <a:pt x="1056894" y="228599"/>
                </a:lnTo>
                <a:lnTo>
                  <a:pt x="1028700" y="228599"/>
                </a:lnTo>
                <a:lnTo>
                  <a:pt x="1028700" y="236981"/>
                </a:lnTo>
                <a:lnTo>
                  <a:pt x="1034796" y="243077"/>
                </a:lnTo>
                <a:lnTo>
                  <a:pt x="1050798" y="243077"/>
                </a:lnTo>
                <a:lnTo>
                  <a:pt x="1056894" y="236981"/>
                </a:lnTo>
                <a:close/>
              </a:path>
              <a:path w="2085975" h="243204">
                <a:moveTo>
                  <a:pt x="2085594" y="6857"/>
                </a:moveTo>
                <a:lnTo>
                  <a:pt x="2085594" y="761"/>
                </a:lnTo>
                <a:lnTo>
                  <a:pt x="2057400" y="0"/>
                </a:lnTo>
                <a:lnTo>
                  <a:pt x="2056638" y="5333"/>
                </a:lnTo>
                <a:lnTo>
                  <a:pt x="2056638" y="10667"/>
                </a:lnTo>
                <a:lnTo>
                  <a:pt x="2034295" y="52145"/>
                </a:lnTo>
                <a:lnTo>
                  <a:pt x="1994387" y="80171"/>
                </a:lnTo>
                <a:lnTo>
                  <a:pt x="1946361" y="95925"/>
                </a:lnTo>
                <a:lnTo>
                  <a:pt x="1899665" y="100583"/>
                </a:lnTo>
                <a:lnTo>
                  <a:pt x="1205484" y="100583"/>
                </a:lnTo>
                <a:lnTo>
                  <a:pt x="1161428" y="105709"/>
                </a:lnTo>
                <a:lnTo>
                  <a:pt x="1117235" y="119142"/>
                </a:lnTo>
                <a:lnTo>
                  <a:pt x="1077468" y="141443"/>
                </a:lnTo>
                <a:lnTo>
                  <a:pt x="1046689" y="173170"/>
                </a:lnTo>
                <a:lnTo>
                  <a:pt x="1042783" y="182627"/>
                </a:lnTo>
                <a:lnTo>
                  <a:pt x="1056132" y="215645"/>
                </a:lnTo>
                <a:lnTo>
                  <a:pt x="1056894" y="222503"/>
                </a:lnTo>
                <a:lnTo>
                  <a:pt x="1056894" y="224789"/>
                </a:lnTo>
                <a:lnTo>
                  <a:pt x="1057656" y="219455"/>
                </a:lnTo>
                <a:lnTo>
                  <a:pt x="1079442" y="177860"/>
                </a:lnTo>
                <a:lnTo>
                  <a:pt x="1119082" y="149499"/>
                </a:lnTo>
                <a:lnTo>
                  <a:pt x="1167062" y="133447"/>
                </a:lnTo>
                <a:lnTo>
                  <a:pt x="1213866" y="128777"/>
                </a:lnTo>
                <a:lnTo>
                  <a:pt x="1909572" y="128777"/>
                </a:lnTo>
                <a:lnTo>
                  <a:pt x="1953577" y="123623"/>
                </a:lnTo>
                <a:lnTo>
                  <a:pt x="1997704" y="109973"/>
                </a:lnTo>
                <a:lnTo>
                  <a:pt x="2037353" y="87394"/>
                </a:lnTo>
                <a:lnTo>
                  <a:pt x="2067929" y="55452"/>
                </a:lnTo>
                <a:lnTo>
                  <a:pt x="2084832" y="13715"/>
                </a:lnTo>
                <a:lnTo>
                  <a:pt x="2085594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45539" y="3146552"/>
            <a:ext cx="7380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build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Rectangular Pulse from Unit Step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3042" y="6866635"/>
            <a:ext cx="930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0 – 0 =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67684" y="6629400"/>
            <a:ext cx="2085975" cy="243204"/>
          </a:xfrm>
          <a:custGeom>
            <a:avLst/>
            <a:gdLst/>
            <a:ahLst/>
            <a:cxnLst/>
            <a:rect l="l" t="t" r="r" b="b"/>
            <a:pathLst>
              <a:path w="2085975" h="243204">
                <a:moveTo>
                  <a:pt x="1042783" y="182627"/>
                </a:moveTo>
                <a:lnTo>
                  <a:pt x="1006062" y="140034"/>
                </a:lnTo>
                <a:lnTo>
                  <a:pt x="963539" y="117198"/>
                </a:lnTo>
                <a:lnTo>
                  <a:pt x="916881" y="104106"/>
                </a:lnTo>
                <a:lnTo>
                  <a:pt x="871727" y="100583"/>
                </a:lnTo>
                <a:lnTo>
                  <a:pt x="176783" y="100583"/>
                </a:lnTo>
                <a:lnTo>
                  <a:pt x="132472" y="94165"/>
                </a:lnTo>
                <a:lnTo>
                  <a:pt x="86582" y="77533"/>
                </a:lnTo>
                <a:lnTo>
                  <a:pt x="48835" y="49566"/>
                </a:lnTo>
                <a:lnTo>
                  <a:pt x="28955" y="9143"/>
                </a:lnTo>
                <a:lnTo>
                  <a:pt x="28193" y="4571"/>
                </a:lnTo>
                <a:lnTo>
                  <a:pt x="28193" y="0"/>
                </a:lnTo>
                <a:lnTo>
                  <a:pt x="0" y="761"/>
                </a:lnTo>
                <a:lnTo>
                  <a:pt x="0" y="7619"/>
                </a:lnTo>
                <a:lnTo>
                  <a:pt x="761" y="14477"/>
                </a:lnTo>
                <a:lnTo>
                  <a:pt x="18962" y="57573"/>
                </a:lnTo>
                <a:lnTo>
                  <a:pt x="51372" y="89877"/>
                </a:lnTo>
                <a:lnTo>
                  <a:pt x="93123" y="112064"/>
                </a:lnTo>
                <a:lnTo>
                  <a:pt x="139344" y="124807"/>
                </a:lnTo>
                <a:lnTo>
                  <a:pt x="185165" y="128777"/>
                </a:lnTo>
                <a:lnTo>
                  <a:pt x="879347" y="128777"/>
                </a:lnTo>
                <a:lnTo>
                  <a:pt x="924671" y="135071"/>
                </a:lnTo>
                <a:lnTo>
                  <a:pt x="969606" y="150976"/>
                </a:lnTo>
                <a:lnTo>
                  <a:pt x="1006560" y="178260"/>
                </a:lnTo>
                <a:lnTo>
                  <a:pt x="1027937" y="218693"/>
                </a:lnTo>
                <a:lnTo>
                  <a:pt x="1027937" y="224027"/>
                </a:lnTo>
                <a:lnTo>
                  <a:pt x="1028699" y="229361"/>
                </a:lnTo>
                <a:lnTo>
                  <a:pt x="1028699" y="221741"/>
                </a:lnTo>
                <a:lnTo>
                  <a:pt x="1029461" y="214883"/>
                </a:lnTo>
                <a:lnTo>
                  <a:pt x="1042783" y="182627"/>
                </a:lnTo>
                <a:close/>
              </a:path>
              <a:path w="2085975" h="243204">
                <a:moveTo>
                  <a:pt x="1056893" y="228599"/>
                </a:moveTo>
                <a:lnTo>
                  <a:pt x="1056893" y="222503"/>
                </a:lnTo>
                <a:lnTo>
                  <a:pt x="1056131" y="215645"/>
                </a:lnTo>
                <a:lnTo>
                  <a:pt x="1042783" y="182627"/>
                </a:lnTo>
                <a:lnTo>
                  <a:pt x="1029461" y="214883"/>
                </a:lnTo>
                <a:lnTo>
                  <a:pt x="1028699" y="221741"/>
                </a:lnTo>
                <a:lnTo>
                  <a:pt x="1028699" y="228599"/>
                </a:lnTo>
                <a:lnTo>
                  <a:pt x="1056893" y="228599"/>
                </a:lnTo>
                <a:close/>
              </a:path>
              <a:path w="2085975" h="243204">
                <a:moveTo>
                  <a:pt x="1056893" y="236981"/>
                </a:moveTo>
                <a:lnTo>
                  <a:pt x="1056893" y="228599"/>
                </a:lnTo>
                <a:lnTo>
                  <a:pt x="1028699" y="228599"/>
                </a:lnTo>
                <a:lnTo>
                  <a:pt x="1028699" y="236981"/>
                </a:lnTo>
                <a:lnTo>
                  <a:pt x="1034795" y="243077"/>
                </a:lnTo>
                <a:lnTo>
                  <a:pt x="1050797" y="243077"/>
                </a:lnTo>
                <a:lnTo>
                  <a:pt x="1056893" y="236981"/>
                </a:lnTo>
                <a:close/>
              </a:path>
              <a:path w="2085975" h="243204">
                <a:moveTo>
                  <a:pt x="2085593" y="6857"/>
                </a:moveTo>
                <a:lnTo>
                  <a:pt x="2085593" y="761"/>
                </a:lnTo>
                <a:lnTo>
                  <a:pt x="2057399" y="0"/>
                </a:lnTo>
                <a:lnTo>
                  <a:pt x="2056637" y="5333"/>
                </a:lnTo>
                <a:lnTo>
                  <a:pt x="2056637" y="10667"/>
                </a:lnTo>
                <a:lnTo>
                  <a:pt x="2034295" y="52145"/>
                </a:lnTo>
                <a:lnTo>
                  <a:pt x="1994387" y="80171"/>
                </a:lnTo>
                <a:lnTo>
                  <a:pt x="1946361" y="95925"/>
                </a:lnTo>
                <a:lnTo>
                  <a:pt x="1899665" y="100583"/>
                </a:lnTo>
                <a:lnTo>
                  <a:pt x="1205483" y="100583"/>
                </a:lnTo>
                <a:lnTo>
                  <a:pt x="1161428" y="105709"/>
                </a:lnTo>
                <a:lnTo>
                  <a:pt x="1117235" y="119142"/>
                </a:lnTo>
                <a:lnTo>
                  <a:pt x="1077467" y="141443"/>
                </a:lnTo>
                <a:lnTo>
                  <a:pt x="1046689" y="173170"/>
                </a:lnTo>
                <a:lnTo>
                  <a:pt x="1042783" y="182627"/>
                </a:lnTo>
                <a:lnTo>
                  <a:pt x="1056131" y="215645"/>
                </a:lnTo>
                <a:lnTo>
                  <a:pt x="1056893" y="222503"/>
                </a:lnTo>
                <a:lnTo>
                  <a:pt x="1056893" y="224789"/>
                </a:lnTo>
                <a:lnTo>
                  <a:pt x="1057655" y="219455"/>
                </a:lnTo>
                <a:lnTo>
                  <a:pt x="1079442" y="177860"/>
                </a:lnTo>
                <a:lnTo>
                  <a:pt x="1119082" y="149499"/>
                </a:lnTo>
                <a:lnTo>
                  <a:pt x="1167062" y="133447"/>
                </a:lnTo>
                <a:lnTo>
                  <a:pt x="1213865" y="128777"/>
                </a:lnTo>
                <a:lnTo>
                  <a:pt x="1909571" y="128777"/>
                </a:lnTo>
                <a:lnTo>
                  <a:pt x="1953577" y="123623"/>
                </a:lnTo>
                <a:lnTo>
                  <a:pt x="1997704" y="109973"/>
                </a:lnTo>
                <a:lnTo>
                  <a:pt x="2037353" y="87394"/>
                </a:lnTo>
                <a:lnTo>
                  <a:pt x="2067929" y="55452"/>
                </a:lnTo>
                <a:lnTo>
                  <a:pt x="2084831" y="13715"/>
                </a:lnTo>
                <a:lnTo>
                  <a:pt x="2085593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69740" y="6866635"/>
            <a:ext cx="930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 – 0 =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25084" y="6629400"/>
            <a:ext cx="2085975" cy="243204"/>
          </a:xfrm>
          <a:custGeom>
            <a:avLst/>
            <a:gdLst/>
            <a:ahLst/>
            <a:cxnLst/>
            <a:rect l="l" t="t" r="r" b="b"/>
            <a:pathLst>
              <a:path w="2085975" h="243204">
                <a:moveTo>
                  <a:pt x="1042783" y="182627"/>
                </a:moveTo>
                <a:lnTo>
                  <a:pt x="1006062" y="140034"/>
                </a:lnTo>
                <a:lnTo>
                  <a:pt x="963539" y="117198"/>
                </a:lnTo>
                <a:lnTo>
                  <a:pt x="916881" y="104106"/>
                </a:lnTo>
                <a:lnTo>
                  <a:pt x="871728" y="100583"/>
                </a:lnTo>
                <a:lnTo>
                  <a:pt x="176784" y="100583"/>
                </a:lnTo>
                <a:lnTo>
                  <a:pt x="132472" y="94165"/>
                </a:lnTo>
                <a:lnTo>
                  <a:pt x="86582" y="77533"/>
                </a:lnTo>
                <a:lnTo>
                  <a:pt x="48835" y="49566"/>
                </a:lnTo>
                <a:lnTo>
                  <a:pt x="28956" y="9143"/>
                </a:lnTo>
                <a:lnTo>
                  <a:pt x="28194" y="4571"/>
                </a:lnTo>
                <a:lnTo>
                  <a:pt x="28194" y="0"/>
                </a:lnTo>
                <a:lnTo>
                  <a:pt x="0" y="761"/>
                </a:lnTo>
                <a:lnTo>
                  <a:pt x="0" y="7619"/>
                </a:lnTo>
                <a:lnTo>
                  <a:pt x="762" y="14477"/>
                </a:lnTo>
                <a:lnTo>
                  <a:pt x="18962" y="57573"/>
                </a:lnTo>
                <a:lnTo>
                  <a:pt x="51372" y="89877"/>
                </a:lnTo>
                <a:lnTo>
                  <a:pt x="93123" y="112064"/>
                </a:lnTo>
                <a:lnTo>
                  <a:pt x="139344" y="124807"/>
                </a:lnTo>
                <a:lnTo>
                  <a:pt x="185166" y="128777"/>
                </a:lnTo>
                <a:lnTo>
                  <a:pt x="879348" y="128777"/>
                </a:lnTo>
                <a:lnTo>
                  <a:pt x="924671" y="135071"/>
                </a:lnTo>
                <a:lnTo>
                  <a:pt x="969606" y="150976"/>
                </a:lnTo>
                <a:lnTo>
                  <a:pt x="1006560" y="178260"/>
                </a:lnTo>
                <a:lnTo>
                  <a:pt x="1027938" y="218693"/>
                </a:lnTo>
                <a:lnTo>
                  <a:pt x="1027938" y="224027"/>
                </a:lnTo>
                <a:lnTo>
                  <a:pt x="1028700" y="229361"/>
                </a:lnTo>
                <a:lnTo>
                  <a:pt x="1028700" y="221741"/>
                </a:lnTo>
                <a:lnTo>
                  <a:pt x="1029462" y="214883"/>
                </a:lnTo>
                <a:lnTo>
                  <a:pt x="1042783" y="182627"/>
                </a:lnTo>
                <a:close/>
              </a:path>
              <a:path w="2085975" h="243204">
                <a:moveTo>
                  <a:pt x="1056894" y="228599"/>
                </a:moveTo>
                <a:lnTo>
                  <a:pt x="1056894" y="222503"/>
                </a:lnTo>
                <a:lnTo>
                  <a:pt x="1056132" y="215645"/>
                </a:lnTo>
                <a:lnTo>
                  <a:pt x="1042783" y="182627"/>
                </a:lnTo>
                <a:lnTo>
                  <a:pt x="1029462" y="214883"/>
                </a:lnTo>
                <a:lnTo>
                  <a:pt x="1028700" y="221741"/>
                </a:lnTo>
                <a:lnTo>
                  <a:pt x="1028700" y="228599"/>
                </a:lnTo>
                <a:lnTo>
                  <a:pt x="1056894" y="228599"/>
                </a:lnTo>
                <a:close/>
              </a:path>
              <a:path w="2085975" h="243204">
                <a:moveTo>
                  <a:pt x="1056894" y="236981"/>
                </a:moveTo>
                <a:lnTo>
                  <a:pt x="1056894" y="228599"/>
                </a:lnTo>
                <a:lnTo>
                  <a:pt x="1028700" y="228599"/>
                </a:lnTo>
                <a:lnTo>
                  <a:pt x="1028700" y="236981"/>
                </a:lnTo>
                <a:lnTo>
                  <a:pt x="1034796" y="243077"/>
                </a:lnTo>
                <a:lnTo>
                  <a:pt x="1050798" y="243077"/>
                </a:lnTo>
                <a:lnTo>
                  <a:pt x="1056894" y="236981"/>
                </a:lnTo>
                <a:close/>
              </a:path>
              <a:path w="2085975" h="243204">
                <a:moveTo>
                  <a:pt x="2085594" y="6857"/>
                </a:moveTo>
                <a:lnTo>
                  <a:pt x="2085594" y="761"/>
                </a:lnTo>
                <a:lnTo>
                  <a:pt x="2057400" y="0"/>
                </a:lnTo>
                <a:lnTo>
                  <a:pt x="2056638" y="5333"/>
                </a:lnTo>
                <a:lnTo>
                  <a:pt x="2056638" y="10667"/>
                </a:lnTo>
                <a:lnTo>
                  <a:pt x="2034295" y="52145"/>
                </a:lnTo>
                <a:lnTo>
                  <a:pt x="1994387" y="80171"/>
                </a:lnTo>
                <a:lnTo>
                  <a:pt x="1946361" y="95925"/>
                </a:lnTo>
                <a:lnTo>
                  <a:pt x="1899666" y="100583"/>
                </a:lnTo>
                <a:lnTo>
                  <a:pt x="1205484" y="100583"/>
                </a:lnTo>
                <a:lnTo>
                  <a:pt x="1161428" y="105709"/>
                </a:lnTo>
                <a:lnTo>
                  <a:pt x="1117235" y="119142"/>
                </a:lnTo>
                <a:lnTo>
                  <a:pt x="1077468" y="141443"/>
                </a:lnTo>
                <a:lnTo>
                  <a:pt x="1046689" y="173170"/>
                </a:lnTo>
                <a:lnTo>
                  <a:pt x="1042783" y="182627"/>
                </a:lnTo>
                <a:lnTo>
                  <a:pt x="1056132" y="215645"/>
                </a:lnTo>
                <a:lnTo>
                  <a:pt x="1056894" y="222503"/>
                </a:lnTo>
                <a:lnTo>
                  <a:pt x="1056894" y="224789"/>
                </a:lnTo>
                <a:lnTo>
                  <a:pt x="1057656" y="219455"/>
                </a:lnTo>
                <a:lnTo>
                  <a:pt x="1079445" y="177860"/>
                </a:lnTo>
                <a:lnTo>
                  <a:pt x="1119082" y="149499"/>
                </a:lnTo>
                <a:lnTo>
                  <a:pt x="1167058" y="133447"/>
                </a:lnTo>
                <a:lnTo>
                  <a:pt x="1213866" y="128777"/>
                </a:lnTo>
                <a:lnTo>
                  <a:pt x="1909572" y="128777"/>
                </a:lnTo>
                <a:lnTo>
                  <a:pt x="1953577" y="123623"/>
                </a:lnTo>
                <a:lnTo>
                  <a:pt x="1997704" y="109973"/>
                </a:lnTo>
                <a:lnTo>
                  <a:pt x="2037353" y="87394"/>
                </a:lnTo>
                <a:lnTo>
                  <a:pt x="2067929" y="55452"/>
                </a:lnTo>
                <a:lnTo>
                  <a:pt x="2084832" y="13715"/>
                </a:lnTo>
                <a:lnTo>
                  <a:pt x="2085594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27140" y="6866635"/>
            <a:ext cx="930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 – 1 =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9142" y="6350009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Symbol"/>
                <a:cs typeface="Symbol"/>
              </a:rPr>
              <a:t></a:t>
            </a:r>
            <a:r>
              <a:rPr sz="2000" spc="-5" dirty="0"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85232" y="3653028"/>
            <a:ext cx="4093210" cy="1000760"/>
            <a:chOff x="5285232" y="3653028"/>
            <a:chExt cx="4093210" cy="1000760"/>
          </a:xfrm>
        </p:grpSpPr>
        <p:sp>
          <p:nvSpPr>
            <p:cNvPr id="32" name="object 32"/>
            <p:cNvSpPr/>
            <p:nvPr/>
          </p:nvSpPr>
          <p:spPr>
            <a:xfrm>
              <a:off x="5323332" y="3657600"/>
              <a:ext cx="4049395" cy="990600"/>
            </a:xfrm>
            <a:custGeom>
              <a:avLst/>
              <a:gdLst/>
              <a:ahLst/>
              <a:cxnLst/>
              <a:rect l="l" t="t" r="r" b="b"/>
              <a:pathLst>
                <a:path w="4049395" h="990600">
                  <a:moveTo>
                    <a:pt x="4049268" y="826008"/>
                  </a:moveTo>
                  <a:lnTo>
                    <a:pt x="4049268" y="165354"/>
                  </a:lnTo>
                  <a:lnTo>
                    <a:pt x="4043373" y="121355"/>
                  </a:lnTo>
                  <a:lnTo>
                    <a:pt x="4026746" y="81844"/>
                  </a:lnTo>
                  <a:lnTo>
                    <a:pt x="4000976" y="48387"/>
                  </a:lnTo>
                  <a:lnTo>
                    <a:pt x="3967649" y="22549"/>
                  </a:lnTo>
                  <a:lnTo>
                    <a:pt x="3928353" y="5898"/>
                  </a:lnTo>
                  <a:lnTo>
                    <a:pt x="3884676" y="0"/>
                  </a:lnTo>
                  <a:lnTo>
                    <a:pt x="1242822" y="0"/>
                  </a:lnTo>
                  <a:lnTo>
                    <a:pt x="1198823" y="5898"/>
                  </a:lnTo>
                  <a:lnTo>
                    <a:pt x="1159312" y="22549"/>
                  </a:lnTo>
                  <a:lnTo>
                    <a:pt x="1125855" y="48387"/>
                  </a:lnTo>
                  <a:lnTo>
                    <a:pt x="1100017" y="81844"/>
                  </a:lnTo>
                  <a:lnTo>
                    <a:pt x="1083366" y="121355"/>
                  </a:lnTo>
                  <a:lnTo>
                    <a:pt x="1077468" y="165354"/>
                  </a:lnTo>
                  <a:lnTo>
                    <a:pt x="0" y="291084"/>
                  </a:lnTo>
                  <a:lnTo>
                    <a:pt x="1077468" y="413004"/>
                  </a:lnTo>
                  <a:lnTo>
                    <a:pt x="1077468" y="826008"/>
                  </a:lnTo>
                  <a:lnTo>
                    <a:pt x="1083366" y="869685"/>
                  </a:lnTo>
                  <a:lnTo>
                    <a:pt x="1100017" y="908981"/>
                  </a:lnTo>
                  <a:lnTo>
                    <a:pt x="1125855" y="942308"/>
                  </a:lnTo>
                  <a:lnTo>
                    <a:pt x="1159312" y="968078"/>
                  </a:lnTo>
                  <a:lnTo>
                    <a:pt x="1198823" y="984705"/>
                  </a:lnTo>
                  <a:lnTo>
                    <a:pt x="1242822" y="990600"/>
                  </a:lnTo>
                  <a:lnTo>
                    <a:pt x="3884676" y="990600"/>
                  </a:lnTo>
                  <a:lnTo>
                    <a:pt x="3928353" y="984705"/>
                  </a:lnTo>
                  <a:lnTo>
                    <a:pt x="3967649" y="968078"/>
                  </a:lnTo>
                  <a:lnTo>
                    <a:pt x="4000976" y="942308"/>
                  </a:lnTo>
                  <a:lnTo>
                    <a:pt x="4026746" y="908981"/>
                  </a:lnTo>
                  <a:lnTo>
                    <a:pt x="4043373" y="869685"/>
                  </a:lnTo>
                  <a:lnTo>
                    <a:pt x="4049268" y="82600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5232" y="3653028"/>
              <a:ext cx="4093210" cy="1000760"/>
            </a:xfrm>
            <a:custGeom>
              <a:avLst/>
              <a:gdLst/>
              <a:ahLst/>
              <a:cxnLst/>
              <a:rect l="l" t="t" r="r" b="b"/>
              <a:pathLst>
                <a:path w="4093209" h="1000760">
                  <a:moveTo>
                    <a:pt x="1115568" y="175117"/>
                  </a:moveTo>
                  <a:lnTo>
                    <a:pt x="1115568" y="165354"/>
                  </a:lnTo>
                  <a:lnTo>
                    <a:pt x="1110996" y="169926"/>
                  </a:lnTo>
                  <a:lnTo>
                    <a:pt x="1110996" y="165884"/>
                  </a:lnTo>
                  <a:lnTo>
                    <a:pt x="0" y="294894"/>
                  </a:lnTo>
                  <a:lnTo>
                    <a:pt x="0" y="295656"/>
                  </a:lnTo>
                  <a:lnTo>
                    <a:pt x="38862" y="300062"/>
                  </a:lnTo>
                  <a:lnTo>
                    <a:pt x="38862" y="291084"/>
                  </a:lnTo>
                  <a:lnTo>
                    <a:pt x="78691" y="295599"/>
                  </a:lnTo>
                  <a:lnTo>
                    <a:pt x="1110996" y="175649"/>
                  </a:lnTo>
                  <a:lnTo>
                    <a:pt x="1110996" y="169926"/>
                  </a:lnTo>
                  <a:lnTo>
                    <a:pt x="1111367" y="165841"/>
                  </a:lnTo>
                  <a:lnTo>
                    <a:pt x="1111367" y="175605"/>
                  </a:lnTo>
                  <a:lnTo>
                    <a:pt x="1115568" y="175117"/>
                  </a:lnTo>
                  <a:close/>
                </a:path>
                <a:path w="4093209" h="1000760">
                  <a:moveTo>
                    <a:pt x="78691" y="295599"/>
                  </a:moveTo>
                  <a:lnTo>
                    <a:pt x="38862" y="291084"/>
                  </a:lnTo>
                  <a:lnTo>
                    <a:pt x="38862" y="300062"/>
                  </a:lnTo>
                  <a:lnTo>
                    <a:pt x="39582" y="300144"/>
                  </a:lnTo>
                  <a:lnTo>
                    <a:pt x="78691" y="295599"/>
                  </a:lnTo>
                  <a:close/>
                </a:path>
                <a:path w="4093209" h="1000760">
                  <a:moveTo>
                    <a:pt x="39582" y="300144"/>
                  </a:moveTo>
                  <a:lnTo>
                    <a:pt x="38862" y="300062"/>
                  </a:lnTo>
                  <a:lnTo>
                    <a:pt x="38862" y="300228"/>
                  </a:lnTo>
                  <a:lnTo>
                    <a:pt x="39582" y="300144"/>
                  </a:lnTo>
                  <a:close/>
                </a:path>
                <a:path w="4093209" h="1000760">
                  <a:moveTo>
                    <a:pt x="1130808" y="885444"/>
                  </a:moveTo>
                  <a:lnTo>
                    <a:pt x="1127760" y="877824"/>
                  </a:lnTo>
                  <a:lnTo>
                    <a:pt x="1127760" y="878586"/>
                  </a:lnTo>
                  <a:lnTo>
                    <a:pt x="1125474" y="870204"/>
                  </a:lnTo>
                  <a:lnTo>
                    <a:pt x="1125474" y="870966"/>
                  </a:lnTo>
                  <a:lnTo>
                    <a:pt x="1123950" y="862584"/>
                  </a:lnTo>
                  <a:lnTo>
                    <a:pt x="1122426" y="854964"/>
                  </a:lnTo>
                  <a:lnTo>
                    <a:pt x="1121664" y="846582"/>
                  </a:lnTo>
                  <a:lnTo>
                    <a:pt x="1121664" y="847344"/>
                  </a:lnTo>
                  <a:lnTo>
                    <a:pt x="1120902" y="838962"/>
                  </a:lnTo>
                  <a:lnTo>
                    <a:pt x="1120902" y="413766"/>
                  </a:lnTo>
                  <a:lnTo>
                    <a:pt x="78691" y="295599"/>
                  </a:lnTo>
                  <a:lnTo>
                    <a:pt x="39582" y="300144"/>
                  </a:lnTo>
                  <a:lnTo>
                    <a:pt x="1110996" y="421629"/>
                  </a:lnTo>
                  <a:lnTo>
                    <a:pt x="1110996" y="417576"/>
                  </a:lnTo>
                  <a:lnTo>
                    <a:pt x="1115568" y="422148"/>
                  </a:lnTo>
                  <a:lnTo>
                    <a:pt x="1115568" y="866191"/>
                  </a:lnTo>
                  <a:lnTo>
                    <a:pt x="1119937" y="884738"/>
                  </a:lnTo>
                  <a:lnTo>
                    <a:pt x="1130046" y="907854"/>
                  </a:lnTo>
                  <a:lnTo>
                    <a:pt x="1130046" y="885444"/>
                  </a:lnTo>
                  <a:lnTo>
                    <a:pt x="1130808" y="885444"/>
                  </a:lnTo>
                  <a:close/>
                </a:path>
                <a:path w="4093209" h="1000760">
                  <a:moveTo>
                    <a:pt x="1115568" y="165354"/>
                  </a:moveTo>
                  <a:lnTo>
                    <a:pt x="1111367" y="165841"/>
                  </a:lnTo>
                  <a:lnTo>
                    <a:pt x="1110996" y="169926"/>
                  </a:lnTo>
                  <a:lnTo>
                    <a:pt x="1115568" y="165354"/>
                  </a:lnTo>
                  <a:close/>
                </a:path>
                <a:path w="4093209" h="1000760">
                  <a:moveTo>
                    <a:pt x="1115568" y="422148"/>
                  </a:moveTo>
                  <a:lnTo>
                    <a:pt x="1110996" y="417576"/>
                  </a:lnTo>
                  <a:lnTo>
                    <a:pt x="1110996" y="421629"/>
                  </a:lnTo>
                  <a:lnTo>
                    <a:pt x="1115568" y="422148"/>
                  </a:lnTo>
                  <a:close/>
                </a:path>
                <a:path w="4093209" h="1000760">
                  <a:moveTo>
                    <a:pt x="1115568" y="866191"/>
                  </a:moveTo>
                  <a:lnTo>
                    <a:pt x="1115568" y="422148"/>
                  </a:lnTo>
                  <a:lnTo>
                    <a:pt x="1110996" y="421629"/>
                  </a:lnTo>
                  <a:lnTo>
                    <a:pt x="1110996" y="830580"/>
                  </a:lnTo>
                  <a:lnTo>
                    <a:pt x="1111758" y="838962"/>
                  </a:lnTo>
                  <a:lnTo>
                    <a:pt x="1111758" y="848106"/>
                  </a:lnTo>
                  <a:lnTo>
                    <a:pt x="1113282" y="856488"/>
                  </a:lnTo>
                  <a:lnTo>
                    <a:pt x="1115568" y="866191"/>
                  </a:lnTo>
                  <a:close/>
                </a:path>
                <a:path w="4093209" h="1000760">
                  <a:moveTo>
                    <a:pt x="4092702" y="830580"/>
                  </a:moveTo>
                  <a:lnTo>
                    <a:pt x="4092702" y="169926"/>
                  </a:lnTo>
                  <a:lnTo>
                    <a:pt x="4091940" y="161544"/>
                  </a:lnTo>
                  <a:lnTo>
                    <a:pt x="4084543" y="118475"/>
                  </a:lnTo>
                  <a:lnTo>
                    <a:pt x="4066585" y="79823"/>
                  </a:lnTo>
                  <a:lnTo>
                    <a:pt x="4039709" y="47091"/>
                  </a:lnTo>
                  <a:lnTo>
                    <a:pt x="4005834" y="21984"/>
                  </a:lnTo>
                  <a:lnTo>
                    <a:pt x="3966161" y="5677"/>
                  </a:lnTo>
                  <a:lnTo>
                    <a:pt x="3922776" y="0"/>
                  </a:lnTo>
                  <a:lnTo>
                    <a:pt x="1280922" y="0"/>
                  </a:lnTo>
                  <a:lnTo>
                    <a:pt x="1227372" y="8777"/>
                  </a:lnTo>
                  <a:lnTo>
                    <a:pt x="1179576" y="34290"/>
                  </a:lnTo>
                  <a:lnTo>
                    <a:pt x="1148562" y="63823"/>
                  </a:lnTo>
                  <a:lnTo>
                    <a:pt x="1122014" y="109922"/>
                  </a:lnTo>
                  <a:lnTo>
                    <a:pt x="1111758" y="152400"/>
                  </a:lnTo>
                  <a:lnTo>
                    <a:pt x="1111758" y="161544"/>
                  </a:lnTo>
                  <a:lnTo>
                    <a:pt x="1111367" y="165841"/>
                  </a:lnTo>
                  <a:lnTo>
                    <a:pt x="1115568" y="165354"/>
                  </a:lnTo>
                  <a:lnTo>
                    <a:pt x="1115568" y="175117"/>
                  </a:lnTo>
                  <a:lnTo>
                    <a:pt x="1120902" y="174498"/>
                  </a:lnTo>
                  <a:lnTo>
                    <a:pt x="1120902" y="161544"/>
                  </a:lnTo>
                  <a:lnTo>
                    <a:pt x="1121664" y="153162"/>
                  </a:lnTo>
                  <a:lnTo>
                    <a:pt x="1121664" y="153924"/>
                  </a:lnTo>
                  <a:lnTo>
                    <a:pt x="1122426" y="145542"/>
                  </a:lnTo>
                  <a:lnTo>
                    <a:pt x="1123950" y="137922"/>
                  </a:lnTo>
                  <a:lnTo>
                    <a:pt x="1125474" y="129540"/>
                  </a:lnTo>
                  <a:lnTo>
                    <a:pt x="1125474" y="130302"/>
                  </a:lnTo>
                  <a:lnTo>
                    <a:pt x="1127760" y="121920"/>
                  </a:lnTo>
                  <a:lnTo>
                    <a:pt x="1127760" y="122682"/>
                  </a:lnTo>
                  <a:lnTo>
                    <a:pt x="1130046" y="116967"/>
                  </a:lnTo>
                  <a:lnTo>
                    <a:pt x="1130046" y="115062"/>
                  </a:lnTo>
                  <a:lnTo>
                    <a:pt x="1133094" y="107442"/>
                  </a:lnTo>
                  <a:lnTo>
                    <a:pt x="1136142" y="101955"/>
                  </a:lnTo>
                  <a:lnTo>
                    <a:pt x="1136142" y="100584"/>
                  </a:lnTo>
                  <a:lnTo>
                    <a:pt x="1143762" y="86868"/>
                  </a:lnTo>
                  <a:lnTo>
                    <a:pt x="1148334" y="80010"/>
                  </a:lnTo>
                  <a:lnTo>
                    <a:pt x="1148334" y="80772"/>
                  </a:lnTo>
                  <a:lnTo>
                    <a:pt x="1152144" y="75057"/>
                  </a:lnTo>
                  <a:lnTo>
                    <a:pt x="1152144" y="73914"/>
                  </a:lnTo>
                  <a:lnTo>
                    <a:pt x="1157478" y="67818"/>
                  </a:lnTo>
                  <a:lnTo>
                    <a:pt x="1162050" y="63246"/>
                  </a:lnTo>
                  <a:lnTo>
                    <a:pt x="1162050" y="62484"/>
                  </a:lnTo>
                  <a:lnTo>
                    <a:pt x="1167384" y="56388"/>
                  </a:lnTo>
                  <a:lnTo>
                    <a:pt x="1173480" y="51054"/>
                  </a:lnTo>
                  <a:lnTo>
                    <a:pt x="1173480" y="51816"/>
                  </a:lnTo>
                  <a:lnTo>
                    <a:pt x="1178814" y="46482"/>
                  </a:lnTo>
                  <a:lnTo>
                    <a:pt x="1184910" y="41148"/>
                  </a:lnTo>
                  <a:lnTo>
                    <a:pt x="1184910" y="41910"/>
                  </a:lnTo>
                  <a:lnTo>
                    <a:pt x="1191006" y="37846"/>
                  </a:lnTo>
                  <a:lnTo>
                    <a:pt x="1191006" y="37338"/>
                  </a:lnTo>
                  <a:lnTo>
                    <a:pt x="1197864" y="32766"/>
                  </a:lnTo>
                  <a:lnTo>
                    <a:pt x="1211580" y="25146"/>
                  </a:lnTo>
                  <a:lnTo>
                    <a:pt x="1211580" y="25908"/>
                  </a:lnTo>
                  <a:lnTo>
                    <a:pt x="1218438" y="22098"/>
                  </a:lnTo>
                  <a:lnTo>
                    <a:pt x="1226058" y="19050"/>
                  </a:lnTo>
                  <a:lnTo>
                    <a:pt x="1226058" y="19812"/>
                  </a:lnTo>
                  <a:lnTo>
                    <a:pt x="1232916" y="17068"/>
                  </a:lnTo>
                  <a:lnTo>
                    <a:pt x="1232916" y="16764"/>
                  </a:lnTo>
                  <a:lnTo>
                    <a:pt x="1240536" y="14685"/>
                  </a:lnTo>
                  <a:lnTo>
                    <a:pt x="1240536" y="14478"/>
                  </a:lnTo>
                  <a:lnTo>
                    <a:pt x="1248918" y="12954"/>
                  </a:lnTo>
                  <a:lnTo>
                    <a:pt x="1256538" y="11430"/>
                  </a:lnTo>
                  <a:lnTo>
                    <a:pt x="1264158" y="10737"/>
                  </a:lnTo>
                  <a:lnTo>
                    <a:pt x="1272540" y="9906"/>
                  </a:lnTo>
                  <a:lnTo>
                    <a:pt x="3931158" y="9906"/>
                  </a:lnTo>
                  <a:lnTo>
                    <a:pt x="3939540" y="10668"/>
                  </a:lnTo>
                  <a:lnTo>
                    <a:pt x="3947160" y="11430"/>
                  </a:lnTo>
                  <a:lnTo>
                    <a:pt x="3954780" y="12954"/>
                  </a:lnTo>
                  <a:lnTo>
                    <a:pt x="3963162" y="14478"/>
                  </a:lnTo>
                  <a:lnTo>
                    <a:pt x="3963162" y="14685"/>
                  </a:lnTo>
                  <a:lnTo>
                    <a:pt x="3970782" y="16764"/>
                  </a:lnTo>
                  <a:lnTo>
                    <a:pt x="3970782" y="17068"/>
                  </a:lnTo>
                  <a:lnTo>
                    <a:pt x="3977640" y="19812"/>
                  </a:lnTo>
                  <a:lnTo>
                    <a:pt x="3977640" y="19050"/>
                  </a:lnTo>
                  <a:lnTo>
                    <a:pt x="3985260" y="22098"/>
                  </a:lnTo>
                  <a:lnTo>
                    <a:pt x="3992118" y="25908"/>
                  </a:lnTo>
                  <a:lnTo>
                    <a:pt x="3992118" y="25146"/>
                  </a:lnTo>
                  <a:lnTo>
                    <a:pt x="4005834" y="32766"/>
                  </a:lnTo>
                  <a:lnTo>
                    <a:pt x="4012692" y="37338"/>
                  </a:lnTo>
                  <a:lnTo>
                    <a:pt x="4012692" y="37846"/>
                  </a:lnTo>
                  <a:lnTo>
                    <a:pt x="4018788" y="41910"/>
                  </a:lnTo>
                  <a:lnTo>
                    <a:pt x="4018788" y="41148"/>
                  </a:lnTo>
                  <a:lnTo>
                    <a:pt x="4024884" y="46482"/>
                  </a:lnTo>
                  <a:lnTo>
                    <a:pt x="4030218" y="51054"/>
                  </a:lnTo>
                  <a:lnTo>
                    <a:pt x="4036314" y="56388"/>
                  </a:lnTo>
                  <a:lnTo>
                    <a:pt x="4041648" y="62484"/>
                  </a:lnTo>
                  <a:lnTo>
                    <a:pt x="4041648" y="63246"/>
                  </a:lnTo>
                  <a:lnTo>
                    <a:pt x="4046220" y="67818"/>
                  </a:lnTo>
                  <a:lnTo>
                    <a:pt x="4050792" y="73914"/>
                  </a:lnTo>
                  <a:lnTo>
                    <a:pt x="4055364" y="80772"/>
                  </a:lnTo>
                  <a:lnTo>
                    <a:pt x="4055364" y="80010"/>
                  </a:lnTo>
                  <a:lnTo>
                    <a:pt x="4059936" y="86868"/>
                  </a:lnTo>
                  <a:lnTo>
                    <a:pt x="4067556" y="100584"/>
                  </a:lnTo>
                  <a:lnTo>
                    <a:pt x="4067556" y="101955"/>
                  </a:lnTo>
                  <a:lnTo>
                    <a:pt x="4070604" y="107442"/>
                  </a:lnTo>
                  <a:lnTo>
                    <a:pt x="4073652" y="115062"/>
                  </a:lnTo>
                  <a:lnTo>
                    <a:pt x="4073652" y="116966"/>
                  </a:lnTo>
                  <a:lnTo>
                    <a:pt x="4075938" y="122682"/>
                  </a:lnTo>
                  <a:lnTo>
                    <a:pt x="4075938" y="121920"/>
                  </a:lnTo>
                  <a:lnTo>
                    <a:pt x="4078224" y="130302"/>
                  </a:lnTo>
                  <a:lnTo>
                    <a:pt x="4078224" y="129540"/>
                  </a:lnTo>
                  <a:lnTo>
                    <a:pt x="4079748" y="137922"/>
                  </a:lnTo>
                  <a:lnTo>
                    <a:pt x="4081272" y="145542"/>
                  </a:lnTo>
                  <a:lnTo>
                    <a:pt x="4082034" y="153924"/>
                  </a:lnTo>
                  <a:lnTo>
                    <a:pt x="4082034" y="153162"/>
                  </a:lnTo>
                  <a:lnTo>
                    <a:pt x="4082796" y="161544"/>
                  </a:lnTo>
                  <a:lnTo>
                    <a:pt x="4082796" y="885845"/>
                  </a:lnTo>
                  <a:lnTo>
                    <a:pt x="4084571" y="882030"/>
                  </a:lnTo>
                  <a:lnTo>
                    <a:pt x="4091940" y="838962"/>
                  </a:lnTo>
                  <a:lnTo>
                    <a:pt x="4092702" y="830580"/>
                  </a:lnTo>
                  <a:close/>
                </a:path>
                <a:path w="4093209" h="1000760">
                  <a:moveTo>
                    <a:pt x="1130808" y="115062"/>
                  </a:moveTo>
                  <a:lnTo>
                    <a:pt x="1130046" y="115062"/>
                  </a:lnTo>
                  <a:lnTo>
                    <a:pt x="1130046" y="116967"/>
                  </a:lnTo>
                  <a:lnTo>
                    <a:pt x="1130808" y="115062"/>
                  </a:lnTo>
                  <a:close/>
                </a:path>
                <a:path w="4093209" h="1000760">
                  <a:moveTo>
                    <a:pt x="1136904" y="899922"/>
                  </a:moveTo>
                  <a:lnTo>
                    <a:pt x="1133094" y="893064"/>
                  </a:lnTo>
                  <a:lnTo>
                    <a:pt x="1130046" y="885444"/>
                  </a:lnTo>
                  <a:lnTo>
                    <a:pt x="1130046" y="907854"/>
                  </a:lnTo>
                  <a:lnTo>
                    <a:pt x="1131398" y="910947"/>
                  </a:lnTo>
                  <a:lnTo>
                    <a:pt x="1136142" y="918161"/>
                  </a:lnTo>
                  <a:lnTo>
                    <a:pt x="1136142" y="899922"/>
                  </a:lnTo>
                  <a:lnTo>
                    <a:pt x="1136904" y="899922"/>
                  </a:lnTo>
                  <a:close/>
                </a:path>
                <a:path w="4093209" h="1000760">
                  <a:moveTo>
                    <a:pt x="1136904" y="100584"/>
                  </a:moveTo>
                  <a:lnTo>
                    <a:pt x="1136142" y="100584"/>
                  </a:lnTo>
                  <a:lnTo>
                    <a:pt x="1136142" y="101955"/>
                  </a:lnTo>
                  <a:lnTo>
                    <a:pt x="1136904" y="100584"/>
                  </a:lnTo>
                  <a:close/>
                </a:path>
                <a:path w="4093209" h="1000760">
                  <a:moveTo>
                    <a:pt x="1152906" y="926592"/>
                  </a:moveTo>
                  <a:lnTo>
                    <a:pt x="1148334" y="919734"/>
                  </a:lnTo>
                  <a:lnTo>
                    <a:pt x="1148334" y="920496"/>
                  </a:lnTo>
                  <a:lnTo>
                    <a:pt x="1143762" y="913638"/>
                  </a:lnTo>
                  <a:lnTo>
                    <a:pt x="1136142" y="899922"/>
                  </a:lnTo>
                  <a:lnTo>
                    <a:pt x="1136142" y="918161"/>
                  </a:lnTo>
                  <a:lnTo>
                    <a:pt x="1147136" y="934881"/>
                  </a:lnTo>
                  <a:lnTo>
                    <a:pt x="1152144" y="940388"/>
                  </a:lnTo>
                  <a:lnTo>
                    <a:pt x="1152144" y="926592"/>
                  </a:lnTo>
                  <a:lnTo>
                    <a:pt x="1152906" y="926592"/>
                  </a:lnTo>
                  <a:close/>
                </a:path>
                <a:path w="4093209" h="1000760">
                  <a:moveTo>
                    <a:pt x="1152906" y="73914"/>
                  </a:moveTo>
                  <a:lnTo>
                    <a:pt x="1152144" y="73914"/>
                  </a:lnTo>
                  <a:lnTo>
                    <a:pt x="1152144" y="75057"/>
                  </a:lnTo>
                  <a:lnTo>
                    <a:pt x="1152906" y="73914"/>
                  </a:lnTo>
                  <a:close/>
                </a:path>
                <a:path w="4093209" h="1000760">
                  <a:moveTo>
                    <a:pt x="1191768" y="963168"/>
                  </a:moveTo>
                  <a:lnTo>
                    <a:pt x="1184910" y="958596"/>
                  </a:lnTo>
                  <a:lnTo>
                    <a:pt x="1178814" y="954024"/>
                  </a:lnTo>
                  <a:lnTo>
                    <a:pt x="1173480" y="948690"/>
                  </a:lnTo>
                  <a:lnTo>
                    <a:pt x="1173480" y="949452"/>
                  </a:lnTo>
                  <a:lnTo>
                    <a:pt x="1167384" y="944118"/>
                  </a:lnTo>
                  <a:lnTo>
                    <a:pt x="1162050" y="938022"/>
                  </a:lnTo>
                  <a:lnTo>
                    <a:pt x="1157478" y="932688"/>
                  </a:lnTo>
                  <a:lnTo>
                    <a:pt x="1152144" y="926592"/>
                  </a:lnTo>
                  <a:lnTo>
                    <a:pt x="1152144" y="940388"/>
                  </a:lnTo>
                  <a:lnTo>
                    <a:pt x="1166622" y="956310"/>
                  </a:lnTo>
                  <a:lnTo>
                    <a:pt x="1172718" y="961644"/>
                  </a:lnTo>
                  <a:lnTo>
                    <a:pt x="1179576" y="966216"/>
                  </a:lnTo>
                  <a:lnTo>
                    <a:pt x="1191006" y="973582"/>
                  </a:lnTo>
                  <a:lnTo>
                    <a:pt x="1191006" y="963168"/>
                  </a:lnTo>
                  <a:lnTo>
                    <a:pt x="1191768" y="963168"/>
                  </a:lnTo>
                  <a:close/>
                </a:path>
                <a:path w="4093209" h="1000760">
                  <a:moveTo>
                    <a:pt x="1162812" y="62484"/>
                  </a:moveTo>
                  <a:lnTo>
                    <a:pt x="1162050" y="62484"/>
                  </a:lnTo>
                  <a:lnTo>
                    <a:pt x="1162050" y="63246"/>
                  </a:lnTo>
                  <a:lnTo>
                    <a:pt x="1162812" y="62484"/>
                  </a:lnTo>
                  <a:close/>
                </a:path>
                <a:path w="4093209" h="1000760">
                  <a:moveTo>
                    <a:pt x="1191768" y="37338"/>
                  </a:moveTo>
                  <a:lnTo>
                    <a:pt x="1191006" y="37338"/>
                  </a:lnTo>
                  <a:lnTo>
                    <a:pt x="1191006" y="37846"/>
                  </a:lnTo>
                  <a:lnTo>
                    <a:pt x="1191768" y="37338"/>
                  </a:lnTo>
                  <a:close/>
                </a:path>
                <a:path w="4093209" h="1000760">
                  <a:moveTo>
                    <a:pt x="1233678" y="983742"/>
                  </a:moveTo>
                  <a:lnTo>
                    <a:pt x="1226058" y="980694"/>
                  </a:lnTo>
                  <a:lnTo>
                    <a:pt x="1226058" y="981456"/>
                  </a:lnTo>
                  <a:lnTo>
                    <a:pt x="1218438" y="978408"/>
                  </a:lnTo>
                  <a:lnTo>
                    <a:pt x="1211580" y="974598"/>
                  </a:lnTo>
                  <a:lnTo>
                    <a:pt x="1211580" y="975360"/>
                  </a:lnTo>
                  <a:lnTo>
                    <a:pt x="1197864" y="967740"/>
                  </a:lnTo>
                  <a:lnTo>
                    <a:pt x="1191006" y="963168"/>
                  </a:lnTo>
                  <a:lnTo>
                    <a:pt x="1191006" y="973582"/>
                  </a:lnTo>
                  <a:lnTo>
                    <a:pt x="1202737" y="981142"/>
                  </a:lnTo>
                  <a:lnTo>
                    <a:pt x="1227391" y="991695"/>
                  </a:lnTo>
                  <a:lnTo>
                    <a:pt x="1232916" y="993047"/>
                  </a:lnTo>
                  <a:lnTo>
                    <a:pt x="1232916" y="983742"/>
                  </a:lnTo>
                  <a:lnTo>
                    <a:pt x="1233678" y="983742"/>
                  </a:lnTo>
                  <a:close/>
                </a:path>
                <a:path w="4093209" h="1000760">
                  <a:moveTo>
                    <a:pt x="1233678" y="16764"/>
                  </a:moveTo>
                  <a:lnTo>
                    <a:pt x="1232916" y="16764"/>
                  </a:lnTo>
                  <a:lnTo>
                    <a:pt x="1232916" y="17068"/>
                  </a:lnTo>
                  <a:lnTo>
                    <a:pt x="1233678" y="16764"/>
                  </a:lnTo>
                  <a:close/>
                </a:path>
                <a:path w="4093209" h="1000760">
                  <a:moveTo>
                    <a:pt x="1241298" y="986028"/>
                  </a:moveTo>
                  <a:lnTo>
                    <a:pt x="1232916" y="983742"/>
                  </a:lnTo>
                  <a:lnTo>
                    <a:pt x="1232916" y="993047"/>
                  </a:lnTo>
                  <a:lnTo>
                    <a:pt x="1240536" y="994913"/>
                  </a:lnTo>
                  <a:lnTo>
                    <a:pt x="1240536" y="986028"/>
                  </a:lnTo>
                  <a:lnTo>
                    <a:pt x="1241298" y="986028"/>
                  </a:lnTo>
                  <a:close/>
                </a:path>
                <a:path w="4093209" h="1000760">
                  <a:moveTo>
                    <a:pt x="1241298" y="14478"/>
                  </a:moveTo>
                  <a:lnTo>
                    <a:pt x="1240536" y="14478"/>
                  </a:lnTo>
                  <a:lnTo>
                    <a:pt x="1240536" y="14685"/>
                  </a:lnTo>
                  <a:lnTo>
                    <a:pt x="1241298" y="14478"/>
                  </a:lnTo>
                  <a:close/>
                </a:path>
                <a:path w="4093209" h="1000760">
                  <a:moveTo>
                    <a:pt x="3939540" y="998292"/>
                  </a:moveTo>
                  <a:lnTo>
                    <a:pt x="3939540" y="989838"/>
                  </a:lnTo>
                  <a:lnTo>
                    <a:pt x="3931158" y="990600"/>
                  </a:lnTo>
                  <a:lnTo>
                    <a:pt x="1272540" y="990600"/>
                  </a:lnTo>
                  <a:lnTo>
                    <a:pt x="1264158" y="989838"/>
                  </a:lnTo>
                  <a:lnTo>
                    <a:pt x="1256538" y="989076"/>
                  </a:lnTo>
                  <a:lnTo>
                    <a:pt x="1248918" y="987552"/>
                  </a:lnTo>
                  <a:lnTo>
                    <a:pt x="1240536" y="986028"/>
                  </a:lnTo>
                  <a:lnTo>
                    <a:pt x="1240536" y="994913"/>
                  </a:lnTo>
                  <a:lnTo>
                    <a:pt x="1253474" y="998080"/>
                  </a:lnTo>
                  <a:lnTo>
                    <a:pt x="1280922" y="1000506"/>
                  </a:lnTo>
                  <a:lnTo>
                    <a:pt x="3922776" y="1000506"/>
                  </a:lnTo>
                  <a:lnTo>
                    <a:pt x="3939540" y="998292"/>
                  </a:lnTo>
                  <a:close/>
                </a:path>
                <a:path w="4093209" h="1000760">
                  <a:moveTo>
                    <a:pt x="1264920" y="10668"/>
                  </a:moveTo>
                  <a:lnTo>
                    <a:pt x="1264158" y="10668"/>
                  </a:lnTo>
                  <a:lnTo>
                    <a:pt x="1264920" y="10668"/>
                  </a:lnTo>
                  <a:close/>
                </a:path>
                <a:path w="4093209" h="1000760">
                  <a:moveTo>
                    <a:pt x="1264920" y="989838"/>
                  </a:moveTo>
                  <a:lnTo>
                    <a:pt x="1264158" y="989768"/>
                  </a:lnTo>
                  <a:lnTo>
                    <a:pt x="1264920" y="989838"/>
                  </a:lnTo>
                  <a:close/>
                </a:path>
                <a:path w="4093209" h="1000760">
                  <a:moveTo>
                    <a:pt x="3939540" y="10737"/>
                  </a:moveTo>
                  <a:lnTo>
                    <a:pt x="3938778" y="10668"/>
                  </a:lnTo>
                  <a:lnTo>
                    <a:pt x="3939540" y="10737"/>
                  </a:lnTo>
                  <a:close/>
                </a:path>
                <a:path w="4093209" h="1000760">
                  <a:moveTo>
                    <a:pt x="3963162" y="995172"/>
                  </a:moveTo>
                  <a:lnTo>
                    <a:pt x="3963162" y="986028"/>
                  </a:lnTo>
                  <a:lnTo>
                    <a:pt x="3954780" y="987552"/>
                  </a:lnTo>
                  <a:lnTo>
                    <a:pt x="3947160" y="989076"/>
                  </a:lnTo>
                  <a:lnTo>
                    <a:pt x="3938778" y="989838"/>
                  </a:lnTo>
                  <a:lnTo>
                    <a:pt x="3939540" y="989838"/>
                  </a:lnTo>
                  <a:lnTo>
                    <a:pt x="3939540" y="998292"/>
                  </a:lnTo>
                  <a:lnTo>
                    <a:pt x="3963162" y="995172"/>
                  </a:lnTo>
                  <a:close/>
                </a:path>
                <a:path w="4093209" h="1000760">
                  <a:moveTo>
                    <a:pt x="3963162" y="14685"/>
                  </a:moveTo>
                  <a:lnTo>
                    <a:pt x="3963162" y="14478"/>
                  </a:lnTo>
                  <a:lnTo>
                    <a:pt x="3962400" y="14478"/>
                  </a:lnTo>
                  <a:lnTo>
                    <a:pt x="3963162" y="14685"/>
                  </a:lnTo>
                  <a:close/>
                </a:path>
                <a:path w="4093209" h="1000760">
                  <a:moveTo>
                    <a:pt x="3970782" y="992861"/>
                  </a:moveTo>
                  <a:lnTo>
                    <a:pt x="3970782" y="983742"/>
                  </a:lnTo>
                  <a:lnTo>
                    <a:pt x="3962400" y="986028"/>
                  </a:lnTo>
                  <a:lnTo>
                    <a:pt x="3963162" y="986028"/>
                  </a:lnTo>
                  <a:lnTo>
                    <a:pt x="3963162" y="995172"/>
                  </a:lnTo>
                  <a:lnTo>
                    <a:pt x="3966090" y="994785"/>
                  </a:lnTo>
                  <a:lnTo>
                    <a:pt x="3970782" y="992861"/>
                  </a:lnTo>
                  <a:close/>
                </a:path>
                <a:path w="4093209" h="1000760">
                  <a:moveTo>
                    <a:pt x="3970782" y="17068"/>
                  </a:moveTo>
                  <a:lnTo>
                    <a:pt x="3970782" y="16764"/>
                  </a:lnTo>
                  <a:lnTo>
                    <a:pt x="3970020" y="16764"/>
                  </a:lnTo>
                  <a:lnTo>
                    <a:pt x="3970782" y="17068"/>
                  </a:lnTo>
                  <a:close/>
                </a:path>
                <a:path w="4093209" h="1000760">
                  <a:moveTo>
                    <a:pt x="4012692" y="973341"/>
                  </a:moveTo>
                  <a:lnTo>
                    <a:pt x="4012692" y="963168"/>
                  </a:lnTo>
                  <a:lnTo>
                    <a:pt x="4005834" y="967740"/>
                  </a:lnTo>
                  <a:lnTo>
                    <a:pt x="3992118" y="975360"/>
                  </a:lnTo>
                  <a:lnTo>
                    <a:pt x="3992118" y="974598"/>
                  </a:lnTo>
                  <a:lnTo>
                    <a:pt x="3985260" y="978408"/>
                  </a:lnTo>
                  <a:lnTo>
                    <a:pt x="3977640" y="981456"/>
                  </a:lnTo>
                  <a:lnTo>
                    <a:pt x="3977640" y="980694"/>
                  </a:lnTo>
                  <a:lnTo>
                    <a:pt x="3970020" y="983742"/>
                  </a:lnTo>
                  <a:lnTo>
                    <a:pt x="3970782" y="983742"/>
                  </a:lnTo>
                  <a:lnTo>
                    <a:pt x="3970782" y="992861"/>
                  </a:lnTo>
                  <a:lnTo>
                    <a:pt x="4005639" y="978560"/>
                  </a:lnTo>
                  <a:lnTo>
                    <a:pt x="4012692" y="973341"/>
                  </a:lnTo>
                  <a:close/>
                </a:path>
                <a:path w="4093209" h="1000760">
                  <a:moveTo>
                    <a:pt x="4012692" y="37846"/>
                  </a:moveTo>
                  <a:lnTo>
                    <a:pt x="4012692" y="37338"/>
                  </a:lnTo>
                  <a:lnTo>
                    <a:pt x="4011930" y="37338"/>
                  </a:lnTo>
                  <a:lnTo>
                    <a:pt x="4012692" y="37846"/>
                  </a:lnTo>
                  <a:close/>
                </a:path>
                <a:path w="4093209" h="1000760">
                  <a:moveTo>
                    <a:pt x="4041648" y="950991"/>
                  </a:moveTo>
                  <a:lnTo>
                    <a:pt x="4041648" y="938022"/>
                  </a:lnTo>
                  <a:lnTo>
                    <a:pt x="4030218" y="949452"/>
                  </a:lnTo>
                  <a:lnTo>
                    <a:pt x="4030218" y="948690"/>
                  </a:lnTo>
                  <a:lnTo>
                    <a:pt x="4024884" y="954024"/>
                  </a:lnTo>
                  <a:lnTo>
                    <a:pt x="4018788" y="958596"/>
                  </a:lnTo>
                  <a:lnTo>
                    <a:pt x="4011930" y="963168"/>
                  </a:lnTo>
                  <a:lnTo>
                    <a:pt x="4012692" y="963168"/>
                  </a:lnTo>
                  <a:lnTo>
                    <a:pt x="4012692" y="973341"/>
                  </a:lnTo>
                  <a:lnTo>
                    <a:pt x="4039709" y="953347"/>
                  </a:lnTo>
                  <a:lnTo>
                    <a:pt x="4041648" y="950991"/>
                  </a:lnTo>
                  <a:close/>
                </a:path>
                <a:path w="4093209" h="1000760">
                  <a:moveTo>
                    <a:pt x="4041648" y="63246"/>
                  </a:moveTo>
                  <a:lnTo>
                    <a:pt x="4041648" y="62484"/>
                  </a:lnTo>
                  <a:lnTo>
                    <a:pt x="4040886" y="62484"/>
                  </a:lnTo>
                  <a:lnTo>
                    <a:pt x="4041648" y="63246"/>
                  </a:lnTo>
                  <a:close/>
                </a:path>
                <a:path w="4093209" h="1000760">
                  <a:moveTo>
                    <a:pt x="4067556" y="918591"/>
                  </a:moveTo>
                  <a:lnTo>
                    <a:pt x="4067556" y="899922"/>
                  </a:lnTo>
                  <a:lnTo>
                    <a:pt x="4059936" y="913638"/>
                  </a:lnTo>
                  <a:lnTo>
                    <a:pt x="4055364" y="920496"/>
                  </a:lnTo>
                  <a:lnTo>
                    <a:pt x="4055364" y="919734"/>
                  </a:lnTo>
                  <a:lnTo>
                    <a:pt x="4050792" y="926592"/>
                  </a:lnTo>
                  <a:lnTo>
                    <a:pt x="4046220" y="932688"/>
                  </a:lnTo>
                  <a:lnTo>
                    <a:pt x="4040886" y="938022"/>
                  </a:lnTo>
                  <a:lnTo>
                    <a:pt x="4041648" y="938022"/>
                  </a:lnTo>
                  <a:lnTo>
                    <a:pt x="4041648" y="950991"/>
                  </a:lnTo>
                  <a:lnTo>
                    <a:pt x="4066590" y="920665"/>
                  </a:lnTo>
                  <a:lnTo>
                    <a:pt x="4067556" y="918591"/>
                  </a:lnTo>
                  <a:close/>
                </a:path>
                <a:path w="4093209" h="1000760">
                  <a:moveTo>
                    <a:pt x="4067556" y="101955"/>
                  </a:moveTo>
                  <a:lnTo>
                    <a:pt x="4067556" y="100584"/>
                  </a:lnTo>
                  <a:lnTo>
                    <a:pt x="4066794" y="100584"/>
                  </a:lnTo>
                  <a:lnTo>
                    <a:pt x="4067556" y="101955"/>
                  </a:lnTo>
                  <a:close/>
                </a:path>
                <a:path w="4093209" h="1000760">
                  <a:moveTo>
                    <a:pt x="4073652" y="905493"/>
                  </a:moveTo>
                  <a:lnTo>
                    <a:pt x="4073652" y="885444"/>
                  </a:lnTo>
                  <a:lnTo>
                    <a:pt x="4070604" y="893064"/>
                  </a:lnTo>
                  <a:lnTo>
                    <a:pt x="4066794" y="899922"/>
                  </a:lnTo>
                  <a:lnTo>
                    <a:pt x="4067556" y="899922"/>
                  </a:lnTo>
                  <a:lnTo>
                    <a:pt x="4067556" y="918591"/>
                  </a:lnTo>
                  <a:lnTo>
                    <a:pt x="4073652" y="905493"/>
                  </a:lnTo>
                  <a:close/>
                </a:path>
                <a:path w="4093209" h="1000760">
                  <a:moveTo>
                    <a:pt x="4073652" y="116966"/>
                  </a:moveTo>
                  <a:lnTo>
                    <a:pt x="4073652" y="115062"/>
                  </a:lnTo>
                  <a:lnTo>
                    <a:pt x="4072890" y="115062"/>
                  </a:lnTo>
                  <a:lnTo>
                    <a:pt x="4073652" y="116966"/>
                  </a:lnTo>
                  <a:close/>
                </a:path>
                <a:path w="4093209" h="1000760">
                  <a:moveTo>
                    <a:pt x="4082796" y="885845"/>
                  </a:moveTo>
                  <a:lnTo>
                    <a:pt x="4082796" y="838962"/>
                  </a:lnTo>
                  <a:lnTo>
                    <a:pt x="4082034" y="847344"/>
                  </a:lnTo>
                  <a:lnTo>
                    <a:pt x="4082034" y="846582"/>
                  </a:lnTo>
                  <a:lnTo>
                    <a:pt x="4081272" y="854964"/>
                  </a:lnTo>
                  <a:lnTo>
                    <a:pt x="4079748" y="862584"/>
                  </a:lnTo>
                  <a:lnTo>
                    <a:pt x="4078224" y="870966"/>
                  </a:lnTo>
                  <a:lnTo>
                    <a:pt x="4078224" y="870204"/>
                  </a:lnTo>
                  <a:lnTo>
                    <a:pt x="4075938" y="878586"/>
                  </a:lnTo>
                  <a:lnTo>
                    <a:pt x="4075938" y="877824"/>
                  </a:lnTo>
                  <a:lnTo>
                    <a:pt x="4072890" y="885444"/>
                  </a:lnTo>
                  <a:lnTo>
                    <a:pt x="4073652" y="885444"/>
                  </a:lnTo>
                  <a:lnTo>
                    <a:pt x="4073652" y="905493"/>
                  </a:lnTo>
                  <a:lnTo>
                    <a:pt x="4082796" y="885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07563" y="3731005"/>
            <a:ext cx="2559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This is </a:t>
            </a:r>
            <a:r>
              <a:rPr sz="1800" spc="-5" dirty="0">
                <a:latin typeface="Times New Roman"/>
                <a:cs typeface="Times New Roman"/>
              </a:rPr>
              <a:t>helpful because we  will have </a:t>
            </a:r>
            <a:r>
              <a:rPr sz="1800" dirty="0">
                <a:latin typeface="Times New Roman"/>
                <a:cs typeface="Times New Roman"/>
              </a:rPr>
              <a:t>lots </a:t>
            </a:r>
            <a:r>
              <a:rPr sz="1800" spc="-5" dirty="0">
                <a:latin typeface="Times New Roman"/>
                <a:cs typeface="Times New Roman"/>
              </a:rPr>
              <a:t>of results </a:t>
            </a:r>
            <a:r>
              <a:rPr sz="1800" dirty="0">
                <a:latin typeface="Times New Roman"/>
                <a:cs typeface="Times New Roman"/>
              </a:rPr>
              <a:t>that  apply to the </a:t>
            </a:r>
            <a:r>
              <a:rPr sz="1800" spc="-5" dirty="0">
                <a:latin typeface="Times New Roman"/>
                <a:cs typeface="Times New Roman"/>
              </a:rPr>
              <a:t>step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36" name="object 36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9390" y="6884923"/>
            <a:ext cx="4318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16/16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555752"/>
            <a:ext cx="8026400" cy="6985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Building Signals with Pulses</a:t>
            </a:r>
            <a:r>
              <a:rPr sz="2400" spc="-5" dirty="0">
                <a:solidFill>
                  <a:srgbClr val="FF0000"/>
                </a:solidFill>
              </a:rPr>
              <a:t>: </a:t>
            </a:r>
            <a:r>
              <a:rPr sz="2000" spc="-5" dirty="0"/>
              <a:t>shifted pulses are used to mathematically  “turn other functions on and</a:t>
            </a:r>
            <a:r>
              <a:rPr sz="2000" spc="-55" dirty="0"/>
              <a:t> </a:t>
            </a:r>
            <a:r>
              <a:rPr sz="2000" spc="-10" dirty="0"/>
              <a:t>off”.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937" y="3056634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sz="2000" spc="-5" dirty="0">
                <a:latin typeface="Times New Roman"/>
                <a:cs typeface="Times New Roman"/>
              </a:rPr>
              <a:t>1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133" y="2980434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1737359"/>
            <a:ext cx="6324600" cy="1371600"/>
          </a:xfrm>
          <a:custGeom>
            <a:avLst/>
            <a:gdLst/>
            <a:ahLst/>
            <a:cxnLst/>
            <a:rect l="l" t="t" r="r" b="b"/>
            <a:pathLst>
              <a:path w="6324600" h="1371600">
                <a:moveTo>
                  <a:pt x="6324600" y="1143000"/>
                </a:moveTo>
                <a:lnTo>
                  <a:pt x="6248400" y="1104900"/>
                </a:lnTo>
                <a:lnTo>
                  <a:pt x="6248400" y="1133094"/>
                </a:lnTo>
                <a:lnTo>
                  <a:pt x="2143493" y="1133094"/>
                </a:lnTo>
                <a:lnTo>
                  <a:pt x="2143493" y="76200"/>
                </a:lnTo>
                <a:lnTo>
                  <a:pt x="2171700" y="76200"/>
                </a:lnTo>
                <a:lnTo>
                  <a:pt x="2133600" y="0"/>
                </a:lnTo>
                <a:lnTo>
                  <a:pt x="2095500" y="76200"/>
                </a:lnTo>
                <a:lnTo>
                  <a:pt x="2124443" y="76200"/>
                </a:lnTo>
                <a:lnTo>
                  <a:pt x="2124443" y="1133094"/>
                </a:lnTo>
                <a:lnTo>
                  <a:pt x="76200" y="1133094"/>
                </a:lnTo>
                <a:lnTo>
                  <a:pt x="76200" y="1104900"/>
                </a:lnTo>
                <a:lnTo>
                  <a:pt x="0" y="1143000"/>
                </a:lnTo>
                <a:lnTo>
                  <a:pt x="64008" y="1175004"/>
                </a:lnTo>
                <a:lnTo>
                  <a:pt x="76200" y="1181100"/>
                </a:lnTo>
                <a:lnTo>
                  <a:pt x="76200" y="1152144"/>
                </a:lnTo>
                <a:lnTo>
                  <a:pt x="2124443" y="1152144"/>
                </a:lnTo>
                <a:lnTo>
                  <a:pt x="2124456" y="1371600"/>
                </a:lnTo>
                <a:lnTo>
                  <a:pt x="2143506" y="1371600"/>
                </a:lnTo>
                <a:lnTo>
                  <a:pt x="2143493" y="1152144"/>
                </a:lnTo>
                <a:lnTo>
                  <a:pt x="6248400" y="1152144"/>
                </a:lnTo>
                <a:lnTo>
                  <a:pt x="6248400" y="1181100"/>
                </a:lnTo>
                <a:lnTo>
                  <a:pt x="6261354" y="1174623"/>
                </a:lnTo>
                <a:lnTo>
                  <a:pt x="6324600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939" y="1760931"/>
            <a:ext cx="152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3704" y="1284732"/>
            <a:ext cx="2299335" cy="1776730"/>
            <a:chOff x="2203704" y="1284732"/>
            <a:chExt cx="2299335" cy="1776730"/>
          </a:xfrm>
        </p:grpSpPr>
        <p:sp>
          <p:nvSpPr>
            <p:cNvPr id="9" name="object 9"/>
            <p:cNvSpPr/>
            <p:nvPr/>
          </p:nvSpPr>
          <p:spPr>
            <a:xfrm>
              <a:off x="2203704" y="1892807"/>
              <a:ext cx="2299335" cy="1168400"/>
            </a:xfrm>
            <a:custGeom>
              <a:avLst/>
              <a:gdLst/>
              <a:ahLst/>
              <a:cxnLst/>
              <a:rect l="l" t="t" r="r" b="b"/>
              <a:pathLst>
                <a:path w="2299335" h="1168400">
                  <a:moveTo>
                    <a:pt x="1149096" y="220218"/>
                  </a:moveTo>
                  <a:lnTo>
                    <a:pt x="996696" y="220218"/>
                  </a:lnTo>
                  <a:lnTo>
                    <a:pt x="996696" y="230124"/>
                  </a:lnTo>
                  <a:lnTo>
                    <a:pt x="1149096" y="230124"/>
                  </a:lnTo>
                  <a:lnTo>
                    <a:pt x="1149096" y="220218"/>
                  </a:lnTo>
                  <a:close/>
                </a:path>
                <a:path w="2299335" h="1168400">
                  <a:moveTo>
                    <a:pt x="1459217" y="911352"/>
                  </a:moveTo>
                  <a:lnTo>
                    <a:pt x="1449324" y="911352"/>
                  </a:lnTo>
                  <a:lnTo>
                    <a:pt x="1449324" y="1063752"/>
                  </a:lnTo>
                  <a:lnTo>
                    <a:pt x="1459217" y="1063752"/>
                  </a:lnTo>
                  <a:lnTo>
                    <a:pt x="1459217" y="911352"/>
                  </a:lnTo>
                  <a:close/>
                </a:path>
                <a:path w="2299335" h="1168400">
                  <a:moveTo>
                    <a:pt x="1840217" y="911352"/>
                  </a:moveTo>
                  <a:lnTo>
                    <a:pt x="1830324" y="911352"/>
                  </a:lnTo>
                  <a:lnTo>
                    <a:pt x="1830324" y="1063752"/>
                  </a:lnTo>
                  <a:lnTo>
                    <a:pt x="1840217" y="1063752"/>
                  </a:lnTo>
                  <a:lnTo>
                    <a:pt x="1840217" y="911352"/>
                  </a:lnTo>
                  <a:close/>
                </a:path>
                <a:path w="2299335" h="1168400">
                  <a:moveTo>
                    <a:pt x="2298954" y="25146"/>
                  </a:moveTo>
                  <a:lnTo>
                    <a:pt x="2286000" y="0"/>
                  </a:lnTo>
                  <a:lnTo>
                    <a:pt x="1083564" y="601218"/>
                  </a:lnTo>
                  <a:lnTo>
                    <a:pt x="996696" y="601218"/>
                  </a:lnTo>
                  <a:lnTo>
                    <a:pt x="996696" y="611124"/>
                  </a:lnTo>
                  <a:lnTo>
                    <a:pt x="1063752" y="611124"/>
                  </a:lnTo>
                  <a:lnTo>
                    <a:pt x="0" y="1143000"/>
                  </a:lnTo>
                  <a:lnTo>
                    <a:pt x="12954" y="1168146"/>
                  </a:lnTo>
                  <a:lnTo>
                    <a:pt x="1126998" y="611124"/>
                  </a:lnTo>
                  <a:lnTo>
                    <a:pt x="1149096" y="611124"/>
                  </a:lnTo>
                  <a:lnTo>
                    <a:pt x="1149096" y="601218"/>
                  </a:lnTo>
                  <a:lnTo>
                    <a:pt x="1146810" y="601218"/>
                  </a:lnTo>
                  <a:lnTo>
                    <a:pt x="2298954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2576" y="1299210"/>
              <a:ext cx="2057400" cy="396240"/>
            </a:xfrm>
            <a:custGeom>
              <a:avLst/>
              <a:gdLst/>
              <a:ahLst/>
              <a:cxnLst/>
              <a:rect l="l" t="t" r="r" b="b"/>
              <a:pathLst>
                <a:path w="2057400" h="396239">
                  <a:moveTo>
                    <a:pt x="2057400" y="396240"/>
                  </a:moveTo>
                  <a:lnTo>
                    <a:pt x="2057400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2057400" y="3962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8860" y="1284732"/>
              <a:ext cx="2085975" cy="425450"/>
            </a:xfrm>
            <a:custGeom>
              <a:avLst/>
              <a:gdLst/>
              <a:ahLst/>
              <a:cxnLst/>
              <a:rect l="l" t="t" r="r" b="b"/>
              <a:pathLst>
                <a:path w="2085975" h="425450">
                  <a:moveTo>
                    <a:pt x="2085593" y="425195"/>
                  </a:moveTo>
                  <a:lnTo>
                    <a:pt x="2085593" y="0"/>
                  </a:lnTo>
                  <a:lnTo>
                    <a:pt x="0" y="0"/>
                  </a:lnTo>
                  <a:lnTo>
                    <a:pt x="0" y="425196"/>
                  </a:lnTo>
                  <a:lnTo>
                    <a:pt x="13715" y="425196"/>
                  </a:lnTo>
                  <a:lnTo>
                    <a:pt x="13715" y="28194"/>
                  </a:lnTo>
                  <a:lnTo>
                    <a:pt x="28193" y="14478"/>
                  </a:lnTo>
                  <a:lnTo>
                    <a:pt x="28193" y="28194"/>
                  </a:lnTo>
                  <a:lnTo>
                    <a:pt x="2057400" y="28194"/>
                  </a:lnTo>
                  <a:lnTo>
                    <a:pt x="2057400" y="14478"/>
                  </a:lnTo>
                  <a:lnTo>
                    <a:pt x="2071115" y="28194"/>
                  </a:lnTo>
                  <a:lnTo>
                    <a:pt x="2071115" y="425195"/>
                  </a:lnTo>
                  <a:lnTo>
                    <a:pt x="2085593" y="425195"/>
                  </a:lnTo>
                  <a:close/>
                </a:path>
                <a:path w="2085975" h="425450">
                  <a:moveTo>
                    <a:pt x="28193" y="28194"/>
                  </a:moveTo>
                  <a:lnTo>
                    <a:pt x="28193" y="14478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2085975" h="425450">
                  <a:moveTo>
                    <a:pt x="28193" y="397002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97002"/>
                  </a:lnTo>
                  <a:lnTo>
                    <a:pt x="28193" y="397002"/>
                  </a:lnTo>
                  <a:close/>
                </a:path>
                <a:path w="2085975" h="425450">
                  <a:moveTo>
                    <a:pt x="2071115" y="397001"/>
                  </a:moveTo>
                  <a:lnTo>
                    <a:pt x="13715" y="397002"/>
                  </a:lnTo>
                  <a:lnTo>
                    <a:pt x="28193" y="410718"/>
                  </a:lnTo>
                  <a:lnTo>
                    <a:pt x="28193" y="425196"/>
                  </a:lnTo>
                  <a:lnTo>
                    <a:pt x="2057400" y="425195"/>
                  </a:lnTo>
                  <a:lnTo>
                    <a:pt x="2057400" y="410718"/>
                  </a:lnTo>
                  <a:lnTo>
                    <a:pt x="2071115" y="397001"/>
                  </a:lnTo>
                  <a:close/>
                </a:path>
                <a:path w="2085975" h="425450">
                  <a:moveTo>
                    <a:pt x="28193" y="425196"/>
                  </a:moveTo>
                  <a:lnTo>
                    <a:pt x="28193" y="410718"/>
                  </a:lnTo>
                  <a:lnTo>
                    <a:pt x="13715" y="397002"/>
                  </a:lnTo>
                  <a:lnTo>
                    <a:pt x="13715" y="425196"/>
                  </a:lnTo>
                  <a:lnTo>
                    <a:pt x="28193" y="425196"/>
                  </a:lnTo>
                  <a:close/>
                </a:path>
                <a:path w="2085975" h="425450">
                  <a:moveTo>
                    <a:pt x="2071115" y="28194"/>
                  </a:moveTo>
                  <a:lnTo>
                    <a:pt x="2057400" y="14478"/>
                  </a:lnTo>
                  <a:lnTo>
                    <a:pt x="2057400" y="28194"/>
                  </a:lnTo>
                  <a:lnTo>
                    <a:pt x="2071115" y="28194"/>
                  </a:lnTo>
                  <a:close/>
                </a:path>
                <a:path w="2085975" h="425450">
                  <a:moveTo>
                    <a:pt x="2071115" y="397001"/>
                  </a:moveTo>
                  <a:lnTo>
                    <a:pt x="2071115" y="28194"/>
                  </a:lnTo>
                  <a:lnTo>
                    <a:pt x="2057400" y="28194"/>
                  </a:lnTo>
                  <a:lnTo>
                    <a:pt x="2057400" y="397001"/>
                  </a:lnTo>
                  <a:lnTo>
                    <a:pt x="2071115" y="397001"/>
                  </a:lnTo>
                  <a:close/>
                </a:path>
                <a:path w="2085975" h="425450">
                  <a:moveTo>
                    <a:pt x="2071115" y="425195"/>
                  </a:moveTo>
                  <a:lnTo>
                    <a:pt x="2071115" y="397001"/>
                  </a:lnTo>
                  <a:lnTo>
                    <a:pt x="2057400" y="410718"/>
                  </a:lnTo>
                  <a:lnTo>
                    <a:pt x="2057400" y="425195"/>
                  </a:lnTo>
                  <a:lnTo>
                    <a:pt x="2071115" y="4251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2576" y="1299210"/>
            <a:ext cx="2057400" cy="3962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 = 0.5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4040" y="2008123"/>
            <a:ext cx="195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Continues up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forever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997" y="2997207"/>
            <a:ext cx="1518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Continues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  </a:t>
            </a:r>
            <a:r>
              <a:rPr sz="1800" spc="-5" dirty="0">
                <a:latin typeface="Times New Roman"/>
                <a:cs typeface="Times New Roman"/>
              </a:rPr>
              <a:t>forever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44028" y="1976627"/>
            <a:ext cx="1076960" cy="2524760"/>
            <a:chOff x="7844028" y="1976627"/>
            <a:chExt cx="1076960" cy="2524760"/>
          </a:xfrm>
        </p:grpSpPr>
        <p:sp>
          <p:nvSpPr>
            <p:cNvPr id="16" name="object 16"/>
            <p:cNvSpPr/>
            <p:nvPr/>
          </p:nvSpPr>
          <p:spPr>
            <a:xfrm>
              <a:off x="7848600" y="1981199"/>
              <a:ext cx="1066800" cy="2514600"/>
            </a:xfrm>
            <a:custGeom>
              <a:avLst/>
              <a:gdLst/>
              <a:ahLst/>
              <a:cxnLst/>
              <a:rect l="l" t="t" r="r" b="b"/>
              <a:pathLst>
                <a:path w="1066800" h="2514600">
                  <a:moveTo>
                    <a:pt x="1066800" y="2514600"/>
                  </a:moveTo>
                  <a:lnTo>
                    <a:pt x="10668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1066800" y="25146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44028" y="1976627"/>
              <a:ext cx="1076960" cy="2524760"/>
            </a:xfrm>
            <a:custGeom>
              <a:avLst/>
              <a:gdLst/>
              <a:ahLst/>
              <a:cxnLst/>
              <a:rect l="l" t="t" r="r" b="b"/>
              <a:pathLst>
                <a:path w="1076959" h="2524760">
                  <a:moveTo>
                    <a:pt x="1076705" y="2524505"/>
                  </a:moveTo>
                  <a:lnTo>
                    <a:pt x="1076705" y="0"/>
                  </a:lnTo>
                  <a:lnTo>
                    <a:pt x="0" y="0"/>
                  </a:lnTo>
                  <a:lnTo>
                    <a:pt x="0" y="2524505"/>
                  </a:lnTo>
                  <a:lnTo>
                    <a:pt x="4572" y="2524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1066800" y="9905"/>
                  </a:lnTo>
                  <a:lnTo>
                    <a:pt x="1066800" y="4571"/>
                  </a:lnTo>
                  <a:lnTo>
                    <a:pt x="1071372" y="9905"/>
                  </a:lnTo>
                  <a:lnTo>
                    <a:pt x="1071372" y="2524505"/>
                  </a:lnTo>
                  <a:lnTo>
                    <a:pt x="1076705" y="2524505"/>
                  </a:lnTo>
                  <a:close/>
                </a:path>
                <a:path w="1076959" h="2524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1076959" h="2524760">
                  <a:moveTo>
                    <a:pt x="9905" y="2514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514599"/>
                  </a:lnTo>
                  <a:lnTo>
                    <a:pt x="9905" y="2514599"/>
                  </a:lnTo>
                  <a:close/>
                </a:path>
                <a:path w="1076959" h="2524760">
                  <a:moveTo>
                    <a:pt x="1071372" y="2514599"/>
                  </a:moveTo>
                  <a:lnTo>
                    <a:pt x="4572" y="2514599"/>
                  </a:lnTo>
                  <a:lnTo>
                    <a:pt x="9905" y="2519171"/>
                  </a:lnTo>
                  <a:lnTo>
                    <a:pt x="9905" y="2524505"/>
                  </a:lnTo>
                  <a:lnTo>
                    <a:pt x="1066800" y="2524505"/>
                  </a:lnTo>
                  <a:lnTo>
                    <a:pt x="1066800" y="2519171"/>
                  </a:lnTo>
                  <a:lnTo>
                    <a:pt x="1071372" y="2514599"/>
                  </a:lnTo>
                  <a:close/>
                </a:path>
                <a:path w="1076959" h="2524760">
                  <a:moveTo>
                    <a:pt x="9905" y="2524505"/>
                  </a:moveTo>
                  <a:lnTo>
                    <a:pt x="9905" y="2519171"/>
                  </a:lnTo>
                  <a:lnTo>
                    <a:pt x="4572" y="2514599"/>
                  </a:lnTo>
                  <a:lnTo>
                    <a:pt x="4572" y="2524505"/>
                  </a:lnTo>
                  <a:lnTo>
                    <a:pt x="9905" y="2524505"/>
                  </a:lnTo>
                  <a:close/>
                </a:path>
                <a:path w="1076959" h="2524760">
                  <a:moveTo>
                    <a:pt x="1071372" y="9905"/>
                  </a:moveTo>
                  <a:lnTo>
                    <a:pt x="1066800" y="4571"/>
                  </a:lnTo>
                  <a:lnTo>
                    <a:pt x="1066800" y="9905"/>
                  </a:lnTo>
                  <a:lnTo>
                    <a:pt x="1071372" y="9905"/>
                  </a:lnTo>
                  <a:close/>
                </a:path>
                <a:path w="1076959" h="2524760">
                  <a:moveTo>
                    <a:pt x="1071372" y="2514599"/>
                  </a:moveTo>
                  <a:lnTo>
                    <a:pt x="1071372" y="9905"/>
                  </a:lnTo>
                  <a:lnTo>
                    <a:pt x="1066800" y="9905"/>
                  </a:lnTo>
                  <a:lnTo>
                    <a:pt x="1066800" y="2514599"/>
                  </a:lnTo>
                  <a:lnTo>
                    <a:pt x="1071372" y="2514599"/>
                  </a:lnTo>
                  <a:close/>
                </a:path>
                <a:path w="1076959" h="2524760">
                  <a:moveTo>
                    <a:pt x="1071372" y="2524505"/>
                  </a:moveTo>
                  <a:lnTo>
                    <a:pt x="1071372" y="2514599"/>
                  </a:lnTo>
                  <a:lnTo>
                    <a:pt x="1066800" y="2519171"/>
                  </a:lnTo>
                  <a:lnTo>
                    <a:pt x="1066800" y="2524505"/>
                  </a:lnTo>
                  <a:lnTo>
                    <a:pt x="1071372" y="2524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543800" y="1434083"/>
            <a:ext cx="243204" cy="1628775"/>
          </a:xfrm>
          <a:custGeom>
            <a:avLst/>
            <a:gdLst/>
            <a:ahLst/>
            <a:cxnLst/>
            <a:rect l="l" t="t" r="r" b="b"/>
            <a:pathLst>
              <a:path w="243204" h="1628775">
                <a:moveTo>
                  <a:pt x="224027" y="800100"/>
                </a:moveTo>
                <a:lnTo>
                  <a:pt x="180909" y="785254"/>
                </a:lnTo>
                <a:lnTo>
                  <a:pt x="152457" y="757637"/>
                </a:lnTo>
                <a:lnTo>
                  <a:pt x="134834" y="721153"/>
                </a:lnTo>
                <a:lnTo>
                  <a:pt x="128777" y="680466"/>
                </a:lnTo>
                <a:lnTo>
                  <a:pt x="128777" y="139446"/>
                </a:lnTo>
                <a:lnTo>
                  <a:pt x="119406" y="91226"/>
                </a:lnTo>
                <a:lnTo>
                  <a:pt x="95611" y="48282"/>
                </a:lnTo>
                <a:lnTo>
                  <a:pt x="59444" y="16248"/>
                </a:lnTo>
                <a:lnTo>
                  <a:pt x="12953" y="761"/>
                </a:lnTo>
                <a:lnTo>
                  <a:pt x="761" y="0"/>
                </a:lnTo>
                <a:lnTo>
                  <a:pt x="0" y="28194"/>
                </a:lnTo>
                <a:lnTo>
                  <a:pt x="6095" y="28194"/>
                </a:lnTo>
                <a:lnTo>
                  <a:pt x="10667" y="28956"/>
                </a:lnTo>
                <a:lnTo>
                  <a:pt x="48414" y="42972"/>
                </a:lnTo>
                <a:lnTo>
                  <a:pt x="76852" y="71142"/>
                </a:lnTo>
                <a:lnTo>
                  <a:pt x="94676" y="107937"/>
                </a:lnTo>
                <a:lnTo>
                  <a:pt x="100583" y="147828"/>
                </a:lnTo>
                <a:lnTo>
                  <a:pt x="100583" y="688086"/>
                </a:lnTo>
                <a:lnTo>
                  <a:pt x="109749" y="736479"/>
                </a:lnTo>
                <a:lnTo>
                  <a:pt x="133016" y="779340"/>
                </a:lnTo>
                <a:lnTo>
                  <a:pt x="168642" y="811435"/>
                </a:lnTo>
                <a:lnTo>
                  <a:pt x="177002" y="814345"/>
                </a:lnTo>
                <a:lnTo>
                  <a:pt x="216407" y="800862"/>
                </a:lnTo>
                <a:lnTo>
                  <a:pt x="221741" y="800195"/>
                </a:lnTo>
                <a:lnTo>
                  <a:pt x="224027" y="800100"/>
                </a:lnTo>
                <a:close/>
              </a:path>
              <a:path w="243204" h="1628775">
                <a:moveTo>
                  <a:pt x="223265" y="828294"/>
                </a:moveTo>
                <a:lnTo>
                  <a:pt x="221741" y="828294"/>
                </a:lnTo>
                <a:lnTo>
                  <a:pt x="214883" y="827532"/>
                </a:lnTo>
                <a:lnTo>
                  <a:pt x="177002" y="814345"/>
                </a:lnTo>
                <a:lnTo>
                  <a:pt x="168306" y="817321"/>
                </a:lnTo>
                <a:lnTo>
                  <a:pt x="131444" y="851373"/>
                </a:lnTo>
                <a:lnTo>
                  <a:pt x="108108" y="896745"/>
                </a:lnTo>
                <a:lnTo>
                  <a:pt x="100583" y="947166"/>
                </a:lnTo>
                <a:lnTo>
                  <a:pt x="100583" y="1487424"/>
                </a:lnTo>
                <a:lnTo>
                  <a:pt x="92943" y="1525987"/>
                </a:lnTo>
                <a:lnTo>
                  <a:pt x="74785" y="1560399"/>
                </a:lnTo>
                <a:lnTo>
                  <a:pt x="46857" y="1586327"/>
                </a:lnTo>
                <a:lnTo>
                  <a:pt x="9905" y="1599438"/>
                </a:lnTo>
                <a:lnTo>
                  <a:pt x="5333" y="1600200"/>
                </a:lnTo>
                <a:lnTo>
                  <a:pt x="0" y="1600200"/>
                </a:lnTo>
                <a:lnTo>
                  <a:pt x="761" y="1628394"/>
                </a:lnTo>
                <a:lnTo>
                  <a:pt x="7619" y="1628394"/>
                </a:lnTo>
                <a:lnTo>
                  <a:pt x="13715" y="1627632"/>
                </a:lnTo>
                <a:lnTo>
                  <a:pt x="61733" y="1610925"/>
                </a:lnTo>
                <a:lnTo>
                  <a:pt x="98307" y="1576644"/>
                </a:lnTo>
                <a:lnTo>
                  <a:pt x="121350" y="1531091"/>
                </a:lnTo>
                <a:lnTo>
                  <a:pt x="128777" y="1480566"/>
                </a:lnTo>
                <a:lnTo>
                  <a:pt x="128777" y="941832"/>
                </a:lnTo>
                <a:lnTo>
                  <a:pt x="136094" y="903668"/>
                </a:lnTo>
                <a:lnTo>
                  <a:pt x="154295" y="868794"/>
                </a:lnTo>
                <a:lnTo>
                  <a:pt x="182216" y="842244"/>
                </a:lnTo>
                <a:lnTo>
                  <a:pt x="218693" y="829056"/>
                </a:lnTo>
                <a:lnTo>
                  <a:pt x="223265" y="828294"/>
                </a:lnTo>
                <a:close/>
              </a:path>
              <a:path w="243204" h="1628775">
                <a:moveTo>
                  <a:pt x="243077" y="822197"/>
                </a:moveTo>
                <a:lnTo>
                  <a:pt x="243077" y="806196"/>
                </a:lnTo>
                <a:lnTo>
                  <a:pt x="236981" y="800100"/>
                </a:lnTo>
                <a:lnTo>
                  <a:pt x="221741" y="800195"/>
                </a:lnTo>
                <a:lnTo>
                  <a:pt x="216407" y="800862"/>
                </a:lnTo>
                <a:lnTo>
                  <a:pt x="177002" y="814345"/>
                </a:lnTo>
                <a:lnTo>
                  <a:pt x="214883" y="827532"/>
                </a:lnTo>
                <a:lnTo>
                  <a:pt x="221741" y="828294"/>
                </a:lnTo>
                <a:lnTo>
                  <a:pt x="236981" y="828294"/>
                </a:lnTo>
                <a:lnTo>
                  <a:pt x="243077" y="8221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143000" y="2345288"/>
            <a:ext cx="6644005" cy="4497705"/>
            <a:chOff x="1143000" y="2345288"/>
            <a:chExt cx="6644005" cy="4497705"/>
          </a:xfrm>
        </p:grpSpPr>
        <p:sp>
          <p:nvSpPr>
            <p:cNvPr id="20" name="object 20"/>
            <p:cNvSpPr/>
            <p:nvPr/>
          </p:nvSpPr>
          <p:spPr>
            <a:xfrm>
              <a:off x="2638805" y="2771211"/>
              <a:ext cx="85301" cy="848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9385" y="2345288"/>
              <a:ext cx="85107" cy="853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3000" y="5318760"/>
              <a:ext cx="6324600" cy="1524000"/>
            </a:xfrm>
            <a:custGeom>
              <a:avLst/>
              <a:gdLst/>
              <a:ahLst/>
              <a:cxnLst/>
              <a:rect l="l" t="t" r="r" b="b"/>
              <a:pathLst>
                <a:path w="6324600" h="1524000">
                  <a:moveTo>
                    <a:pt x="6324600" y="1371600"/>
                  </a:moveTo>
                  <a:lnTo>
                    <a:pt x="6248400" y="1333500"/>
                  </a:lnTo>
                  <a:lnTo>
                    <a:pt x="6248400" y="1361694"/>
                  </a:lnTo>
                  <a:lnTo>
                    <a:pt x="2143506" y="1361694"/>
                  </a:lnTo>
                  <a:lnTo>
                    <a:pt x="2143506" y="76200"/>
                  </a:lnTo>
                  <a:lnTo>
                    <a:pt x="2171700" y="76200"/>
                  </a:lnTo>
                  <a:lnTo>
                    <a:pt x="2133600" y="0"/>
                  </a:lnTo>
                  <a:lnTo>
                    <a:pt x="2095500" y="76200"/>
                  </a:lnTo>
                  <a:lnTo>
                    <a:pt x="2124456" y="76200"/>
                  </a:lnTo>
                  <a:lnTo>
                    <a:pt x="2124456" y="1361694"/>
                  </a:lnTo>
                  <a:lnTo>
                    <a:pt x="76200" y="1361694"/>
                  </a:lnTo>
                  <a:lnTo>
                    <a:pt x="76200" y="1333500"/>
                  </a:lnTo>
                  <a:lnTo>
                    <a:pt x="0" y="1371600"/>
                  </a:lnTo>
                  <a:lnTo>
                    <a:pt x="64008" y="1403604"/>
                  </a:lnTo>
                  <a:lnTo>
                    <a:pt x="76200" y="1409700"/>
                  </a:lnTo>
                  <a:lnTo>
                    <a:pt x="76200" y="1380744"/>
                  </a:lnTo>
                  <a:lnTo>
                    <a:pt x="2124456" y="1380744"/>
                  </a:lnTo>
                  <a:lnTo>
                    <a:pt x="2124456" y="1524000"/>
                  </a:lnTo>
                  <a:lnTo>
                    <a:pt x="2143506" y="1524000"/>
                  </a:lnTo>
                  <a:lnTo>
                    <a:pt x="2143506" y="1380744"/>
                  </a:lnTo>
                  <a:lnTo>
                    <a:pt x="6248400" y="1380744"/>
                  </a:lnTo>
                  <a:lnTo>
                    <a:pt x="6248400" y="1409700"/>
                  </a:lnTo>
                  <a:lnTo>
                    <a:pt x="6261354" y="1403223"/>
                  </a:lnTo>
                  <a:lnTo>
                    <a:pt x="6324600" y="1371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3800" y="3415284"/>
              <a:ext cx="243204" cy="1628775"/>
            </a:xfrm>
            <a:custGeom>
              <a:avLst/>
              <a:gdLst/>
              <a:ahLst/>
              <a:cxnLst/>
              <a:rect l="l" t="t" r="r" b="b"/>
              <a:pathLst>
                <a:path w="243204" h="1628775">
                  <a:moveTo>
                    <a:pt x="224027" y="800100"/>
                  </a:moveTo>
                  <a:lnTo>
                    <a:pt x="180909" y="785254"/>
                  </a:lnTo>
                  <a:lnTo>
                    <a:pt x="152457" y="757637"/>
                  </a:lnTo>
                  <a:lnTo>
                    <a:pt x="134834" y="721153"/>
                  </a:lnTo>
                  <a:lnTo>
                    <a:pt x="128777" y="680466"/>
                  </a:lnTo>
                  <a:lnTo>
                    <a:pt x="128777" y="139446"/>
                  </a:lnTo>
                  <a:lnTo>
                    <a:pt x="119406" y="91226"/>
                  </a:lnTo>
                  <a:lnTo>
                    <a:pt x="95611" y="48282"/>
                  </a:lnTo>
                  <a:lnTo>
                    <a:pt x="59444" y="16248"/>
                  </a:lnTo>
                  <a:lnTo>
                    <a:pt x="12953" y="761"/>
                  </a:lnTo>
                  <a:lnTo>
                    <a:pt x="761" y="0"/>
                  </a:lnTo>
                  <a:lnTo>
                    <a:pt x="0" y="28194"/>
                  </a:lnTo>
                  <a:lnTo>
                    <a:pt x="6095" y="28194"/>
                  </a:lnTo>
                  <a:lnTo>
                    <a:pt x="10667" y="28956"/>
                  </a:lnTo>
                  <a:lnTo>
                    <a:pt x="48414" y="42972"/>
                  </a:lnTo>
                  <a:lnTo>
                    <a:pt x="76852" y="71142"/>
                  </a:lnTo>
                  <a:lnTo>
                    <a:pt x="94676" y="107937"/>
                  </a:lnTo>
                  <a:lnTo>
                    <a:pt x="100583" y="147828"/>
                  </a:lnTo>
                  <a:lnTo>
                    <a:pt x="100583" y="688086"/>
                  </a:lnTo>
                  <a:lnTo>
                    <a:pt x="109749" y="736479"/>
                  </a:lnTo>
                  <a:lnTo>
                    <a:pt x="133016" y="779340"/>
                  </a:lnTo>
                  <a:lnTo>
                    <a:pt x="168642" y="811435"/>
                  </a:lnTo>
                  <a:lnTo>
                    <a:pt x="177002" y="814345"/>
                  </a:lnTo>
                  <a:lnTo>
                    <a:pt x="216407" y="800862"/>
                  </a:lnTo>
                  <a:lnTo>
                    <a:pt x="221741" y="800195"/>
                  </a:lnTo>
                  <a:lnTo>
                    <a:pt x="224027" y="800100"/>
                  </a:lnTo>
                  <a:close/>
                </a:path>
                <a:path w="243204" h="1628775">
                  <a:moveTo>
                    <a:pt x="223265" y="828294"/>
                  </a:moveTo>
                  <a:lnTo>
                    <a:pt x="221741" y="828294"/>
                  </a:lnTo>
                  <a:lnTo>
                    <a:pt x="214883" y="827532"/>
                  </a:lnTo>
                  <a:lnTo>
                    <a:pt x="177002" y="814345"/>
                  </a:lnTo>
                  <a:lnTo>
                    <a:pt x="168306" y="817321"/>
                  </a:lnTo>
                  <a:lnTo>
                    <a:pt x="131444" y="851373"/>
                  </a:lnTo>
                  <a:lnTo>
                    <a:pt x="108108" y="896745"/>
                  </a:lnTo>
                  <a:lnTo>
                    <a:pt x="100583" y="947166"/>
                  </a:lnTo>
                  <a:lnTo>
                    <a:pt x="100583" y="1487424"/>
                  </a:lnTo>
                  <a:lnTo>
                    <a:pt x="92943" y="1525987"/>
                  </a:lnTo>
                  <a:lnTo>
                    <a:pt x="74785" y="1560399"/>
                  </a:lnTo>
                  <a:lnTo>
                    <a:pt x="46857" y="1586327"/>
                  </a:lnTo>
                  <a:lnTo>
                    <a:pt x="9905" y="1599438"/>
                  </a:lnTo>
                  <a:lnTo>
                    <a:pt x="5333" y="1600200"/>
                  </a:lnTo>
                  <a:lnTo>
                    <a:pt x="0" y="1600200"/>
                  </a:lnTo>
                  <a:lnTo>
                    <a:pt x="761" y="1628394"/>
                  </a:lnTo>
                  <a:lnTo>
                    <a:pt x="7619" y="1628394"/>
                  </a:lnTo>
                  <a:lnTo>
                    <a:pt x="13715" y="1627632"/>
                  </a:lnTo>
                  <a:lnTo>
                    <a:pt x="61733" y="1610925"/>
                  </a:lnTo>
                  <a:lnTo>
                    <a:pt x="98307" y="1576644"/>
                  </a:lnTo>
                  <a:lnTo>
                    <a:pt x="121350" y="1531091"/>
                  </a:lnTo>
                  <a:lnTo>
                    <a:pt x="128777" y="1480566"/>
                  </a:lnTo>
                  <a:lnTo>
                    <a:pt x="128777" y="941832"/>
                  </a:lnTo>
                  <a:lnTo>
                    <a:pt x="136094" y="903668"/>
                  </a:lnTo>
                  <a:lnTo>
                    <a:pt x="154295" y="868794"/>
                  </a:lnTo>
                  <a:lnTo>
                    <a:pt x="182216" y="842244"/>
                  </a:lnTo>
                  <a:lnTo>
                    <a:pt x="218693" y="829056"/>
                  </a:lnTo>
                  <a:lnTo>
                    <a:pt x="223265" y="828294"/>
                  </a:lnTo>
                  <a:close/>
                </a:path>
                <a:path w="243204" h="1628775">
                  <a:moveTo>
                    <a:pt x="243077" y="822197"/>
                  </a:moveTo>
                  <a:lnTo>
                    <a:pt x="243077" y="806196"/>
                  </a:lnTo>
                  <a:lnTo>
                    <a:pt x="236981" y="800100"/>
                  </a:lnTo>
                  <a:lnTo>
                    <a:pt x="221741" y="800195"/>
                  </a:lnTo>
                  <a:lnTo>
                    <a:pt x="216407" y="800862"/>
                  </a:lnTo>
                  <a:lnTo>
                    <a:pt x="177002" y="814345"/>
                  </a:lnTo>
                  <a:lnTo>
                    <a:pt x="214883" y="827532"/>
                  </a:lnTo>
                  <a:lnTo>
                    <a:pt x="221741" y="828294"/>
                  </a:lnTo>
                  <a:lnTo>
                    <a:pt x="236981" y="828294"/>
                  </a:lnTo>
                  <a:lnTo>
                    <a:pt x="243077" y="8221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48600" y="1981200"/>
            <a:ext cx="1066800" cy="2514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endParaRPr sz="2400">
              <a:latin typeface="Times New Roman"/>
              <a:cs typeface="Times New Roman"/>
            </a:endParaRPr>
          </a:p>
          <a:p>
            <a:pPr marL="151130" marR="155575">
              <a:lnSpc>
                <a:spcPct val="250000"/>
              </a:lnSpc>
              <a:spcBef>
                <a:spcPts val="875"/>
              </a:spcBef>
            </a:pPr>
            <a:r>
              <a:rPr sz="2400" spc="-9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imes 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44028" y="4948428"/>
            <a:ext cx="1076960" cy="1915160"/>
            <a:chOff x="7844028" y="4948428"/>
            <a:chExt cx="1076960" cy="1915160"/>
          </a:xfrm>
        </p:grpSpPr>
        <p:sp>
          <p:nvSpPr>
            <p:cNvPr id="26" name="object 26"/>
            <p:cNvSpPr/>
            <p:nvPr/>
          </p:nvSpPr>
          <p:spPr>
            <a:xfrm>
              <a:off x="7848600" y="4953000"/>
              <a:ext cx="1066800" cy="1905000"/>
            </a:xfrm>
            <a:custGeom>
              <a:avLst/>
              <a:gdLst/>
              <a:ahLst/>
              <a:cxnLst/>
              <a:rect l="l" t="t" r="r" b="b"/>
              <a:pathLst>
                <a:path w="1066800" h="1905000">
                  <a:moveTo>
                    <a:pt x="1066800" y="1905000"/>
                  </a:moveTo>
                  <a:lnTo>
                    <a:pt x="1066800" y="0"/>
                  </a:lnTo>
                  <a:lnTo>
                    <a:pt x="0" y="0"/>
                  </a:lnTo>
                  <a:lnTo>
                    <a:pt x="0" y="1905000"/>
                  </a:lnTo>
                  <a:lnTo>
                    <a:pt x="1066800" y="19050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44028" y="4948428"/>
              <a:ext cx="1076960" cy="1915160"/>
            </a:xfrm>
            <a:custGeom>
              <a:avLst/>
              <a:gdLst/>
              <a:ahLst/>
              <a:cxnLst/>
              <a:rect l="l" t="t" r="r" b="b"/>
              <a:pathLst>
                <a:path w="1076959" h="1915159">
                  <a:moveTo>
                    <a:pt x="1076705" y="1914906"/>
                  </a:moveTo>
                  <a:lnTo>
                    <a:pt x="1076705" y="0"/>
                  </a:lnTo>
                  <a:lnTo>
                    <a:pt x="0" y="0"/>
                  </a:lnTo>
                  <a:lnTo>
                    <a:pt x="0" y="1914906"/>
                  </a:lnTo>
                  <a:lnTo>
                    <a:pt x="4572" y="19149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1066800" y="9906"/>
                  </a:lnTo>
                  <a:lnTo>
                    <a:pt x="1066800" y="4572"/>
                  </a:lnTo>
                  <a:lnTo>
                    <a:pt x="1071372" y="9906"/>
                  </a:lnTo>
                  <a:lnTo>
                    <a:pt x="1071372" y="1914906"/>
                  </a:lnTo>
                  <a:lnTo>
                    <a:pt x="1076705" y="1914906"/>
                  </a:lnTo>
                  <a:close/>
                </a:path>
                <a:path w="1076959" h="1915159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1076959" h="1915159">
                  <a:moveTo>
                    <a:pt x="9905" y="19050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1905000"/>
                  </a:lnTo>
                  <a:lnTo>
                    <a:pt x="9905" y="1905000"/>
                  </a:lnTo>
                  <a:close/>
                </a:path>
                <a:path w="1076959" h="1915159">
                  <a:moveTo>
                    <a:pt x="1071372" y="1905000"/>
                  </a:moveTo>
                  <a:lnTo>
                    <a:pt x="4572" y="1905000"/>
                  </a:lnTo>
                  <a:lnTo>
                    <a:pt x="9905" y="1909572"/>
                  </a:lnTo>
                  <a:lnTo>
                    <a:pt x="9905" y="1914906"/>
                  </a:lnTo>
                  <a:lnTo>
                    <a:pt x="1066800" y="1914906"/>
                  </a:lnTo>
                  <a:lnTo>
                    <a:pt x="1066800" y="1909572"/>
                  </a:lnTo>
                  <a:lnTo>
                    <a:pt x="1071372" y="1905000"/>
                  </a:lnTo>
                  <a:close/>
                </a:path>
                <a:path w="1076959" h="1915159">
                  <a:moveTo>
                    <a:pt x="9905" y="1914906"/>
                  </a:moveTo>
                  <a:lnTo>
                    <a:pt x="9905" y="1909572"/>
                  </a:lnTo>
                  <a:lnTo>
                    <a:pt x="4572" y="1905000"/>
                  </a:lnTo>
                  <a:lnTo>
                    <a:pt x="4572" y="1914906"/>
                  </a:lnTo>
                  <a:lnTo>
                    <a:pt x="9905" y="1914906"/>
                  </a:lnTo>
                  <a:close/>
                </a:path>
                <a:path w="1076959" h="1915159">
                  <a:moveTo>
                    <a:pt x="1071372" y="9906"/>
                  </a:moveTo>
                  <a:lnTo>
                    <a:pt x="1066800" y="4572"/>
                  </a:lnTo>
                  <a:lnTo>
                    <a:pt x="1066800" y="9906"/>
                  </a:lnTo>
                  <a:lnTo>
                    <a:pt x="1071372" y="9906"/>
                  </a:lnTo>
                  <a:close/>
                </a:path>
                <a:path w="1076959" h="1915159">
                  <a:moveTo>
                    <a:pt x="1071372" y="1905000"/>
                  </a:moveTo>
                  <a:lnTo>
                    <a:pt x="1071372" y="9906"/>
                  </a:lnTo>
                  <a:lnTo>
                    <a:pt x="1066800" y="9906"/>
                  </a:lnTo>
                  <a:lnTo>
                    <a:pt x="1066800" y="1905000"/>
                  </a:lnTo>
                  <a:lnTo>
                    <a:pt x="1071372" y="1905000"/>
                  </a:lnTo>
                  <a:close/>
                </a:path>
                <a:path w="1076959" h="1915159">
                  <a:moveTo>
                    <a:pt x="1071372" y="1914906"/>
                  </a:moveTo>
                  <a:lnTo>
                    <a:pt x="1071372" y="1905000"/>
                  </a:lnTo>
                  <a:lnTo>
                    <a:pt x="1066800" y="1909572"/>
                  </a:lnTo>
                  <a:lnTo>
                    <a:pt x="1066800" y="1914906"/>
                  </a:lnTo>
                  <a:lnTo>
                    <a:pt x="1071372" y="1914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21939" y="5189931"/>
            <a:ext cx="15240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89135" y="6714234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00400" y="5923026"/>
            <a:ext cx="847090" cy="843915"/>
          </a:xfrm>
          <a:custGeom>
            <a:avLst/>
            <a:gdLst/>
            <a:ahLst/>
            <a:cxnLst/>
            <a:rect l="l" t="t" r="r" b="b"/>
            <a:pathLst>
              <a:path w="847089" h="843915">
                <a:moveTo>
                  <a:pt x="152400" y="0"/>
                </a:moveTo>
                <a:lnTo>
                  <a:pt x="0" y="0"/>
                </a:lnTo>
                <a:lnTo>
                  <a:pt x="0" y="9906"/>
                </a:lnTo>
                <a:lnTo>
                  <a:pt x="152400" y="9906"/>
                </a:lnTo>
                <a:lnTo>
                  <a:pt x="152400" y="0"/>
                </a:lnTo>
                <a:close/>
              </a:path>
              <a:path w="847089" h="843915">
                <a:moveTo>
                  <a:pt x="462521" y="691134"/>
                </a:moveTo>
                <a:lnTo>
                  <a:pt x="452628" y="691134"/>
                </a:lnTo>
                <a:lnTo>
                  <a:pt x="452628" y="843534"/>
                </a:lnTo>
                <a:lnTo>
                  <a:pt x="462521" y="843534"/>
                </a:lnTo>
                <a:lnTo>
                  <a:pt x="462521" y="691134"/>
                </a:lnTo>
                <a:close/>
              </a:path>
              <a:path w="847089" h="843915">
                <a:moveTo>
                  <a:pt x="846582" y="38100"/>
                </a:moveTo>
                <a:lnTo>
                  <a:pt x="830580" y="3810"/>
                </a:lnTo>
                <a:lnTo>
                  <a:pt x="68580" y="368808"/>
                </a:lnTo>
                <a:lnTo>
                  <a:pt x="84582" y="403098"/>
                </a:lnTo>
                <a:lnTo>
                  <a:pt x="8465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3940" y="6790435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</a:tabLst>
            </a:pPr>
            <a:r>
              <a:rPr sz="2000" spc="-5" dirty="0">
                <a:latin typeface="Times New Roman"/>
                <a:cs typeface="Times New Roman"/>
              </a:rPr>
              <a:t>1	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00400" y="5732526"/>
            <a:ext cx="3596004" cy="1034415"/>
            <a:chOff x="3200400" y="5732526"/>
            <a:chExt cx="3596004" cy="1034415"/>
          </a:xfrm>
        </p:grpSpPr>
        <p:sp>
          <p:nvSpPr>
            <p:cNvPr id="33" name="object 33"/>
            <p:cNvSpPr/>
            <p:nvPr/>
          </p:nvSpPr>
          <p:spPr>
            <a:xfrm>
              <a:off x="3200400" y="6304026"/>
              <a:ext cx="843915" cy="462915"/>
            </a:xfrm>
            <a:custGeom>
              <a:avLst/>
              <a:gdLst/>
              <a:ahLst/>
              <a:cxnLst/>
              <a:rect l="l" t="t" r="r" b="b"/>
              <a:pathLst>
                <a:path w="843914" h="462915">
                  <a:moveTo>
                    <a:pt x="152400" y="0"/>
                  </a:moveTo>
                  <a:lnTo>
                    <a:pt x="0" y="0"/>
                  </a:lnTo>
                  <a:lnTo>
                    <a:pt x="0" y="9906"/>
                  </a:lnTo>
                  <a:lnTo>
                    <a:pt x="152400" y="9906"/>
                  </a:lnTo>
                  <a:lnTo>
                    <a:pt x="152400" y="0"/>
                  </a:lnTo>
                  <a:close/>
                </a:path>
                <a:path w="843914" h="462915">
                  <a:moveTo>
                    <a:pt x="843521" y="310134"/>
                  </a:moveTo>
                  <a:lnTo>
                    <a:pt x="833628" y="310134"/>
                  </a:lnTo>
                  <a:lnTo>
                    <a:pt x="833628" y="462534"/>
                  </a:lnTo>
                  <a:lnTo>
                    <a:pt x="843521" y="462534"/>
                  </a:lnTo>
                  <a:lnTo>
                    <a:pt x="843521" y="310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14800" y="5747004"/>
              <a:ext cx="2667000" cy="425450"/>
            </a:xfrm>
            <a:custGeom>
              <a:avLst/>
              <a:gdLst/>
              <a:ahLst/>
              <a:cxnLst/>
              <a:rect l="l" t="t" r="r" b="b"/>
              <a:pathLst>
                <a:path w="2667000" h="425450">
                  <a:moveTo>
                    <a:pt x="2667000" y="425196"/>
                  </a:moveTo>
                  <a:lnTo>
                    <a:pt x="2667000" y="0"/>
                  </a:lnTo>
                  <a:lnTo>
                    <a:pt x="0" y="0"/>
                  </a:lnTo>
                  <a:lnTo>
                    <a:pt x="0" y="425196"/>
                  </a:lnTo>
                  <a:lnTo>
                    <a:pt x="2667000" y="4251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1083" y="5732526"/>
              <a:ext cx="2695575" cy="454659"/>
            </a:xfrm>
            <a:custGeom>
              <a:avLst/>
              <a:gdLst/>
              <a:ahLst/>
              <a:cxnLst/>
              <a:rect l="l" t="t" r="r" b="b"/>
              <a:pathLst>
                <a:path w="2695575" h="454660">
                  <a:moveTo>
                    <a:pt x="2695193" y="454151"/>
                  </a:moveTo>
                  <a:lnTo>
                    <a:pt x="2695193" y="0"/>
                  </a:lnTo>
                  <a:lnTo>
                    <a:pt x="0" y="0"/>
                  </a:lnTo>
                  <a:lnTo>
                    <a:pt x="0" y="454152"/>
                  </a:lnTo>
                  <a:lnTo>
                    <a:pt x="13716" y="454152"/>
                  </a:lnTo>
                  <a:lnTo>
                    <a:pt x="13715" y="28956"/>
                  </a:lnTo>
                  <a:lnTo>
                    <a:pt x="28193" y="14478"/>
                  </a:lnTo>
                  <a:lnTo>
                    <a:pt x="28193" y="28956"/>
                  </a:lnTo>
                  <a:lnTo>
                    <a:pt x="2666999" y="28956"/>
                  </a:lnTo>
                  <a:lnTo>
                    <a:pt x="2666999" y="14477"/>
                  </a:lnTo>
                  <a:lnTo>
                    <a:pt x="2680716" y="28956"/>
                  </a:lnTo>
                  <a:lnTo>
                    <a:pt x="2680716" y="454151"/>
                  </a:lnTo>
                  <a:lnTo>
                    <a:pt x="2695193" y="454151"/>
                  </a:lnTo>
                  <a:close/>
                </a:path>
                <a:path w="2695575" h="454660">
                  <a:moveTo>
                    <a:pt x="28193" y="28956"/>
                  </a:moveTo>
                  <a:lnTo>
                    <a:pt x="28193" y="14478"/>
                  </a:lnTo>
                  <a:lnTo>
                    <a:pt x="13715" y="28956"/>
                  </a:lnTo>
                  <a:lnTo>
                    <a:pt x="28193" y="28956"/>
                  </a:lnTo>
                  <a:close/>
                </a:path>
                <a:path w="2695575" h="454660">
                  <a:moveTo>
                    <a:pt x="28194" y="425958"/>
                  </a:moveTo>
                  <a:lnTo>
                    <a:pt x="28193" y="28956"/>
                  </a:lnTo>
                  <a:lnTo>
                    <a:pt x="13715" y="28956"/>
                  </a:lnTo>
                  <a:lnTo>
                    <a:pt x="13716" y="425958"/>
                  </a:lnTo>
                  <a:lnTo>
                    <a:pt x="28194" y="425958"/>
                  </a:lnTo>
                  <a:close/>
                </a:path>
                <a:path w="2695575" h="454660">
                  <a:moveTo>
                    <a:pt x="2680716" y="425958"/>
                  </a:moveTo>
                  <a:lnTo>
                    <a:pt x="13716" y="425958"/>
                  </a:lnTo>
                  <a:lnTo>
                    <a:pt x="28194" y="439674"/>
                  </a:lnTo>
                  <a:lnTo>
                    <a:pt x="28194" y="454152"/>
                  </a:lnTo>
                  <a:lnTo>
                    <a:pt x="2666999" y="454151"/>
                  </a:lnTo>
                  <a:lnTo>
                    <a:pt x="2666999" y="439674"/>
                  </a:lnTo>
                  <a:lnTo>
                    <a:pt x="2680716" y="425958"/>
                  </a:lnTo>
                  <a:close/>
                </a:path>
                <a:path w="2695575" h="454660">
                  <a:moveTo>
                    <a:pt x="28194" y="454152"/>
                  </a:moveTo>
                  <a:lnTo>
                    <a:pt x="28194" y="439674"/>
                  </a:lnTo>
                  <a:lnTo>
                    <a:pt x="13716" y="425958"/>
                  </a:lnTo>
                  <a:lnTo>
                    <a:pt x="13716" y="454152"/>
                  </a:lnTo>
                  <a:lnTo>
                    <a:pt x="28194" y="454152"/>
                  </a:lnTo>
                  <a:close/>
                </a:path>
                <a:path w="2695575" h="454660">
                  <a:moveTo>
                    <a:pt x="2680716" y="28956"/>
                  </a:moveTo>
                  <a:lnTo>
                    <a:pt x="2666999" y="14477"/>
                  </a:lnTo>
                  <a:lnTo>
                    <a:pt x="2666999" y="28956"/>
                  </a:lnTo>
                  <a:lnTo>
                    <a:pt x="2680716" y="28956"/>
                  </a:lnTo>
                  <a:close/>
                </a:path>
                <a:path w="2695575" h="454660">
                  <a:moveTo>
                    <a:pt x="2680716" y="425958"/>
                  </a:moveTo>
                  <a:lnTo>
                    <a:pt x="2680716" y="28956"/>
                  </a:lnTo>
                  <a:lnTo>
                    <a:pt x="2666999" y="28956"/>
                  </a:lnTo>
                  <a:lnTo>
                    <a:pt x="2666999" y="425958"/>
                  </a:lnTo>
                  <a:lnTo>
                    <a:pt x="2680716" y="425958"/>
                  </a:lnTo>
                  <a:close/>
                </a:path>
                <a:path w="2695575" h="454660">
                  <a:moveTo>
                    <a:pt x="2680716" y="454151"/>
                  </a:moveTo>
                  <a:lnTo>
                    <a:pt x="2680716" y="425958"/>
                  </a:lnTo>
                  <a:lnTo>
                    <a:pt x="2666999" y="439674"/>
                  </a:lnTo>
                  <a:lnTo>
                    <a:pt x="2666999" y="454151"/>
                  </a:lnTo>
                  <a:lnTo>
                    <a:pt x="2680716" y="454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14800" y="5747003"/>
            <a:ext cx="2667000" cy="4254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 = (0.5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3800" y="5472684"/>
            <a:ext cx="243204" cy="1628775"/>
          </a:xfrm>
          <a:custGeom>
            <a:avLst/>
            <a:gdLst/>
            <a:ahLst/>
            <a:cxnLst/>
            <a:rect l="l" t="t" r="r" b="b"/>
            <a:pathLst>
              <a:path w="243204" h="1628775">
                <a:moveTo>
                  <a:pt x="224027" y="800100"/>
                </a:moveTo>
                <a:lnTo>
                  <a:pt x="180909" y="785254"/>
                </a:lnTo>
                <a:lnTo>
                  <a:pt x="152457" y="757637"/>
                </a:lnTo>
                <a:lnTo>
                  <a:pt x="134834" y="721153"/>
                </a:lnTo>
                <a:lnTo>
                  <a:pt x="128777" y="680466"/>
                </a:lnTo>
                <a:lnTo>
                  <a:pt x="128777" y="139446"/>
                </a:lnTo>
                <a:lnTo>
                  <a:pt x="119406" y="91226"/>
                </a:lnTo>
                <a:lnTo>
                  <a:pt x="95611" y="48282"/>
                </a:lnTo>
                <a:lnTo>
                  <a:pt x="59444" y="16248"/>
                </a:lnTo>
                <a:lnTo>
                  <a:pt x="12953" y="761"/>
                </a:lnTo>
                <a:lnTo>
                  <a:pt x="761" y="0"/>
                </a:lnTo>
                <a:lnTo>
                  <a:pt x="0" y="28194"/>
                </a:lnTo>
                <a:lnTo>
                  <a:pt x="6095" y="28194"/>
                </a:lnTo>
                <a:lnTo>
                  <a:pt x="10667" y="28956"/>
                </a:lnTo>
                <a:lnTo>
                  <a:pt x="48414" y="42972"/>
                </a:lnTo>
                <a:lnTo>
                  <a:pt x="76852" y="71142"/>
                </a:lnTo>
                <a:lnTo>
                  <a:pt x="94676" y="107937"/>
                </a:lnTo>
                <a:lnTo>
                  <a:pt x="100583" y="147828"/>
                </a:lnTo>
                <a:lnTo>
                  <a:pt x="100583" y="688086"/>
                </a:lnTo>
                <a:lnTo>
                  <a:pt x="109751" y="736479"/>
                </a:lnTo>
                <a:lnTo>
                  <a:pt x="133021" y="779340"/>
                </a:lnTo>
                <a:lnTo>
                  <a:pt x="168647" y="811435"/>
                </a:lnTo>
                <a:lnTo>
                  <a:pt x="177005" y="814344"/>
                </a:lnTo>
                <a:lnTo>
                  <a:pt x="216407" y="800862"/>
                </a:lnTo>
                <a:lnTo>
                  <a:pt x="221741" y="800195"/>
                </a:lnTo>
                <a:lnTo>
                  <a:pt x="224027" y="800100"/>
                </a:lnTo>
                <a:close/>
              </a:path>
              <a:path w="243204" h="1628775">
                <a:moveTo>
                  <a:pt x="223265" y="828294"/>
                </a:moveTo>
                <a:lnTo>
                  <a:pt x="221741" y="828294"/>
                </a:lnTo>
                <a:lnTo>
                  <a:pt x="214883" y="827532"/>
                </a:lnTo>
                <a:lnTo>
                  <a:pt x="177005" y="814344"/>
                </a:lnTo>
                <a:lnTo>
                  <a:pt x="168306" y="817321"/>
                </a:lnTo>
                <a:lnTo>
                  <a:pt x="131444" y="851373"/>
                </a:lnTo>
                <a:lnTo>
                  <a:pt x="108108" y="896745"/>
                </a:lnTo>
                <a:lnTo>
                  <a:pt x="100583" y="947166"/>
                </a:lnTo>
                <a:lnTo>
                  <a:pt x="100583" y="1487424"/>
                </a:lnTo>
                <a:lnTo>
                  <a:pt x="92936" y="1525998"/>
                </a:lnTo>
                <a:lnTo>
                  <a:pt x="74785" y="1560399"/>
                </a:lnTo>
                <a:lnTo>
                  <a:pt x="46864" y="1586316"/>
                </a:lnTo>
                <a:lnTo>
                  <a:pt x="9905" y="1599438"/>
                </a:lnTo>
                <a:lnTo>
                  <a:pt x="5333" y="1600200"/>
                </a:lnTo>
                <a:lnTo>
                  <a:pt x="0" y="1600200"/>
                </a:lnTo>
                <a:lnTo>
                  <a:pt x="761" y="1628394"/>
                </a:lnTo>
                <a:lnTo>
                  <a:pt x="7619" y="1628394"/>
                </a:lnTo>
                <a:lnTo>
                  <a:pt x="13715" y="1627632"/>
                </a:lnTo>
                <a:lnTo>
                  <a:pt x="61733" y="1610925"/>
                </a:lnTo>
                <a:lnTo>
                  <a:pt x="98307" y="1576644"/>
                </a:lnTo>
                <a:lnTo>
                  <a:pt x="121350" y="1531091"/>
                </a:lnTo>
                <a:lnTo>
                  <a:pt x="128777" y="1480566"/>
                </a:lnTo>
                <a:lnTo>
                  <a:pt x="128777" y="941832"/>
                </a:lnTo>
                <a:lnTo>
                  <a:pt x="136094" y="903668"/>
                </a:lnTo>
                <a:lnTo>
                  <a:pt x="154295" y="868794"/>
                </a:lnTo>
                <a:lnTo>
                  <a:pt x="182216" y="842244"/>
                </a:lnTo>
                <a:lnTo>
                  <a:pt x="218693" y="829056"/>
                </a:lnTo>
                <a:lnTo>
                  <a:pt x="223265" y="828294"/>
                </a:lnTo>
                <a:close/>
              </a:path>
              <a:path w="243204" h="1628775">
                <a:moveTo>
                  <a:pt x="243077" y="822197"/>
                </a:moveTo>
                <a:lnTo>
                  <a:pt x="243077" y="806196"/>
                </a:lnTo>
                <a:lnTo>
                  <a:pt x="236981" y="800100"/>
                </a:lnTo>
                <a:lnTo>
                  <a:pt x="221741" y="800195"/>
                </a:lnTo>
                <a:lnTo>
                  <a:pt x="216407" y="800862"/>
                </a:lnTo>
                <a:lnTo>
                  <a:pt x="177005" y="814344"/>
                </a:lnTo>
                <a:lnTo>
                  <a:pt x="214883" y="827532"/>
                </a:lnTo>
                <a:lnTo>
                  <a:pt x="221741" y="828294"/>
                </a:lnTo>
                <a:lnTo>
                  <a:pt x="236981" y="828294"/>
                </a:lnTo>
                <a:lnTo>
                  <a:pt x="243077" y="8221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143000" y="2332482"/>
            <a:ext cx="6400800" cy="4396105"/>
            <a:chOff x="1143000" y="2332482"/>
            <a:chExt cx="6400800" cy="4396105"/>
          </a:xfrm>
        </p:grpSpPr>
        <p:sp>
          <p:nvSpPr>
            <p:cNvPr id="39" name="object 39"/>
            <p:cNvSpPr/>
            <p:nvPr/>
          </p:nvSpPr>
          <p:spPr>
            <a:xfrm>
              <a:off x="1524000" y="2781299"/>
              <a:ext cx="5638800" cy="3947160"/>
            </a:xfrm>
            <a:custGeom>
              <a:avLst/>
              <a:gdLst/>
              <a:ahLst/>
              <a:cxnLst/>
              <a:rect l="l" t="t" r="r" b="b"/>
              <a:pathLst>
                <a:path w="5638800" h="3947159">
                  <a:moveTo>
                    <a:pt x="1152906" y="3848100"/>
                  </a:moveTo>
                  <a:lnTo>
                    <a:pt x="1133856" y="3848100"/>
                  </a:lnTo>
                  <a:lnTo>
                    <a:pt x="1133856" y="3867150"/>
                  </a:lnTo>
                  <a:lnTo>
                    <a:pt x="1152906" y="3867150"/>
                  </a:lnTo>
                  <a:lnTo>
                    <a:pt x="1152906" y="3848100"/>
                  </a:lnTo>
                  <a:close/>
                </a:path>
                <a:path w="5638800" h="3947159">
                  <a:moveTo>
                    <a:pt x="1152906" y="3810000"/>
                  </a:moveTo>
                  <a:lnTo>
                    <a:pt x="1133856" y="3810000"/>
                  </a:lnTo>
                  <a:lnTo>
                    <a:pt x="1133856" y="3829050"/>
                  </a:lnTo>
                  <a:lnTo>
                    <a:pt x="1152906" y="3829050"/>
                  </a:lnTo>
                  <a:lnTo>
                    <a:pt x="1152906" y="3810000"/>
                  </a:lnTo>
                  <a:close/>
                </a:path>
                <a:path w="5638800" h="3947159">
                  <a:moveTo>
                    <a:pt x="1152906" y="3771900"/>
                  </a:moveTo>
                  <a:lnTo>
                    <a:pt x="1133856" y="3771900"/>
                  </a:lnTo>
                  <a:lnTo>
                    <a:pt x="1133856" y="3790950"/>
                  </a:lnTo>
                  <a:lnTo>
                    <a:pt x="1152906" y="3790950"/>
                  </a:lnTo>
                  <a:lnTo>
                    <a:pt x="1152906" y="3771900"/>
                  </a:lnTo>
                  <a:close/>
                </a:path>
                <a:path w="5638800" h="3947159">
                  <a:moveTo>
                    <a:pt x="1152906" y="3733800"/>
                  </a:moveTo>
                  <a:lnTo>
                    <a:pt x="1133856" y="3733800"/>
                  </a:lnTo>
                  <a:lnTo>
                    <a:pt x="1133856" y="3752850"/>
                  </a:lnTo>
                  <a:lnTo>
                    <a:pt x="1152906" y="3752850"/>
                  </a:lnTo>
                  <a:lnTo>
                    <a:pt x="1152906" y="3733800"/>
                  </a:lnTo>
                  <a:close/>
                </a:path>
                <a:path w="5638800" h="3947159">
                  <a:moveTo>
                    <a:pt x="1152906" y="3695700"/>
                  </a:moveTo>
                  <a:lnTo>
                    <a:pt x="1133856" y="3695700"/>
                  </a:lnTo>
                  <a:lnTo>
                    <a:pt x="1133856" y="3714750"/>
                  </a:lnTo>
                  <a:lnTo>
                    <a:pt x="1152906" y="3714750"/>
                  </a:lnTo>
                  <a:lnTo>
                    <a:pt x="1152906" y="3695700"/>
                  </a:lnTo>
                  <a:close/>
                </a:path>
                <a:path w="5638800" h="3947159">
                  <a:moveTo>
                    <a:pt x="1152906" y="3657600"/>
                  </a:moveTo>
                  <a:lnTo>
                    <a:pt x="1133856" y="3657600"/>
                  </a:lnTo>
                  <a:lnTo>
                    <a:pt x="1133856" y="3676650"/>
                  </a:lnTo>
                  <a:lnTo>
                    <a:pt x="1152906" y="3676650"/>
                  </a:lnTo>
                  <a:lnTo>
                    <a:pt x="1152906" y="3657600"/>
                  </a:lnTo>
                  <a:close/>
                </a:path>
                <a:path w="5638800" h="3947159">
                  <a:moveTo>
                    <a:pt x="1152906" y="3619500"/>
                  </a:moveTo>
                  <a:lnTo>
                    <a:pt x="1133856" y="3619500"/>
                  </a:lnTo>
                  <a:lnTo>
                    <a:pt x="1133856" y="3638550"/>
                  </a:lnTo>
                  <a:lnTo>
                    <a:pt x="1152906" y="3638550"/>
                  </a:lnTo>
                  <a:lnTo>
                    <a:pt x="1152906" y="3619500"/>
                  </a:lnTo>
                  <a:close/>
                </a:path>
                <a:path w="5638800" h="3947159">
                  <a:moveTo>
                    <a:pt x="1152906" y="3581400"/>
                  </a:moveTo>
                  <a:lnTo>
                    <a:pt x="1133856" y="3581400"/>
                  </a:lnTo>
                  <a:lnTo>
                    <a:pt x="1133856" y="3600450"/>
                  </a:lnTo>
                  <a:lnTo>
                    <a:pt x="1152906" y="3600450"/>
                  </a:lnTo>
                  <a:lnTo>
                    <a:pt x="1152906" y="3581400"/>
                  </a:lnTo>
                  <a:close/>
                </a:path>
                <a:path w="5638800" h="3947159">
                  <a:moveTo>
                    <a:pt x="1152906" y="3543300"/>
                  </a:moveTo>
                  <a:lnTo>
                    <a:pt x="1133856" y="3543300"/>
                  </a:lnTo>
                  <a:lnTo>
                    <a:pt x="1133856" y="3562350"/>
                  </a:lnTo>
                  <a:lnTo>
                    <a:pt x="1152906" y="3562350"/>
                  </a:lnTo>
                  <a:lnTo>
                    <a:pt x="1152906" y="3543300"/>
                  </a:lnTo>
                  <a:close/>
                </a:path>
                <a:path w="5638800" h="3947159">
                  <a:moveTo>
                    <a:pt x="1152906" y="3505200"/>
                  </a:moveTo>
                  <a:lnTo>
                    <a:pt x="1133856" y="3505200"/>
                  </a:lnTo>
                  <a:lnTo>
                    <a:pt x="1133856" y="3524250"/>
                  </a:lnTo>
                  <a:lnTo>
                    <a:pt x="1152906" y="3524250"/>
                  </a:lnTo>
                  <a:lnTo>
                    <a:pt x="1152906" y="3505200"/>
                  </a:lnTo>
                  <a:close/>
                </a:path>
                <a:path w="5638800" h="3947159">
                  <a:moveTo>
                    <a:pt x="1152906" y="3467100"/>
                  </a:moveTo>
                  <a:lnTo>
                    <a:pt x="1133856" y="3467100"/>
                  </a:lnTo>
                  <a:lnTo>
                    <a:pt x="1133856" y="3486150"/>
                  </a:lnTo>
                  <a:lnTo>
                    <a:pt x="1152906" y="3486150"/>
                  </a:lnTo>
                  <a:lnTo>
                    <a:pt x="1152906" y="3467100"/>
                  </a:lnTo>
                  <a:close/>
                </a:path>
                <a:path w="5638800" h="3947159">
                  <a:moveTo>
                    <a:pt x="1152906" y="3429000"/>
                  </a:moveTo>
                  <a:lnTo>
                    <a:pt x="1133856" y="3429000"/>
                  </a:lnTo>
                  <a:lnTo>
                    <a:pt x="1133856" y="3448050"/>
                  </a:lnTo>
                  <a:lnTo>
                    <a:pt x="1152906" y="3448050"/>
                  </a:lnTo>
                  <a:lnTo>
                    <a:pt x="1152906" y="3429000"/>
                  </a:lnTo>
                  <a:close/>
                </a:path>
                <a:path w="5638800" h="3947159">
                  <a:moveTo>
                    <a:pt x="1152906" y="3390900"/>
                  </a:moveTo>
                  <a:lnTo>
                    <a:pt x="1133856" y="3390900"/>
                  </a:lnTo>
                  <a:lnTo>
                    <a:pt x="1133856" y="3409950"/>
                  </a:lnTo>
                  <a:lnTo>
                    <a:pt x="1152906" y="3409950"/>
                  </a:lnTo>
                  <a:lnTo>
                    <a:pt x="1152906" y="3390900"/>
                  </a:lnTo>
                  <a:close/>
                </a:path>
                <a:path w="5638800" h="3947159">
                  <a:moveTo>
                    <a:pt x="1152906" y="3352800"/>
                  </a:moveTo>
                  <a:lnTo>
                    <a:pt x="1133856" y="3352800"/>
                  </a:lnTo>
                  <a:lnTo>
                    <a:pt x="1133856" y="3371850"/>
                  </a:lnTo>
                  <a:lnTo>
                    <a:pt x="1152906" y="3371850"/>
                  </a:lnTo>
                  <a:lnTo>
                    <a:pt x="1152906" y="3352800"/>
                  </a:lnTo>
                  <a:close/>
                </a:path>
                <a:path w="5638800" h="3947159">
                  <a:moveTo>
                    <a:pt x="1152906" y="3314700"/>
                  </a:moveTo>
                  <a:lnTo>
                    <a:pt x="1133856" y="3314700"/>
                  </a:lnTo>
                  <a:lnTo>
                    <a:pt x="1133856" y="3333750"/>
                  </a:lnTo>
                  <a:lnTo>
                    <a:pt x="1152906" y="3333750"/>
                  </a:lnTo>
                  <a:lnTo>
                    <a:pt x="1152906" y="3314700"/>
                  </a:lnTo>
                  <a:close/>
                </a:path>
                <a:path w="5638800" h="3947159">
                  <a:moveTo>
                    <a:pt x="1152906" y="3276600"/>
                  </a:moveTo>
                  <a:lnTo>
                    <a:pt x="1133856" y="3276600"/>
                  </a:lnTo>
                  <a:lnTo>
                    <a:pt x="1133856" y="3295650"/>
                  </a:lnTo>
                  <a:lnTo>
                    <a:pt x="1152906" y="3295650"/>
                  </a:lnTo>
                  <a:lnTo>
                    <a:pt x="1152906" y="3276600"/>
                  </a:lnTo>
                  <a:close/>
                </a:path>
                <a:path w="5638800" h="3947159">
                  <a:moveTo>
                    <a:pt x="1152906" y="3238500"/>
                  </a:moveTo>
                  <a:lnTo>
                    <a:pt x="1133856" y="3238500"/>
                  </a:lnTo>
                  <a:lnTo>
                    <a:pt x="1133856" y="3257550"/>
                  </a:lnTo>
                  <a:lnTo>
                    <a:pt x="1152906" y="3257550"/>
                  </a:lnTo>
                  <a:lnTo>
                    <a:pt x="1152906" y="3238500"/>
                  </a:lnTo>
                  <a:close/>
                </a:path>
                <a:path w="5638800" h="3947159">
                  <a:moveTo>
                    <a:pt x="1152906" y="3200400"/>
                  </a:moveTo>
                  <a:lnTo>
                    <a:pt x="1133856" y="3200400"/>
                  </a:lnTo>
                  <a:lnTo>
                    <a:pt x="1133856" y="3219450"/>
                  </a:lnTo>
                  <a:lnTo>
                    <a:pt x="1152906" y="3219450"/>
                  </a:lnTo>
                  <a:lnTo>
                    <a:pt x="1152906" y="3200400"/>
                  </a:lnTo>
                  <a:close/>
                </a:path>
                <a:path w="5638800" h="3947159">
                  <a:moveTo>
                    <a:pt x="1152906" y="3162300"/>
                  </a:moveTo>
                  <a:lnTo>
                    <a:pt x="1133856" y="3162300"/>
                  </a:lnTo>
                  <a:lnTo>
                    <a:pt x="1133856" y="3181350"/>
                  </a:lnTo>
                  <a:lnTo>
                    <a:pt x="1152906" y="3181350"/>
                  </a:lnTo>
                  <a:lnTo>
                    <a:pt x="1152906" y="3162300"/>
                  </a:lnTo>
                  <a:close/>
                </a:path>
                <a:path w="5638800" h="3947159">
                  <a:moveTo>
                    <a:pt x="1152906" y="3124200"/>
                  </a:moveTo>
                  <a:lnTo>
                    <a:pt x="1133856" y="3124200"/>
                  </a:lnTo>
                  <a:lnTo>
                    <a:pt x="1133856" y="3143250"/>
                  </a:lnTo>
                  <a:lnTo>
                    <a:pt x="1152906" y="3143250"/>
                  </a:lnTo>
                  <a:lnTo>
                    <a:pt x="1152906" y="3124200"/>
                  </a:lnTo>
                  <a:close/>
                </a:path>
                <a:path w="5638800" h="3947159">
                  <a:moveTo>
                    <a:pt x="1152906" y="3086100"/>
                  </a:moveTo>
                  <a:lnTo>
                    <a:pt x="1133856" y="3086100"/>
                  </a:lnTo>
                  <a:lnTo>
                    <a:pt x="1133856" y="3105150"/>
                  </a:lnTo>
                  <a:lnTo>
                    <a:pt x="1152906" y="3105150"/>
                  </a:lnTo>
                  <a:lnTo>
                    <a:pt x="1152906" y="3086100"/>
                  </a:lnTo>
                  <a:close/>
                </a:path>
                <a:path w="5638800" h="3947159">
                  <a:moveTo>
                    <a:pt x="1152906" y="3048000"/>
                  </a:moveTo>
                  <a:lnTo>
                    <a:pt x="1133856" y="3048000"/>
                  </a:lnTo>
                  <a:lnTo>
                    <a:pt x="1133856" y="3067050"/>
                  </a:lnTo>
                  <a:lnTo>
                    <a:pt x="1152906" y="3067050"/>
                  </a:lnTo>
                  <a:lnTo>
                    <a:pt x="1152906" y="3048000"/>
                  </a:lnTo>
                  <a:close/>
                </a:path>
                <a:path w="5638800" h="3947159">
                  <a:moveTo>
                    <a:pt x="1152906" y="3009900"/>
                  </a:moveTo>
                  <a:lnTo>
                    <a:pt x="1133856" y="3009900"/>
                  </a:lnTo>
                  <a:lnTo>
                    <a:pt x="1133856" y="3028950"/>
                  </a:lnTo>
                  <a:lnTo>
                    <a:pt x="1152906" y="3028950"/>
                  </a:lnTo>
                  <a:lnTo>
                    <a:pt x="1152906" y="3009900"/>
                  </a:lnTo>
                  <a:close/>
                </a:path>
                <a:path w="5638800" h="3947159">
                  <a:moveTo>
                    <a:pt x="1152906" y="2971800"/>
                  </a:moveTo>
                  <a:lnTo>
                    <a:pt x="1133856" y="2971800"/>
                  </a:lnTo>
                  <a:lnTo>
                    <a:pt x="1133856" y="2990850"/>
                  </a:lnTo>
                  <a:lnTo>
                    <a:pt x="1152906" y="2990850"/>
                  </a:lnTo>
                  <a:lnTo>
                    <a:pt x="1152906" y="2971800"/>
                  </a:lnTo>
                  <a:close/>
                </a:path>
                <a:path w="5638800" h="3947159">
                  <a:moveTo>
                    <a:pt x="1152906" y="2933700"/>
                  </a:moveTo>
                  <a:lnTo>
                    <a:pt x="1133856" y="2933700"/>
                  </a:lnTo>
                  <a:lnTo>
                    <a:pt x="1133856" y="2952750"/>
                  </a:lnTo>
                  <a:lnTo>
                    <a:pt x="1152906" y="2952750"/>
                  </a:lnTo>
                  <a:lnTo>
                    <a:pt x="1152906" y="2933700"/>
                  </a:lnTo>
                  <a:close/>
                </a:path>
                <a:path w="5638800" h="3947159">
                  <a:moveTo>
                    <a:pt x="1152906" y="2895600"/>
                  </a:moveTo>
                  <a:lnTo>
                    <a:pt x="1133856" y="2895600"/>
                  </a:lnTo>
                  <a:lnTo>
                    <a:pt x="1133856" y="2914650"/>
                  </a:lnTo>
                  <a:lnTo>
                    <a:pt x="1152906" y="2914650"/>
                  </a:lnTo>
                  <a:lnTo>
                    <a:pt x="1152906" y="2895600"/>
                  </a:lnTo>
                  <a:close/>
                </a:path>
                <a:path w="5638800" h="3947159">
                  <a:moveTo>
                    <a:pt x="1152906" y="2857500"/>
                  </a:moveTo>
                  <a:lnTo>
                    <a:pt x="1133856" y="2857500"/>
                  </a:lnTo>
                  <a:lnTo>
                    <a:pt x="1133856" y="2876550"/>
                  </a:lnTo>
                  <a:lnTo>
                    <a:pt x="1152906" y="2876550"/>
                  </a:lnTo>
                  <a:lnTo>
                    <a:pt x="1152906" y="2857500"/>
                  </a:lnTo>
                  <a:close/>
                </a:path>
                <a:path w="5638800" h="3947159">
                  <a:moveTo>
                    <a:pt x="1152906" y="2819400"/>
                  </a:moveTo>
                  <a:lnTo>
                    <a:pt x="1133856" y="2819400"/>
                  </a:lnTo>
                  <a:lnTo>
                    <a:pt x="1133856" y="2838450"/>
                  </a:lnTo>
                  <a:lnTo>
                    <a:pt x="1152906" y="2838450"/>
                  </a:lnTo>
                  <a:lnTo>
                    <a:pt x="1152906" y="2819400"/>
                  </a:lnTo>
                  <a:close/>
                </a:path>
                <a:path w="5638800" h="3947159">
                  <a:moveTo>
                    <a:pt x="1152906" y="2781300"/>
                  </a:moveTo>
                  <a:lnTo>
                    <a:pt x="1133856" y="2781300"/>
                  </a:lnTo>
                  <a:lnTo>
                    <a:pt x="1133856" y="2800350"/>
                  </a:lnTo>
                  <a:lnTo>
                    <a:pt x="1152906" y="2800350"/>
                  </a:lnTo>
                  <a:lnTo>
                    <a:pt x="1152906" y="2781300"/>
                  </a:lnTo>
                  <a:close/>
                </a:path>
                <a:path w="5638800" h="3947159">
                  <a:moveTo>
                    <a:pt x="1152906" y="2743200"/>
                  </a:moveTo>
                  <a:lnTo>
                    <a:pt x="1133856" y="2743200"/>
                  </a:lnTo>
                  <a:lnTo>
                    <a:pt x="1133856" y="2762250"/>
                  </a:lnTo>
                  <a:lnTo>
                    <a:pt x="1152906" y="2762250"/>
                  </a:lnTo>
                  <a:lnTo>
                    <a:pt x="1152906" y="2743200"/>
                  </a:lnTo>
                  <a:close/>
                </a:path>
                <a:path w="5638800" h="3947159">
                  <a:moveTo>
                    <a:pt x="1152906" y="2705100"/>
                  </a:moveTo>
                  <a:lnTo>
                    <a:pt x="1133856" y="2705100"/>
                  </a:lnTo>
                  <a:lnTo>
                    <a:pt x="1133856" y="2724150"/>
                  </a:lnTo>
                  <a:lnTo>
                    <a:pt x="1152906" y="2724150"/>
                  </a:lnTo>
                  <a:lnTo>
                    <a:pt x="1152906" y="2705100"/>
                  </a:lnTo>
                  <a:close/>
                </a:path>
                <a:path w="5638800" h="3947159">
                  <a:moveTo>
                    <a:pt x="1152906" y="2667000"/>
                  </a:moveTo>
                  <a:lnTo>
                    <a:pt x="1133856" y="2667000"/>
                  </a:lnTo>
                  <a:lnTo>
                    <a:pt x="1133856" y="2686050"/>
                  </a:lnTo>
                  <a:lnTo>
                    <a:pt x="1152906" y="2686050"/>
                  </a:lnTo>
                  <a:lnTo>
                    <a:pt x="1152906" y="2667000"/>
                  </a:lnTo>
                  <a:close/>
                </a:path>
                <a:path w="5638800" h="3947159">
                  <a:moveTo>
                    <a:pt x="1152906" y="2628900"/>
                  </a:moveTo>
                  <a:lnTo>
                    <a:pt x="1133856" y="2628900"/>
                  </a:lnTo>
                  <a:lnTo>
                    <a:pt x="1133856" y="2647950"/>
                  </a:lnTo>
                  <a:lnTo>
                    <a:pt x="1152906" y="2647950"/>
                  </a:lnTo>
                  <a:lnTo>
                    <a:pt x="1152906" y="2628900"/>
                  </a:lnTo>
                  <a:close/>
                </a:path>
                <a:path w="5638800" h="3947159">
                  <a:moveTo>
                    <a:pt x="1152906" y="2590800"/>
                  </a:moveTo>
                  <a:lnTo>
                    <a:pt x="1133856" y="2590800"/>
                  </a:lnTo>
                  <a:lnTo>
                    <a:pt x="1133856" y="2609850"/>
                  </a:lnTo>
                  <a:lnTo>
                    <a:pt x="1152906" y="2609850"/>
                  </a:lnTo>
                  <a:lnTo>
                    <a:pt x="1152906" y="2590800"/>
                  </a:lnTo>
                  <a:close/>
                </a:path>
                <a:path w="5638800" h="3947159">
                  <a:moveTo>
                    <a:pt x="1152906" y="2552700"/>
                  </a:moveTo>
                  <a:lnTo>
                    <a:pt x="1133856" y="2552700"/>
                  </a:lnTo>
                  <a:lnTo>
                    <a:pt x="1133856" y="2571750"/>
                  </a:lnTo>
                  <a:lnTo>
                    <a:pt x="1152906" y="2571750"/>
                  </a:lnTo>
                  <a:lnTo>
                    <a:pt x="1152906" y="2552700"/>
                  </a:lnTo>
                  <a:close/>
                </a:path>
                <a:path w="5638800" h="3947159">
                  <a:moveTo>
                    <a:pt x="1152906" y="2514600"/>
                  </a:moveTo>
                  <a:lnTo>
                    <a:pt x="1133856" y="2514600"/>
                  </a:lnTo>
                  <a:lnTo>
                    <a:pt x="1133856" y="2533650"/>
                  </a:lnTo>
                  <a:lnTo>
                    <a:pt x="1152906" y="2533650"/>
                  </a:lnTo>
                  <a:lnTo>
                    <a:pt x="1152906" y="2514600"/>
                  </a:lnTo>
                  <a:close/>
                </a:path>
                <a:path w="5638800" h="3947159">
                  <a:moveTo>
                    <a:pt x="1152906" y="2476500"/>
                  </a:moveTo>
                  <a:lnTo>
                    <a:pt x="1133856" y="2476500"/>
                  </a:lnTo>
                  <a:lnTo>
                    <a:pt x="1133856" y="2495550"/>
                  </a:lnTo>
                  <a:lnTo>
                    <a:pt x="1152906" y="2495550"/>
                  </a:lnTo>
                  <a:lnTo>
                    <a:pt x="1152906" y="2476500"/>
                  </a:lnTo>
                  <a:close/>
                </a:path>
                <a:path w="5638800" h="3947159">
                  <a:moveTo>
                    <a:pt x="1152906" y="2438400"/>
                  </a:moveTo>
                  <a:lnTo>
                    <a:pt x="1133856" y="2438400"/>
                  </a:lnTo>
                  <a:lnTo>
                    <a:pt x="1133856" y="2457450"/>
                  </a:lnTo>
                  <a:lnTo>
                    <a:pt x="1152906" y="2457450"/>
                  </a:lnTo>
                  <a:lnTo>
                    <a:pt x="1152906" y="2438400"/>
                  </a:lnTo>
                  <a:close/>
                </a:path>
                <a:path w="5638800" h="3947159">
                  <a:moveTo>
                    <a:pt x="1152906" y="2400300"/>
                  </a:moveTo>
                  <a:lnTo>
                    <a:pt x="1133856" y="2400300"/>
                  </a:lnTo>
                  <a:lnTo>
                    <a:pt x="1133856" y="2419350"/>
                  </a:lnTo>
                  <a:lnTo>
                    <a:pt x="1152906" y="2419350"/>
                  </a:lnTo>
                  <a:lnTo>
                    <a:pt x="1152906" y="2400300"/>
                  </a:lnTo>
                  <a:close/>
                </a:path>
                <a:path w="5638800" h="3947159">
                  <a:moveTo>
                    <a:pt x="1152906" y="2362200"/>
                  </a:moveTo>
                  <a:lnTo>
                    <a:pt x="1133856" y="2362200"/>
                  </a:lnTo>
                  <a:lnTo>
                    <a:pt x="1133856" y="2381250"/>
                  </a:lnTo>
                  <a:lnTo>
                    <a:pt x="1152906" y="2381250"/>
                  </a:lnTo>
                  <a:lnTo>
                    <a:pt x="1152906" y="2362200"/>
                  </a:lnTo>
                  <a:close/>
                </a:path>
                <a:path w="5638800" h="3947159">
                  <a:moveTo>
                    <a:pt x="1152906" y="2324100"/>
                  </a:moveTo>
                  <a:lnTo>
                    <a:pt x="1133856" y="2324100"/>
                  </a:lnTo>
                  <a:lnTo>
                    <a:pt x="1133856" y="2343150"/>
                  </a:lnTo>
                  <a:lnTo>
                    <a:pt x="1152906" y="2343150"/>
                  </a:lnTo>
                  <a:lnTo>
                    <a:pt x="1152906" y="2324100"/>
                  </a:lnTo>
                  <a:close/>
                </a:path>
                <a:path w="5638800" h="3947159">
                  <a:moveTo>
                    <a:pt x="1152906" y="2286000"/>
                  </a:moveTo>
                  <a:lnTo>
                    <a:pt x="1133856" y="2286000"/>
                  </a:lnTo>
                  <a:lnTo>
                    <a:pt x="1133856" y="2305050"/>
                  </a:lnTo>
                  <a:lnTo>
                    <a:pt x="1152906" y="2305050"/>
                  </a:lnTo>
                  <a:lnTo>
                    <a:pt x="1152906" y="2286000"/>
                  </a:lnTo>
                  <a:close/>
                </a:path>
                <a:path w="5638800" h="3947159">
                  <a:moveTo>
                    <a:pt x="1152906" y="2247900"/>
                  </a:moveTo>
                  <a:lnTo>
                    <a:pt x="1133856" y="2247900"/>
                  </a:lnTo>
                  <a:lnTo>
                    <a:pt x="1133856" y="2266950"/>
                  </a:lnTo>
                  <a:lnTo>
                    <a:pt x="1152906" y="2266950"/>
                  </a:lnTo>
                  <a:lnTo>
                    <a:pt x="1152906" y="2247900"/>
                  </a:lnTo>
                  <a:close/>
                </a:path>
                <a:path w="5638800" h="3947159">
                  <a:moveTo>
                    <a:pt x="1152906" y="2209800"/>
                  </a:moveTo>
                  <a:lnTo>
                    <a:pt x="1133856" y="2209800"/>
                  </a:lnTo>
                  <a:lnTo>
                    <a:pt x="1133856" y="2228850"/>
                  </a:lnTo>
                  <a:lnTo>
                    <a:pt x="1152906" y="2228850"/>
                  </a:lnTo>
                  <a:lnTo>
                    <a:pt x="1152906" y="2209800"/>
                  </a:lnTo>
                  <a:close/>
                </a:path>
                <a:path w="5638800" h="3947159">
                  <a:moveTo>
                    <a:pt x="1152906" y="2171700"/>
                  </a:moveTo>
                  <a:lnTo>
                    <a:pt x="1133856" y="2171700"/>
                  </a:lnTo>
                  <a:lnTo>
                    <a:pt x="1133856" y="2190750"/>
                  </a:lnTo>
                  <a:lnTo>
                    <a:pt x="1152906" y="2190750"/>
                  </a:lnTo>
                  <a:lnTo>
                    <a:pt x="1152906" y="2171700"/>
                  </a:lnTo>
                  <a:close/>
                </a:path>
                <a:path w="5638800" h="3947159">
                  <a:moveTo>
                    <a:pt x="1152906" y="2133600"/>
                  </a:moveTo>
                  <a:lnTo>
                    <a:pt x="1133856" y="2133600"/>
                  </a:lnTo>
                  <a:lnTo>
                    <a:pt x="1133856" y="2152650"/>
                  </a:lnTo>
                  <a:lnTo>
                    <a:pt x="1152906" y="2152650"/>
                  </a:lnTo>
                  <a:lnTo>
                    <a:pt x="1152906" y="2133600"/>
                  </a:lnTo>
                  <a:close/>
                </a:path>
                <a:path w="5638800" h="3947159">
                  <a:moveTo>
                    <a:pt x="1152906" y="2095500"/>
                  </a:moveTo>
                  <a:lnTo>
                    <a:pt x="1133856" y="2095500"/>
                  </a:lnTo>
                  <a:lnTo>
                    <a:pt x="1133856" y="2114550"/>
                  </a:lnTo>
                  <a:lnTo>
                    <a:pt x="1152906" y="2114550"/>
                  </a:lnTo>
                  <a:lnTo>
                    <a:pt x="1152906" y="2095500"/>
                  </a:lnTo>
                  <a:close/>
                </a:path>
                <a:path w="5638800" h="3947159">
                  <a:moveTo>
                    <a:pt x="1152906" y="2057400"/>
                  </a:moveTo>
                  <a:lnTo>
                    <a:pt x="1133856" y="2057400"/>
                  </a:lnTo>
                  <a:lnTo>
                    <a:pt x="1133856" y="2076450"/>
                  </a:lnTo>
                  <a:lnTo>
                    <a:pt x="1152906" y="2076450"/>
                  </a:lnTo>
                  <a:lnTo>
                    <a:pt x="1152906" y="2057400"/>
                  </a:lnTo>
                  <a:close/>
                </a:path>
                <a:path w="5638800" h="3947159">
                  <a:moveTo>
                    <a:pt x="1152906" y="2019300"/>
                  </a:moveTo>
                  <a:lnTo>
                    <a:pt x="1133856" y="2019300"/>
                  </a:lnTo>
                  <a:lnTo>
                    <a:pt x="1133856" y="2038350"/>
                  </a:lnTo>
                  <a:lnTo>
                    <a:pt x="1152906" y="2038350"/>
                  </a:lnTo>
                  <a:lnTo>
                    <a:pt x="1152906" y="2019300"/>
                  </a:lnTo>
                  <a:close/>
                </a:path>
                <a:path w="5638800" h="3947159">
                  <a:moveTo>
                    <a:pt x="1152906" y="1981200"/>
                  </a:moveTo>
                  <a:lnTo>
                    <a:pt x="1133856" y="1981200"/>
                  </a:lnTo>
                  <a:lnTo>
                    <a:pt x="1133856" y="2000250"/>
                  </a:lnTo>
                  <a:lnTo>
                    <a:pt x="1152906" y="2000250"/>
                  </a:lnTo>
                  <a:lnTo>
                    <a:pt x="1152906" y="1981200"/>
                  </a:lnTo>
                  <a:close/>
                </a:path>
                <a:path w="5638800" h="3947159">
                  <a:moveTo>
                    <a:pt x="1152906" y="1943100"/>
                  </a:moveTo>
                  <a:lnTo>
                    <a:pt x="1133856" y="1943100"/>
                  </a:lnTo>
                  <a:lnTo>
                    <a:pt x="1133856" y="1962150"/>
                  </a:lnTo>
                  <a:lnTo>
                    <a:pt x="1152906" y="1962150"/>
                  </a:lnTo>
                  <a:lnTo>
                    <a:pt x="1152906" y="1943100"/>
                  </a:lnTo>
                  <a:close/>
                </a:path>
                <a:path w="5638800" h="3947159">
                  <a:moveTo>
                    <a:pt x="1152906" y="1905000"/>
                  </a:moveTo>
                  <a:lnTo>
                    <a:pt x="1133856" y="1905000"/>
                  </a:lnTo>
                  <a:lnTo>
                    <a:pt x="1133856" y="1924050"/>
                  </a:lnTo>
                  <a:lnTo>
                    <a:pt x="1152906" y="1924050"/>
                  </a:lnTo>
                  <a:lnTo>
                    <a:pt x="1152906" y="1905000"/>
                  </a:lnTo>
                  <a:close/>
                </a:path>
                <a:path w="5638800" h="3947159">
                  <a:moveTo>
                    <a:pt x="1152906" y="1866900"/>
                  </a:moveTo>
                  <a:lnTo>
                    <a:pt x="1133856" y="1866900"/>
                  </a:lnTo>
                  <a:lnTo>
                    <a:pt x="1133856" y="1885950"/>
                  </a:lnTo>
                  <a:lnTo>
                    <a:pt x="1152906" y="1885950"/>
                  </a:lnTo>
                  <a:lnTo>
                    <a:pt x="1152906" y="1866900"/>
                  </a:lnTo>
                  <a:close/>
                </a:path>
                <a:path w="5638800" h="3947159">
                  <a:moveTo>
                    <a:pt x="1152906" y="1828800"/>
                  </a:moveTo>
                  <a:lnTo>
                    <a:pt x="1133856" y="1828800"/>
                  </a:lnTo>
                  <a:lnTo>
                    <a:pt x="1133856" y="1847850"/>
                  </a:lnTo>
                  <a:lnTo>
                    <a:pt x="1152906" y="1847850"/>
                  </a:lnTo>
                  <a:lnTo>
                    <a:pt x="1152906" y="1828800"/>
                  </a:lnTo>
                  <a:close/>
                </a:path>
                <a:path w="5638800" h="3947159">
                  <a:moveTo>
                    <a:pt x="1152906" y="1790700"/>
                  </a:moveTo>
                  <a:lnTo>
                    <a:pt x="1133856" y="1790700"/>
                  </a:lnTo>
                  <a:lnTo>
                    <a:pt x="1133856" y="1809750"/>
                  </a:lnTo>
                  <a:lnTo>
                    <a:pt x="1152906" y="1809750"/>
                  </a:lnTo>
                  <a:lnTo>
                    <a:pt x="1152906" y="1790700"/>
                  </a:lnTo>
                  <a:close/>
                </a:path>
                <a:path w="5638800" h="3947159">
                  <a:moveTo>
                    <a:pt x="1152906" y="1752600"/>
                  </a:moveTo>
                  <a:lnTo>
                    <a:pt x="1133856" y="1752600"/>
                  </a:lnTo>
                  <a:lnTo>
                    <a:pt x="1133856" y="1771650"/>
                  </a:lnTo>
                  <a:lnTo>
                    <a:pt x="1152906" y="1771650"/>
                  </a:lnTo>
                  <a:lnTo>
                    <a:pt x="1152906" y="1752600"/>
                  </a:lnTo>
                  <a:close/>
                </a:path>
                <a:path w="5638800" h="3947159">
                  <a:moveTo>
                    <a:pt x="1152906" y="1714500"/>
                  </a:moveTo>
                  <a:lnTo>
                    <a:pt x="1133856" y="1714500"/>
                  </a:lnTo>
                  <a:lnTo>
                    <a:pt x="1133856" y="1733550"/>
                  </a:lnTo>
                  <a:lnTo>
                    <a:pt x="1152906" y="1733550"/>
                  </a:lnTo>
                  <a:lnTo>
                    <a:pt x="1152906" y="1714500"/>
                  </a:lnTo>
                  <a:close/>
                </a:path>
                <a:path w="5638800" h="3947159">
                  <a:moveTo>
                    <a:pt x="1152906" y="1676400"/>
                  </a:moveTo>
                  <a:lnTo>
                    <a:pt x="1133856" y="1676400"/>
                  </a:lnTo>
                  <a:lnTo>
                    <a:pt x="1133856" y="1695450"/>
                  </a:lnTo>
                  <a:lnTo>
                    <a:pt x="1152906" y="1695450"/>
                  </a:lnTo>
                  <a:lnTo>
                    <a:pt x="1152906" y="1676400"/>
                  </a:lnTo>
                  <a:close/>
                </a:path>
                <a:path w="5638800" h="3947159">
                  <a:moveTo>
                    <a:pt x="1152906" y="1638300"/>
                  </a:moveTo>
                  <a:lnTo>
                    <a:pt x="1133856" y="1638300"/>
                  </a:lnTo>
                  <a:lnTo>
                    <a:pt x="1133856" y="1657350"/>
                  </a:lnTo>
                  <a:lnTo>
                    <a:pt x="1152906" y="1657350"/>
                  </a:lnTo>
                  <a:lnTo>
                    <a:pt x="1152906" y="1638300"/>
                  </a:lnTo>
                  <a:close/>
                </a:path>
                <a:path w="5638800" h="3947159">
                  <a:moveTo>
                    <a:pt x="1152906" y="1600200"/>
                  </a:moveTo>
                  <a:lnTo>
                    <a:pt x="1133856" y="1600200"/>
                  </a:lnTo>
                  <a:lnTo>
                    <a:pt x="1133856" y="1619250"/>
                  </a:lnTo>
                  <a:lnTo>
                    <a:pt x="1152906" y="1619250"/>
                  </a:lnTo>
                  <a:lnTo>
                    <a:pt x="1152906" y="1600200"/>
                  </a:lnTo>
                  <a:close/>
                </a:path>
                <a:path w="5638800" h="3947159">
                  <a:moveTo>
                    <a:pt x="1152906" y="1562100"/>
                  </a:moveTo>
                  <a:lnTo>
                    <a:pt x="1133856" y="1562100"/>
                  </a:lnTo>
                  <a:lnTo>
                    <a:pt x="1133856" y="1581150"/>
                  </a:lnTo>
                  <a:lnTo>
                    <a:pt x="1152906" y="1581150"/>
                  </a:lnTo>
                  <a:lnTo>
                    <a:pt x="1152906" y="1562100"/>
                  </a:lnTo>
                  <a:close/>
                </a:path>
                <a:path w="5638800" h="3947159">
                  <a:moveTo>
                    <a:pt x="1152906" y="1524000"/>
                  </a:moveTo>
                  <a:lnTo>
                    <a:pt x="1133856" y="1524000"/>
                  </a:lnTo>
                  <a:lnTo>
                    <a:pt x="1133856" y="1543050"/>
                  </a:lnTo>
                  <a:lnTo>
                    <a:pt x="1152906" y="1543050"/>
                  </a:lnTo>
                  <a:lnTo>
                    <a:pt x="1152906" y="1524000"/>
                  </a:lnTo>
                  <a:close/>
                </a:path>
                <a:path w="5638800" h="3947159">
                  <a:moveTo>
                    <a:pt x="1152906" y="1485900"/>
                  </a:moveTo>
                  <a:lnTo>
                    <a:pt x="1133856" y="1485900"/>
                  </a:lnTo>
                  <a:lnTo>
                    <a:pt x="1133856" y="1504950"/>
                  </a:lnTo>
                  <a:lnTo>
                    <a:pt x="1152906" y="1504950"/>
                  </a:lnTo>
                  <a:lnTo>
                    <a:pt x="1152906" y="1485900"/>
                  </a:lnTo>
                  <a:close/>
                </a:path>
                <a:path w="5638800" h="3947159">
                  <a:moveTo>
                    <a:pt x="1152906" y="1447800"/>
                  </a:moveTo>
                  <a:lnTo>
                    <a:pt x="1133856" y="1447800"/>
                  </a:lnTo>
                  <a:lnTo>
                    <a:pt x="1133856" y="1466850"/>
                  </a:lnTo>
                  <a:lnTo>
                    <a:pt x="1152906" y="1466850"/>
                  </a:lnTo>
                  <a:lnTo>
                    <a:pt x="1152906" y="1447800"/>
                  </a:lnTo>
                  <a:close/>
                </a:path>
                <a:path w="5638800" h="3947159">
                  <a:moveTo>
                    <a:pt x="1152906" y="1409700"/>
                  </a:moveTo>
                  <a:lnTo>
                    <a:pt x="1133856" y="1409700"/>
                  </a:lnTo>
                  <a:lnTo>
                    <a:pt x="1133856" y="1428750"/>
                  </a:lnTo>
                  <a:lnTo>
                    <a:pt x="1152906" y="1428750"/>
                  </a:lnTo>
                  <a:lnTo>
                    <a:pt x="1152906" y="1409700"/>
                  </a:lnTo>
                  <a:close/>
                </a:path>
                <a:path w="5638800" h="3947159">
                  <a:moveTo>
                    <a:pt x="1152906" y="1371600"/>
                  </a:moveTo>
                  <a:lnTo>
                    <a:pt x="1133856" y="1371600"/>
                  </a:lnTo>
                  <a:lnTo>
                    <a:pt x="1133856" y="1390650"/>
                  </a:lnTo>
                  <a:lnTo>
                    <a:pt x="1152906" y="1390650"/>
                  </a:lnTo>
                  <a:lnTo>
                    <a:pt x="1152906" y="1371600"/>
                  </a:lnTo>
                  <a:close/>
                </a:path>
                <a:path w="5638800" h="3947159">
                  <a:moveTo>
                    <a:pt x="1152906" y="1333500"/>
                  </a:moveTo>
                  <a:lnTo>
                    <a:pt x="1133856" y="1333500"/>
                  </a:lnTo>
                  <a:lnTo>
                    <a:pt x="1133856" y="1352550"/>
                  </a:lnTo>
                  <a:lnTo>
                    <a:pt x="1152906" y="1352550"/>
                  </a:lnTo>
                  <a:lnTo>
                    <a:pt x="1152906" y="1333500"/>
                  </a:lnTo>
                  <a:close/>
                </a:path>
                <a:path w="5638800" h="3947159">
                  <a:moveTo>
                    <a:pt x="1152906" y="1295400"/>
                  </a:moveTo>
                  <a:lnTo>
                    <a:pt x="1133856" y="1295400"/>
                  </a:lnTo>
                  <a:lnTo>
                    <a:pt x="1133856" y="1314450"/>
                  </a:lnTo>
                  <a:lnTo>
                    <a:pt x="1152906" y="1314450"/>
                  </a:lnTo>
                  <a:lnTo>
                    <a:pt x="1152906" y="1295400"/>
                  </a:lnTo>
                  <a:close/>
                </a:path>
                <a:path w="5638800" h="3947159">
                  <a:moveTo>
                    <a:pt x="1152906" y="1257300"/>
                  </a:moveTo>
                  <a:lnTo>
                    <a:pt x="1133856" y="1257300"/>
                  </a:lnTo>
                  <a:lnTo>
                    <a:pt x="1133856" y="1276350"/>
                  </a:lnTo>
                  <a:lnTo>
                    <a:pt x="1152906" y="1276350"/>
                  </a:lnTo>
                  <a:lnTo>
                    <a:pt x="1152906" y="1257300"/>
                  </a:lnTo>
                  <a:close/>
                </a:path>
                <a:path w="5638800" h="3947159">
                  <a:moveTo>
                    <a:pt x="1152906" y="1219200"/>
                  </a:moveTo>
                  <a:lnTo>
                    <a:pt x="1133856" y="1219200"/>
                  </a:lnTo>
                  <a:lnTo>
                    <a:pt x="1133856" y="1238250"/>
                  </a:lnTo>
                  <a:lnTo>
                    <a:pt x="1152906" y="1238250"/>
                  </a:lnTo>
                  <a:lnTo>
                    <a:pt x="1152906" y="1219200"/>
                  </a:lnTo>
                  <a:close/>
                </a:path>
                <a:path w="5638800" h="3947159">
                  <a:moveTo>
                    <a:pt x="1152906" y="1181100"/>
                  </a:moveTo>
                  <a:lnTo>
                    <a:pt x="1133856" y="1181100"/>
                  </a:lnTo>
                  <a:lnTo>
                    <a:pt x="1133856" y="1200150"/>
                  </a:lnTo>
                  <a:lnTo>
                    <a:pt x="1152906" y="1200150"/>
                  </a:lnTo>
                  <a:lnTo>
                    <a:pt x="1152906" y="1181100"/>
                  </a:lnTo>
                  <a:close/>
                </a:path>
                <a:path w="5638800" h="3947159">
                  <a:moveTo>
                    <a:pt x="1152906" y="1143000"/>
                  </a:moveTo>
                  <a:lnTo>
                    <a:pt x="1133856" y="1143000"/>
                  </a:lnTo>
                  <a:lnTo>
                    <a:pt x="1133856" y="1162050"/>
                  </a:lnTo>
                  <a:lnTo>
                    <a:pt x="1152906" y="1162050"/>
                  </a:lnTo>
                  <a:lnTo>
                    <a:pt x="1152906" y="1143000"/>
                  </a:lnTo>
                  <a:close/>
                </a:path>
                <a:path w="5638800" h="3947159">
                  <a:moveTo>
                    <a:pt x="1152906" y="1104900"/>
                  </a:moveTo>
                  <a:lnTo>
                    <a:pt x="1133856" y="1104900"/>
                  </a:lnTo>
                  <a:lnTo>
                    <a:pt x="1133856" y="1123950"/>
                  </a:lnTo>
                  <a:lnTo>
                    <a:pt x="1152906" y="1123950"/>
                  </a:lnTo>
                  <a:lnTo>
                    <a:pt x="1152906" y="1104900"/>
                  </a:lnTo>
                  <a:close/>
                </a:path>
                <a:path w="5638800" h="3947159">
                  <a:moveTo>
                    <a:pt x="1152906" y="1066800"/>
                  </a:moveTo>
                  <a:lnTo>
                    <a:pt x="1133856" y="1066800"/>
                  </a:lnTo>
                  <a:lnTo>
                    <a:pt x="1133856" y="1085850"/>
                  </a:lnTo>
                  <a:lnTo>
                    <a:pt x="1152906" y="1085850"/>
                  </a:lnTo>
                  <a:lnTo>
                    <a:pt x="1152906" y="1066800"/>
                  </a:lnTo>
                  <a:close/>
                </a:path>
                <a:path w="5638800" h="3947159">
                  <a:moveTo>
                    <a:pt x="1152906" y="1028700"/>
                  </a:moveTo>
                  <a:lnTo>
                    <a:pt x="1133856" y="1028700"/>
                  </a:lnTo>
                  <a:lnTo>
                    <a:pt x="1133856" y="1047750"/>
                  </a:lnTo>
                  <a:lnTo>
                    <a:pt x="1152906" y="1047750"/>
                  </a:lnTo>
                  <a:lnTo>
                    <a:pt x="1152906" y="1028700"/>
                  </a:lnTo>
                  <a:close/>
                </a:path>
                <a:path w="5638800" h="3947159">
                  <a:moveTo>
                    <a:pt x="1152906" y="990600"/>
                  </a:moveTo>
                  <a:lnTo>
                    <a:pt x="1133856" y="990600"/>
                  </a:lnTo>
                  <a:lnTo>
                    <a:pt x="1133856" y="1009650"/>
                  </a:lnTo>
                  <a:lnTo>
                    <a:pt x="1152906" y="1009650"/>
                  </a:lnTo>
                  <a:lnTo>
                    <a:pt x="1152906" y="990600"/>
                  </a:lnTo>
                  <a:close/>
                </a:path>
                <a:path w="5638800" h="3947159">
                  <a:moveTo>
                    <a:pt x="1152906" y="952500"/>
                  </a:moveTo>
                  <a:lnTo>
                    <a:pt x="1133856" y="952500"/>
                  </a:lnTo>
                  <a:lnTo>
                    <a:pt x="1133856" y="971550"/>
                  </a:lnTo>
                  <a:lnTo>
                    <a:pt x="1152906" y="971550"/>
                  </a:lnTo>
                  <a:lnTo>
                    <a:pt x="1152906" y="952500"/>
                  </a:lnTo>
                  <a:close/>
                </a:path>
                <a:path w="5638800" h="3947159">
                  <a:moveTo>
                    <a:pt x="1152906" y="914400"/>
                  </a:moveTo>
                  <a:lnTo>
                    <a:pt x="1133856" y="914400"/>
                  </a:lnTo>
                  <a:lnTo>
                    <a:pt x="1133856" y="933450"/>
                  </a:lnTo>
                  <a:lnTo>
                    <a:pt x="1152906" y="933450"/>
                  </a:lnTo>
                  <a:lnTo>
                    <a:pt x="1152906" y="914400"/>
                  </a:lnTo>
                  <a:close/>
                </a:path>
                <a:path w="5638800" h="3947159">
                  <a:moveTo>
                    <a:pt x="1152906" y="876300"/>
                  </a:moveTo>
                  <a:lnTo>
                    <a:pt x="1133856" y="876300"/>
                  </a:lnTo>
                  <a:lnTo>
                    <a:pt x="1133856" y="895350"/>
                  </a:lnTo>
                  <a:lnTo>
                    <a:pt x="1152906" y="895350"/>
                  </a:lnTo>
                  <a:lnTo>
                    <a:pt x="1152906" y="876300"/>
                  </a:lnTo>
                  <a:close/>
                </a:path>
                <a:path w="5638800" h="3947159">
                  <a:moveTo>
                    <a:pt x="1152906" y="838200"/>
                  </a:moveTo>
                  <a:lnTo>
                    <a:pt x="1133856" y="838200"/>
                  </a:lnTo>
                  <a:lnTo>
                    <a:pt x="1133856" y="857250"/>
                  </a:lnTo>
                  <a:lnTo>
                    <a:pt x="1152906" y="857250"/>
                  </a:lnTo>
                  <a:lnTo>
                    <a:pt x="1152906" y="838200"/>
                  </a:lnTo>
                  <a:close/>
                </a:path>
                <a:path w="5638800" h="3947159">
                  <a:moveTo>
                    <a:pt x="1152906" y="800100"/>
                  </a:moveTo>
                  <a:lnTo>
                    <a:pt x="1133856" y="800100"/>
                  </a:lnTo>
                  <a:lnTo>
                    <a:pt x="1133856" y="819150"/>
                  </a:lnTo>
                  <a:lnTo>
                    <a:pt x="1152906" y="819150"/>
                  </a:lnTo>
                  <a:lnTo>
                    <a:pt x="1152906" y="800100"/>
                  </a:lnTo>
                  <a:close/>
                </a:path>
                <a:path w="5638800" h="3947159">
                  <a:moveTo>
                    <a:pt x="1152906" y="762000"/>
                  </a:moveTo>
                  <a:lnTo>
                    <a:pt x="1133856" y="762000"/>
                  </a:lnTo>
                  <a:lnTo>
                    <a:pt x="1133856" y="781050"/>
                  </a:lnTo>
                  <a:lnTo>
                    <a:pt x="1152906" y="781050"/>
                  </a:lnTo>
                  <a:lnTo>
                    <a:pt x="1152906" y="762000"/>
                  </a:lnTo>
                  <a:close/>
                </a:path>
                <a:path w="5638800" h="3947159">
                  <a:moveTo>
                    <a:pt x="1152906" y="723900"/>
                  </a:moveTo>
                  <a:lnTo>
                    <a:pt x="1133856" y="723900"/>
                  </a:lnTo>
                  <a:lnTo>
                    <a:pt x="1133856" y="742950"/>
                  </a:lnTo>
                  <a:lnTo>
                    <a:pt x="1152906" y="742950"/>
                  </a:lnTo>
                  <a:lnTo>
                    <a:pt x="1152906" y="723900"/>
                  </a:lnTo>
                  <a:close/>
                </a:path>
                <a:path w="5638800" h="3947159">
                  <a:moveTo>
                    <a:pt x="1152906" y="685800"/>
                  </a:moveTo>
                  <a:lnTo>
                    <a:pt x="1133856" y="685800"/>
                  </a:lnTo>
                  <a:lnTo>
                    <a:pt x="1133856" y="704850"/>
                  </a:lnTo>
                  <a:lnTo>
                    <a:pt x="1152906" y="704850"/>
                  </a:lnTo>
                  <a:lnTo>
                    <a:pt x="1152906" y="685800"/>
                  </a:lnTo>
                  <a:close/>
                </a:path>
                <a:path w="5638800" h="3947159">
                  <a:moveTo>
                    <a:pt x="1152906" y="647700"/>
                  </a:moveTo>
                  <a:lnTo>
                    <a:pt x="1133856" y="647700"/>
                  </a:lnTo>
                  <a:lnTo>
                    <a:pt x="1133856" y="666750"/>
                  </a:lnTo>
                  <a:lnTo>
                    <a:pt x="1152906" y="666750"/>
                  </a:lnTo>
                  <a:lnTo>
                    <a:pt x="1152906" y="647700"/>
                  </a:lnTo>
                  <a:close/>
                </a:path>
                <a:path w="5638800" h="3947159">
                  <a:moveTo>
                    <a:pt x="1152906" y="609600"/>
                  </a:moveTo>
                  <a:lnTo>
                    <a:pt x="1133856" y="609600"/>
                  </a:lnTo>
                  <a:lnTo>
                    <a:pt x="1133856" y="628650"/>
                  </a:lnTo>
                  <a:lnTo>
                    <a:pt x="1152906" y="628650"/>
                  </a:lnTo>
                  <a:lnTo>
                    <a:pt x="1152906" y="609600"/>
                  </a:lnTo>
                  <a:close/>
                </a:path>
                <a:path w="5638800" h="3947159">
                  <a:moveTo>
                    <a:pt x="1152906" y="571500"/>
                  </a:moveTo>
                  <a:lnTo>
                    <a:pt x="1133856" y="571500"/>
                  </a:lnTo>
                  <a:lnTo>
                    <a:pt x="1133856" y="590550"/>
                  </a:lnTo>
                  <a:lnTo>
                    <a:pt x="1152906" y="590550"/>
                  </a:lnTo>
                  <a:lnTo>
                    <a:pt x="1152906" y="571500"/>
                  </a:lnTo>
                  <a:close/>
                </a:path>
                <a:path w="5638800" h="3947159">
                  <a:moveTo>
                    <a:pt x="1152906" y="533400"/>
                  </a:moveTo>
                  <a:lnTo>
                    <a:pt x="1133856" y="533400"/>
                  </a:lnTo>
                  <a:lnTo>
                    <a:pt x="1133856" y="552450"/>
                  </a:lnTo>
                  <a:lnTo>
                    <a:pt x="1152906" y="552450"/>
                  </a:lnTo>
                  <a:lnTo>
                    <a:pt x="1152906" y="533400"/>
                  </a:lnTo>
                  <a:close/>
                </a:path>
                <a:path w="5638800" h="3947159">
                  <a:moveTo>
                    <a:pt x="1152906" y="495300"/>
                  </a:moveTo>
                  <a:lnTo>
                    <a:pt x="1133856" y="495300"/>
                  </a:lnTo>
                  <a:lnTo>
                    <a:pt x="1133856" y="514350"/>
                  </a:lnTo>
                  <a:lnTo>
                    <a:pt x="1152906" y="514350"/>
                  </a:lnTo>
                  <a:lnTo>
                    <a:pt x="1152906" y="495300"/>
                  </a:lnTo>
                  <a:close/>
                </a:path>
                <a:path w="5638800" h="3947159">
                  <a:moveTo>
                    <a:pt x="1152906" y="457200"/>
                  </a:moveTo>
                  <a:lnTo>
                    <a:pt x="1133856" y="457200"/>
                  </a:lnTo>
                  <a:lnTo>
                    <a:pt x="1133856" y="476250"/>
                  </a:lnTo>
                  <a:lnTo>
                    <a:pt x="1152906" y="476250"/>
                  </a:lnTo>
                  <a:lnTo>
                    <a:pt x="1152906" y="457200"/>
                  </a:lnTo>
                  <a:close/>
                </a:path>
                <a:path w="5638800" h="3947159">
                  <a:moveTo>
                    <a:pt x="1152906" y="419100"/>
                  </a:moveTo>
                  <a:lnTo>
                    <a:pt x="1133856" y="419100"/>
                  </a:lnTo>
                  <a:lnTo>
                    <a:pt x="1133856" y="438150"/>
                  </a:lnTo>
                  <a:lnTo>
                    <a:pt x="1152906" y="438150"/>
                  </a:lnTo>
                  <a:lnTo>
                    <a:pt x="1152906" y="419100"/>
                  </a:lnTo>
                  <a:close/>
                </a:path>
                <a:path w="5638800" h="3947159">
                  <a:moveTo>
                    <a:pt x="1152906" y="381000"/>
                  </a:moveTo>
                  <a:lnTo>
                    <a:pt x="1133856" y="381000"/>
                  </a:lnTo>
                  <a:lnTo>
                    <a:pt x="1133856" y="400050"/>
                  </a:lnTo>
                  <a:lnTo>
                    <a:pt x="1152906" y="400050"/>
                  </a:lnTo>
                  <a:lnTo>
                    <a:pt x="1152906" y="381000"/>
                  </a:lnTo>
                  <a:close/>
                </a:path>
                <a:path w="5638800" h="3947159">
                  <a:moveTo>
                    <a:pt x="1152906" y="342900"/>
                  </a:moveTo>
                  <a:lnTo>
                    <a:pt x="1133856" y="342900"/>
                  </a:lnTo>
                  <a:lnTo>
                    <a:pt x="1133856" y="361950"/>
                  </a:lnTo>
                  <a:lnTo>
                    <a:pt x="1152906" y="361950"/>
                  </a:lnTo>
                  <a:lnTo>
                    <a:pt x="1152906" y="342900"/>
                  </a:lnTo>
                  <a:close/>
                </a:path>
                <a:path w="5638800" h="3947159">
                  <a:moveTo>
                    <a:pt x="1152906" y="304800"/>
                  </a:moveTo>
                  <a:lnTo>
                    <a:pt x="1133856" y="304800"/>
                  </a:lnTo>
                  <a:lnTo>
                    <a:pt x="1133856" y="323850"/>
                  </a:lnTo>
                  <a:lnTo>
                    <a:pt x="1152906" y="323850"/>
                  </a:lnTo>
                  <a:lnTo>
                    <a:pt x="1152906" y="304800"/>
                  </a:lnTo>
                  <a:close/>
                </a:path>
                <a:path w="5638800" h="3947159">
                  <a:moveTo>
                    <a:pt x="1152906" y="266700"/>
                  </a:moveTo>
                  <a:lnTo>
                    <a:pt x="1133856" y="266700"/>
                  </a:lnTo>
                  <a:lnTo>
                    <a:pt x="1133856" y="285750"/>
                  </a:lnTo>
                  <a:lnTo>
                    <a:pt x="1152906" y="285750"/>
                  </a:lnTo>
                  <a:lnTo>
                    <a:pt x="1152906" y="266700"/>
                  </a:lnTo>
                  <a:close/>
                </a:path>
                <a:path w="5638800" h="3947159">
                  <a:moveTo>
                    <a:pt x="1152906" y="228600"/>
                  </a:moveTo>
                  <a:lnTo>
                    <a:pt x="1133856" y="228600"/>
                  </a:lnTo>
                  <a:lnTo>
                    <a:pt x="1133856" y="247650"/>
                  </a:lnTo>
                  <a:lnTo>
                    <a:pt x="1152906" y="247650"/>
                  </a:lnTo>
                  <a:lnTo>
                    <a:pt x="1152906" y="228600"/>
                  </a:lnTo>
                  <a:close/>
                </a:path>
                <a:path w="5638800" h="3947159">
                  <a:moveTo>
                    <a:pt x="1152906" y="190500"/>
                  </a:moveTo>
                  <a:lnTo>
                    <a:pt x="1133856" y="190500"/>
                  </a:lnTo>
                  <a:lnTo>
                    <a:pt x="1133856" y="209550"/>
                  </a:lnTo>
                  <a:lnTo>
                    <a:pt x="1152906" y="209550"/>
                  </a:lnTo>
                  <a:lnTo>
                    <a:pt x="1152906" y="190500"/>
                  </a:lnTo>
                  <a:close/>
                </a:path>
                <a:path w="5638800" h="3947159">
                  <a:moveTo>
                    <a:pt x="1152906" y="152400"/>
                  </a:moveTo>
                  <a:lnTo>
                    <a:pt x="1133856" y="152400"/>
                  </a:lnTo>
                  <a:lnTo>
                    <a:pt x="1133856" y="171450"/>
                  </a:lnTo>
                  <a:lnTo>
                    <a:pt x="1152906" y="171450"/>
                  </a:lnTo>
                  <a:lnTo>
                    <a:pt x="1152906" y="152400"/>
                  </a:lnTo>
                  <a:close/>
                </a:path>
                <a:path w="5638800" h="3947159">
                  <a:moveTo>
                    <a:pt x="1152906" y="114300"/>
                  </a:moveTo>
                  <a:lnTo>
                    <a:pt x="1133856" y="114300"/>
                  </a:lnTo>
                  <a:lnTo>
                    <a:pt x="1133856" y="133350"/>
                  </a:lnTo>
                  <a:lnTo>
                    <a:pt x="1152906" y="133350"/>
                  </a:lnTo>
                  <a:lnTo>
                    <a:pt x="1152906" y="114300"/>
                  </a:lnTo>
                  <a:close/>
                </a:path>
                <a:path w="5638800" h="3947159">
                  <a:moveTo>
                    <a:pt x="1152906" y="76200"/>
                  </a:moveTo>
                  <a:lnTo>
                    <a:pt x="1143000" y="76200"/>
                  </a:lnTo>
                  <a:lnTo>
                    <a:pt x="1133856" y="76200"/>
                  </a:lnTo>
                  <a:lnTo>
                    <a:pt x="1133856" y="95250"/>
                  </a:lnTo>
                  <a:lnTo>
                    <a:pt x="1152906" y="95250"/>
                  </a:lnTo>
                  <a:lnTo>
                    <a:pt x="1152906" y="76200"/>
                  </a:lnTo>
                  <a:close/>
                </a:path>
                <a:path w="5638800" h="3947159">
                  <a:moveTo>
                    <a:pt x="1181100" y="38100"/>
                  </a:moveTo>
                  <a:lnTo>
                    <a:pt x="1178140" y="23469"/>
                  </a:lnTo>
                  <a:lnTo>
                    <a:pt x="1170051" y="11341"/>
                  </a:lnTo>
                  <a:lnTo>
                    <a:pt x="1157947" y="3060"/>
                  </a:lnTo>
                  <a:lnTo>
                    <a:pt x="1143000" y="0"/>
                  </a:lnTo>
                  <a:lnTo>
                    <a:pt x="1128356" y="3060"/>
                  </a:lnTo>
                  <a:lnTo>
                    <a:pt x="1116228" y="11341"/>
                  </a:lnTo>
                  <a:lnTo>
                    <a:pt x="1107948" y="23469"/>
                  </a:lnTo>
                  <a:lnTo>
                    <a:pt x="1104900" y="38100"/>
                  </a:lnTo>
                  <a:lnTo>
                    <a:pt x="1107948" y="53060"/>
                  </a:lnTo>
                  <a:lnTo>
                    <a:pt x="1116228" y="65151"/>
                  </a:lnTo>
                  <a:lnTo>
                    <a:pt x="1128356" y="73253"/>
                  </a:lnTo>
                  <a:lnTo>
                    <a:pt x="1133856" y="74358"/>
                  </a:lnTo>
                  <a:lnTo>
                    <a:pt x="1143000" y="76200"/>
                  </a:lnTo>
                  <a:lnTo>
                    <a:pt x="1152906" y="74244"/>
                  </a:lnTo>
                  <a:lnTo>
                    <a:pt x="1157947" y="73253"/>
                  </a:lnTo>
                  <a:lnTo>
                    <a:pt x="1170051" y="65151"/>
                  </a:lnTo>
                  <a:lnTo>
                    <a:pt x="1178140" y="53060"/>
                  </a:lnTo>
                  <a:lnTo>
                    <a:pt x="1181100" y="38100"/>
                  </a:lnTo>
                  <a:close/>
                </a:path>
                <a:path w="5638800" h="3947159">
                  <a:moveTo>
                    <a:pt x="1771650" y="3528060"/>
                  </a:moveTo>
                  <a:lnTo>
                    <a:pt x="1733550" y="3528060"/>
                  </a:lnTo>
                  <a:lnTo>
                    <a:pt x="1733550" y="3890010"/>
                  </a:lnTo>
                  <a:lnTo>
                    <a:pt x="1175397" y="3890010"/>
                  </a:lnTo>
                  <a:lnTo>
                    <a:pt x="1170051" y="3882009"/>
                  </a:lnTo>
                  <a:lnTo>
                    <a:pt x="1157947" y="3873919"/>
                  </a:lnTo>
                  <a:lnTo>
                    <a:pt x="1143000" y="3870960"/>
                  </a:lnTo>
                  <a:lnTo>
                    <a:pt x="1128356" y="3873919"/>
                  </a:lnTo>
                  <a:lnTo>
                    <a:pt x="1116228" y="3882009"/>
                  </a:lnTo>
                  <a:lnTo>
                    <a:pt x="1110742" y="3890010"/>
                  </a:lnTo>
                  <a:lnTo>
                    <a:pt x="0" y="3890010"/>
                  </a:lnTo>
                  <a:lnTo>
                    <a:pt x="0" y="3928110"/>
                  </a:lnTo>
                  <a:lnTo>
                    <a:pt x="1110945" y="3928110"/>
                  </a:lnTo>
                  <a:lnTo>
                    <a:pt x="1116228" y="3935831"/>
                  </a:lnTo>
                  <a:lnTo>
                    <a:pt x="1128356" y="3944112"/>
                  </a:lnTo>
                  <a:lnTo>
                    <a:pt x="1133856" y="3945255"/>
                  </a:lnTo>
                  <a:lnTo>
                    <a:pt x="1143000" y="3947160"/>
                  </a:lnTo>
                  <a:lnTo>
                    <a:pt x="1152906" y="3945140"/>
                  </a:lnTo>
                  <a:lnTo>
                    <a:pt x="1157947" y="3944112"/>
                  </a:lnTo>
                  <a:lnTo>
                    <a:pt x="1170051" y="3935831"/>
                  </a:lnTo>
                  <a:lnTo>
                    <a:pt x="1175194" y="3928110"/>
                  </a:lnTo>
                  <a:lnTo>
                    <a:pt x="1752600" y="3928110"/>
                  </a:lnTo>
                  <a:lnTo>
                    <a:pt x="1752600" y="3909060"/>
                  </a:lnTo>
                  <a:lnTo>
                    <a:pt x="1771650" y="3909060"/>
                  </a:lnTo>
                  <a:lnTo>
                    <a:pt x="1771650" y="3528060"/>
                  </a:lnTo>
                  <a:close/>
                </a:path>
                <a:path w="5638800" h="3947159">
                  <a:moveTo>
                    <a:pt x="1828800" y="2760726"/>
                  </a:moveTo>
                  <a:lnTo>
                    <a:pt x="1676400" y="2760726"/>
                  </a:lnTo>
                  <a:lnTo>
                    <a:pt x="1676400" y="2770632"/>
                  </a:lnTo>
                  <a:lnTo>
                    <a:pt x="1828800" y="2770632"/>
                  </a:lnTo>
                  <a:lnTo>
                    <a:pt x="1828800" y="2760726"/>
                  </a:lnTo>
                  <a:close/>
                </a:path>
                <a:path w="5638800" h="3947159">
                  <a:moveTo>
                    <a:pt x="5638800" y="3890010"/>
                  </a:moveTo>
                  <a:lnTo>
                    <a:pt x="2533650" y="3890010"/>
                  </a:lnTo>
                  <a:lnTo>
                    <a:pt x="2533650" y="3162300"/>
                  </a:lnTo>
                  <a:lnTo>
                    <a:pt x="2495550" y="3162300"/>
                  </a:lnTo>
                  <a:lnTo>
                    <a:pt x="2495550" y="3909060"/>
                  </a:lnTo>
                  <a:lnTo>
                    <a:pt x="2514600" y="3909060"/>
                  </a:lnTo>
                  <a:lnTo>
                    <a:pt x="2514600" y="3928110"/>
                  </a:lnTo>
                  <a:lnTo>
                    <a:pt x="5638800" y="3928110"/>
                  </a:lnTo>
                  <a:lnTo>
                    <a:pt x="5638800" y="3890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38805" y="6641641"/>
              <a:ext cx="85391" cy="84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67100" y="2332482"/>
              <a:ext cx="87715" cy="3922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3000" y="3642359"/>
              <a:ext cx="6400800" cy="838200"/>
            </a:xfrm>
            <a:custGeom>
              <a:avLst/>
              <a:gdLst/>
              <a:ahLst/>
              <a:cxnLst/>
              <a:rect l="l" t="t" r="r" b="b"/>
              <a:pathLst>
                <a:path w="6400800" h="838200">
                  <a:moveTo>
                    <a:pt x="6400800" y="685800"/>
                  </a:moveTo>
                  <a:lnTo>
                    <a:pt x="6324600" y="647700"/>
                  </a:lnTo>
                  <a:lnTo>
                    <a:pt x="6324600" y="675894"/>
                  </a:lnTo>
                  <a:lnTo>
                    <a:pt x="5105400" y="675894"/>
                  </a:lnTo>
                  <a:lnTo>
                    <a:pt x="5105400" y="671322"/>
                  </a:lnTo>
                  <a:lnTo>
                    <a:pt x="3138678" y="671322"/>
                  </a:lnTo>
                  <a:lnTo>
                    <a:pt x="3138678" y="304800"/>
                  </a:lnTo>
                  <a:lnTo>
                    <a:pt x="3124200" y="304800"/>
                  </a:lnTo>
                  <a:lnTo>
                    <a:pt x="3124200" y="290322"/>
                  </a:lnTo>
                  <a:lnTo>
                    <a:pt x="3110484" y="290322"/>
                  </a:lnTo>
                  <a:lnTo>
                    <a:pt x="3110484" y="318528"/>
                  </a:lnTo>
                  <a:lnTo>
                    <a:pt x="3110484" y="675894"/>
                  </a:lnTo>
                  <a:lnTo>
                    <a:pt x="2148078" y="675894"/>
                  </a:lnTo>
                  <a:lnTo>
                    <a:pt x="2148078" y="318528"/>
                  </a:lnTo>
                  <a:lnTo>
                    <a:pt x="3110484" y="318528"/>
                  </a:lnTo>
                  <a:lnTo>
                    <a:pt x="3110484" y="290322"/>
                  </a:lnTo>
                  <a:lnTo>
                    <a:pt x="2143506" y="290322"/>
                  </a:lnTo>
                  <a:lnTo>
                    <a:pt x="2143506" y="76200"/>
                  </a:lnTo>
                  <a:lnTo>
                    <a:pt x="2171700" y="76200"/>
                  </a:lnTo>
                  <a:lnTo>
                    <a:pt x="2133600" y="0"/>
                  </a:lnTo>
                  <a:lnTo>
                    <a:pt x="2095500" y="76200"/>
                  </a:lnTo>
                  <a:lnTo>
                    <a:pt x="2124456" y="76200"/>
                  </a:lnTo>
                  <a:lnTo>
                    <a:pt x="2124456" y="304800"/>
                  </a:lnTo>
                  <a:lnTo>
                    <a:pt x="2119884" y="304800"/>
                  </a:lnTo>
                  <a:lnTo>
                    <a:pt x="2119884" y="671322"/>
                  </a:lnTo>
                  <a:lnTo>
                    <a:pt x="1295400" y="671322"/>
                  </a:lnTo>
                  <a:lnTo>
                    <a:pt x="1295400" y="675894"/>
                  </a:lnTo>
                  <a:lnTo>
                    <a:pt x="76187" y="675894"/>
                  </a:lnTo>
                  <a:lnTo>
                    <a:pt x="76187" y="647712"/>
                  </a:lnTo>
                  <a:lnTo>
                    <a:pt x="0" y="685800"/>
                  </a:lnTo>
                  <a:lnTo>
                    <a:pt x="64008" y="717804"/>
                  </a:lnTo>
                  <a:lnTo>
                    <a:pt x="76187" y="723900"/>
                  </a:lnTo>
                  <a:lnTo>
                    <a:pt x="76187" y="694944"/>
                  </a:lnTo>
                  <a:lnTo>
                    <a:pt x="1295400" y="694944"/>
                  </a:lnTo>
                  <a:lnTo>
                    <a:pt x="1295400" y="699528"/>
                  </a:lnTo>
                  <a:lnTo>
                    <a:pt x="2124456" y="699528"/>
                  </a:lnTo>
                  <a:lnTo>
                    <a:pt x="2124456" y="838200"/>
                  </a:lnTo>
                  <a:lnTo>
                    <a:pt x="2143506" y="838200"/>
                  </a:lnTo>
                  <a:lnTo>
                    <a:pt x="2143506" y="694944"/>
                  </a:lnTo>
                  <a:lnTo>
                    <a:pt x="3124200" y="694944"/>
                  </a:lnTo>
                  <a:lnTo>
                    <a:pt x="3124200" y="699528"/>
                  </a:lnTo>
                  <a:lnTo>
                    <a:pt x="5105400" y="699516"/>
                  </a:lnTo>
                  <a:lnTo>
                    <a:pt x="5105400" y="694944"/>
                  </a:lnTo>
                  <a:lnTo>
                    <a:pt x="6324600" y="694944"/>
                  </a:lnTo>
                  <a:lnTo>
                    <a:pt x="6324600" y="723900"/>
                  </a:lnTo>
                  <a:lnTo>
                    <a:pt x="6337554" y="717423"/>
                  </a:lnTo>
                  <a:lnTo>
                    <a:pt x="64008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987538" y="5051552"/>
            <a:ext cx="73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Gives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87538" y="6118352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68394" y="4368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8141" y="3742426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68140" y="3437627"/>
            <a:ext cx="8642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89120" y="4352035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515611" y="3805428"/>
            <a:ext cx="2043430" cy="469265"/>
            <a:chOff x="4515611" y="3805428"/>
            <a:chExt cx="2043430" cy="469265"/>
          </a:xfrm>
        </p:grpSpPr>
        <p:sp>
          <p:nvSpPr>
            <p:cNvPr id="50" name="object 50"/>
            <p:cNvSpPr/>
            <p:nvPr/>
          </p:nvSpPr>
          <p:spPr>
            <a:xfrm>
              <a:off x="4552949" y="3810000"/>
              <a:ext cx="2000250" cy="457200"/>
            </a:xfrm>
            <a:custGeom>
              <a:avLst/>
              <a:gdLst/>
              <a:ahLst/>
              <a:cxnLst/>
              <a:rect l="l" t="t" r="r" b="b"/>
              <a:pathLst>
                <a:path w="2000250" h="457200">
                  <a:moveTo>
                    <a:pt x="2000250" y="380999"/>
                  </a:moveTo>
                  <a:lnTo>
                    <a:pt x="2000250" y="76199"/>
                  </a:lnTo>
                  <a:lnTo>
                    <a:pt x="1994344" y="46612"/>
                  </a:lnTo>
                  <a:lnTo>
                    <a:pt x="1978152" y="22383"/>
                  </a:lnTo>
                  <a:lnTo>
                    <a:pt x="1953958" y="6012"/>
                  </a:lnTo>
                  <a:lnTo>
                    <a:pt x="1924050" y="0"/>
                  </a:lnTo>
                  <a:lnTo>
                    <a:pt x="781050" y="0"/>
                  </a:lnTo>
                  <a:lnTo>
                    <a:pt x="751462" y="6012"/>
                  </a:lnTo>
                  <a:lnTo>
                    <a:pt x="727233" y="22383"/>
                  </a:lnTo>
                  <a:lnTo>
                    <a:pt x="710862" y="46612"/>
                  </a:lnTo>
                  <a:lnTo>
                    <a:pt x="704850" y="76200"/>
                  </a:lnTo>
                  <a:lnTo>
                    <a:pt x="0" y="36576"/>
                  </a:lnTo>
                  <a:lnTo>
                    <a:pt x="704850" y="190500"/>
                  </a:lnTo>
                  <a:lnTo>
                    <a:pt x="704850" y="381000"/>
                  </a:lnTo>
                  <a:lnTo>
                    <a:pt x="710862" y="410908"/>
                  </a:lnTo>
                  <a:lnTo>
                    <a:pt x="727233" y="435102"/>
                  </a:lnTo>
                  <a:lnTo>
                    <a:pt x="751462" y="451294"/>
                  </a:lnTo>
                  <a:lnTo>
                    <a:pt x="781050" y="457200"/>
                  </a:lnTo>
                  <a:lnTo>
                    <a:pt x="1924050" y="457199"/>
                  </a:lnTo>
                  <a:lnTo>
                    <a:pt x="1953958" y="451294"/>
                  </a:lnTo>
                  <a:lnTo>
                    <a:pt x="1978152" y="435101"/>
                  </a:lnTo>
                  <a:lnTo>
                    <a:pt x="1994344" y="410908"/>
                  </a:lnTo>
                  <a:lnTo>
                    <a:pt x="2000250" y="380999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15611" y="3805428"/>
              <a:ext cx="2043430" cy="469265"/>
            </a:xfrm>
            <a:custGeom>
              <a:avLst/>
              <a:gdLst/>
              <a:ahLst/>
              <a:cxnLst/>
              <a:rect l="l" t="t" r="r" b="b"/>
              <a:pathLst>
                <a:path w="2043429" h="469264">
                  <a:moveTo>
                    <a:pt x="742188" y="86106"/>
                  </a:moveTo>
                  <a:lnTo>
                    <a:pt x="737616" y="80772"/>
                  </a:lnTo>
                  <a:lnTo>
                    <a:pt x="737616" y="76396"/>
                  </a:lnTo>
                  <a:lnTo>
                    <a:pt x="0" y="34290"/>
                  </a:lnTo>
                  <a:lnTo>
                    <a:pt x="0" y="38100"/>
                  </a:lnTo>
                  <a:lnTo>
                    <a:pt x="37369" y="46280"/>
                  </a:lnTo>
                  <a:lnTo>
                    <a:pt x="38862" y="36576"/>
                  </a:lnTo>
                  <a:lnTo>
                    <a:pt x="100514" y="50033"/>
                  </a:lnTo>
                  <a:lnTo>
                    <a:pt x="737616" y="85848"/>
                  </a:lnTo>
                  <a:lnTo>
                    <a:pt x="737616" y="80772"/>
                  </a:lnTo>
                  <a:lnTo>
                    <a:pt x="738051" y="76421"/>
                  </a:lnTo>
                  <a:lnTo>
                    <a:pt x="738051" y="85873"/>
                  </a:lnTo>
                  <a:lnTo>
                    <a:pt x="742188" y="86106"/>
                  </a:lnTo>
                  <a:close/>
                </a:path>
                <a:path w="2043429" h="469264">
                  <a:moveTo>
                    <a:pt x="38618" y="46553"/>
                  </a:moveTo>
                  <a:lnTo>
                    <a:pt x="37369" y="46280"/>
                  </a:lnTo>
                  <a:lnTo>
                    <a:pt x="37338" y="46482"/>
                  </a:lnTo>
                  <a:lnTo>
                    <a:pt x="38618" y="46553"/>
                  </a:lnTo>
                  <a:close/>
                </a:path>
                <a:path w="2043429" h="469264">
                  <a:moveTo>
                    <a:pt x="100514" y="50033"/>
                  </a:moveTo>
                  <a:lnTo>
                    <a:pt x="38862" y="36576"/>
                  </a:lnTo>
                  <a:lnTo>
                    <a:pt x="37369" y="46280"/>
                  </a:lnTo>
                  <a:lnTo>
                    <a:pt x="38618" y="46553"/>
                  </a:lnTo>
                  <a:lnTo>
                    <a:pt x="100514" y="50033"/>
                  </a:lnTo>
                  <a:close/>
                </a:path>
                <a:path w="2043429" h="469264">
                  <a:moveTo>
                    <a:pt x="797814" y="454152"/>
                  </a:moveTo>
                  <a:lnTo>
                    <a:pt x="759957" y="426461"/>
                  </a:lnTo>
                  <a:lnTo>
                    <a:pt x="750570" y="406908"/>
                  </a:lnTo>
                  <a:lnTo>
                    <a:pt x="750570" y="407670"/>
                  </a:lnTo>
                  <a:lnTo>
                    <a:pt x="749046" y="400050"/>
                  </a:lnTo>
                  <a:lnTo>
                    <a:pt x="749046" y="400812"/>
                  </a:lnTo>
                  <a:lnTo>
                    <a:pt x="747522" y="393192"/>
                  </a:lnTo>
                  <a:lnTo>
                    <a:pt x="747522" y="191262"/>
                  </a:lnTo>
                  <a:lnTo>
                    <a:pt x="100514" y="50033"/>
                  </a:lnTo>
                  <a:lnTo>
                    <a:pt x="38618" y="46553"/>
                  </a:lnTo>
                  <a:lnTo>
                    <a:pt x="737616" y="199571"/>
                  </a:lnTo>
                  <a:lnTo>
                    <a:pt x="737616" y="195072"/>
                  </a:lnTo>
                  <a:lnTo>
                    <a:pt x="741426" y="200406"/>
                  </a:lnTo>
                  <a:lnTo>
                    <a:pt x="741426" y="401643"/>
                  </a:lnTo>
                  <a:lnTo>
                    <a:pt x="755389" y="436869"/>
                  </a:lnTo>
                  <a:lnTo>
                    <a:pt x="786381" y="459824"/>
                  </a:lnTo>
                  <a:lnTo>
                    <a:pt x="797052" y="462135"/>
                  </a:lnTo>
                  <a:lnTo>
                    <a:pt x="797052" y="454152"/>
                  </a:lnTo>
                  <a:lnTo>
                    <a:pt x="797814" y="454152"/>
                  </a:lnTo>
                  <a:close/>
                </a:path>
                <a:path w="2043429" h="469264">
                  <a:moveTo>
                    <a:pt x="747367" y="76953"/>
                  </a:moveTo>
                  <a:lnTo>
                    <a:pt x="738051" y="76421"/>
                  </a:lnTo>
                  <a:lnTo>
                    <a:pt x="737616" y="80772"/>
                  </a:lnTo>
                  <a:lnTo>
                    <a:pt x="747136" y="81504"/>
                  </a:lnTo>
                  <a:lnTo>
                    <a:pt x="747367" y="76953"/>
                  </a:lnTo>
                  <a:close/>
                </a:path>
                <a:path w="2043429" h="469264">
                  <a:moveTo>
                    <a:pt x="747136" y="81504"/>
                  </a:moveTo>
                  <a:lnTo>
                    <a:pt x="737616" y="80772"/>
                  </a:lnTo>
                  <a:lnTo>
                    <a:pt x="742188" y="86106"/>
                  </a:lnTo>
                  <a:lnTo>
                    <a:pt x="742188" y="118872"/>
                  </a:lnTo>
                  <a:lnTo>
                    <a:pt x="745236" y="118872"/>
                  </a:lnTo>
                  <a:lnTo>
                    <a:pt x="747136" y="81504"/>
                  </a:lnTo>
                  <a:close/>
                </a:path>
                <a:path w="2043429" h="469264">
                  <a:moveTo>
                    <a:pt x="742188" y="118872"/>
                  </a:moveTo>
                  <a:lnTo>
                    <a:pt x="742188" y="86106"/>
                  </a:lnTo>
                  <a:lnTo>
                    <a:pt x="737616" y="85848"/>
                  </a:lnTo>
                  <a:lnTo>
                    <a:pt x="737616" y="118872"/>
                  </a:lnTo>
                  <a:lnTo>
                    <a:pt x="742188" y="118872"/>
                  </a:lnTo>
                  <a:close/>
                </a:path>
                <a:path w="2043429" h="469264">
                  <a:moveTo>
                    <a:pt x="741426" y="200406"/>
                  </a:moveTo>
                  <a:lnTo>
                    <a:pt x="737616" y="195072"/>
                  </a:lnTo>
                  <a:lnTo>
                    <a:pt x="737616" y="199571"/>
                  </a:lnTo>
                  <a:lnTo>
                    <a:pt x="741426" y="200406"/>
                  </a:lnTo>
                  <a:close/>
                </a:path>
                <a:path w="2043429" h="469264">
                  <a:moveTo>
                    <a:pt x="741426" y="401643"/>
                  </a:moveTo>
                  <a:lnTo>
                    <a:pt x="741426" y="200406"/>
                  </a:lnTo>
                  <a:lnTo>
                    <a:pt x="737616" y="199571"/>
                  </a:lnTo>
                  <a:lnTo>
                    <a:pt x="737616" y="386334"/>
                  </a:lnTo>
                  <a:lnTo>
                    <a:pt x="738378" y="393954"/>
                  </a:lnTo>
                  <a:lnTo>
                    <a:pt x="741426" y="401643"/>
                  </a:lnTo>
                  <a:close/>
                </a:path>
                <a:path w="2043429" h="469264">
                  <a:moveTo>
                    <a:pt x="2042922" y="80772"/>
                  </a:moveTo>
                  <a:lnTo>
                    <a:pt x="2029058" y="36014"/>
                  </a:lnTo>
                  <a:lnTo>
                    <a:pt x="2000250" y="9906"/>
                  </a:lnTo>
                  <a:lnTo>
                    <a:pt x="1962150" y="0"/>
                  </a:lnTo>
                  <a:lnTo>
                    <a:pt x="818388" y="0"/>
                  </a:lnTo>
                  <a:lnTo>
                    <a:pt x="767453" y="18468"/>
                  </a:lnTo>
                  <a:lnTo>
                    <a:pt x="739140" y="64770"/>
                  </a:lnTo>
                  <a:lnTo>
                    <a:pt x="738051" y="76421"/>
                  </a:lnTo>
                  <a:lnTo>
                    <a:pt x="747367" y="76953"/>
                  </a:lnTo>
                  <a:lnTo>
                    <a:pt x="747522" y="73914"/>
                  </a:lnTo>
                  <a:lnTo>
                    <a:pt x="749046" y="66294"/>
                  </a:lnTo>
                  <a:lnTo>
                    <a:pt x="749046" y="67056"/>
                  </a:lnTo>
                  <a:lnTo>
                    <a:pt x="750570" y="59436"/>
                  </a:lnTo>
                  <a:lnTo>
                    <a:pt x="750570" y="60198"/>
                  </a:lnTo>
                  <a:lnTo>
                    <a:pt x="778262" y="22346"/>
                  </a:lnTo>
                  <a:lnTo>
                    <a:pt x="797052" y="13208"/>
                  </a:lnTo>
                  <a:lnTo>
                    <a:pt x="797052" y="12954"/>
                  </a:lnTo>
                  <a:lnTo>
                    <a:pt x="803910" y="11582"/>
                  </a:lnTo>
                  <a:lnTo>
                    <a:pt x="803910" y="11430"/>
                  </a:lnTo>
                  <a:lnTo>
                    <a:pt x="811530" y="9906"/>
                  </a:lnTo>
                  <a:lnTo>
                    <a:pt x="1969008" y="9906"/>
                  </a:lnTo>
                  <a:lnTo>
                    <a:pt x="1976628" y="11430"/>
                  </a:lnTo>
                  <a:lnTo>
                    <a:pt x="1976628" y="11582"/>
                  </a:lnTo>
                  <a:lnTo>
                    <a:pt x="1983486" y="12954"/>
                  </a:lnTo>
                  <a:lnTo>
                    <a:pt x="1983486" y="13208"/>
                  </a:lnTo>
                  <a:lnTo>
                    <a:pt x="1989626" y="15264"/>
                  </a:lnTo>
                  <a:lnTo>
                    <a:pt x="2002275" y="22346"/>
                  </a:lnTo>
                  <a:lnTo>
                    <a:pt x="2012356" y="30565"/>
                  </a:lnTo>
                  <a:lnTo>
                    <a:pt x="2020575" y="40646"/>
                  </a:lnTo>
                  <a:lnTo>
                    <a:pt x="2027682" y="53340"/>
                  </a:lnTo>
                  <a:lnTo>
                    <a:pt x="2029968" y="60198"/>
                  </a:lnTo>
                  <a:lnTo>
                    <a:pt x="2029968" y="59436"/>
                  </a:lnTo>
                  <a:lnTo>
                    <a:pt x="2031492" y="67056"/>
                  </a:lnTo>
                  <a:lnTo>
                    <a:pt x="2031492" y="66294"/>
                  </a:lnTo>
                  <a:lnTo>
                    <a:pt x="2033016" y="73914"/>
                  </a:lnTo>
                  <a:lnTo>
                    <a:pt x="2033364" y="80772"/>
                  </a:lnTo>
                  <a:lnTo>
                    <a:pt x="2042922" y="80772"/>
                  </a:lnTo>
                  <a:close/>
                </a:path>
                <a:path w="2043429" h="469264">
                  <a:moveTo>
                    <a:pt x="747522" y="81534"/>
                  </a:moveTo>
                  <a:lnTo>
                    <a:pt x="747522" y="76962"/>
                  </a:lnTo>
                  <a:lnTo>
                    <a:pt x="747367" y="76953"/>
                  </a:lnTo>
                  <a:lnTo>
                    <a:pt x="747136" y="81504"/>
                  </a:lnTo>
                  <a:lnTo>
                    <a:pt x="747522" y="81534"/>
                  </a:lnTo>
                  <a:close/>
                </a:path>
                <a:path w="2043429" h="469264">
                  <a:moveTo>
                    <a:pt x="797814" y="12954"/>
                  </a:moveTo>
                  <a:lnTo>
                    <a:pt x="797052" y="12954"/>
                  </a:lnTo>
                  <a:lnTo>
                    <a:pt x="797052" y="13208"/>
                  </a:lnTo>
                  <a:lnTo>
                    <a:pt x="797814" y="12954"/>
                  </a:lnTo>
                  <a:close/>
                </a:path>
                <a:path w="2043429" h="469264">
                  <a:moveTo>
                    <a:pt x="804672" y="455676"/>
                  </a:moveTo>
                  <a:lnTo>
                    <a:pt x="797052" y="454152"/>
                  </a:lnTo>
                  <a:lnTo>
                    <a:pt x="797052" y="462135"/>
                  </a:lnTo>
                  <a:lnTo>
                    <a:pt x="803910" y="463620"/>
                  </a:lnTo>
                  <a:lnTo>
                    <a:pt x="803910" y="455676"/>
                  </a:lnTo>
                  <a:lnTo>
                    <a:pt x="804672" y="455676"/>
                  </a:lnTo>
                  <a:close/>
                </a:path>
                <a:path w="2043429" h="469264">
                  <a:moveTo>
                    <a:pt x="804672" y="11430"/>
                  </a:moveTo>
                  <a:lnTo>
                    <a:pt x="803910" y="11430"/>
                  </a:lnTo>
                  <a:lnTo>
                    <a:pt x="803910" y="11582"/>
                  </a:lnTo>
                  <a:lnTo>
                    <a:pt x="804672" y="11430"/>
                  </a:lnTo>
                  <a:close/>
                </a:path>
                <a:path w="2043429" h="469264">
                  <a:moveTo>
                    <a:pt x="1976628" y="464019"/>
                  </a:moveTo>
                  <a:lnTo>
                    <a:pt x="1976628" y="455676"/>
                  </a:lnTo>
                  <a:lnTo>
                    <a:pt x="1969008" y="457200"/>
                  </a:lnTo>
                  <a:lnTo>
                    <a:pt x="811530" y="457200"/>
                  </a:lnTo>
                  <a:lnTo>
                    <a:pt x="803910" y="455676"/>
                  </a:lnTo>
                  <a:lnTo>
                    <a:pt x="803910" y="463620"/>
                  </a:lnTo>
                  <a:lnTo>
                    <a:pt x="826774" y="468572"/>
                  </a:lnTo>
                  <a:lnTo>
                    <a:pt x="871993" y="468867"/>
                  </a:lnTo>
                  <a:lnTo>
                    <a:pt x="917459" y="466460"/>
                  </a:lnTo>
                  <a:lnTo>
                    <a:pt x="958596" y="467106"/>
                  </a:lnTo>
                  <a:lnTo>
                    <a:pt x="1962150" y="467106"/>
                  </a:lnTo>
                  <a:lnTo>
                    <a:pt x="1976628" y="464019"/>
                  </a:lnTo>
                  <a:close/>
                </a:path>
                <a:path w="2043429" h="469264">
                  <a:moveTo>
                    <a:pt x="1976628" y="11582"/>
                  </a:moveTo>
                  <a:lnTo>
                    <a:pt x="1976628" y="11430"/>
                  </a:lnTo>
                  <a:lnTo>
                    <a:pt x="1975866" y="11430"/>
                  </a:lnTo>
                  <a:lnTo>
                    <a:pt x="1976628" y="11582"/>
                  </a:lnTo>
                  <a:close/>
                </a:path>
                <a:path w="2043429" h="469264">
                  <a:moveTo>
                    <a:pt x="1983486" y="462557"/>
                  </a:moveTo>
                  <a:lnTo>
                    <a:pt x="1983486" y="454152"/>
                  </a:lnTo>
                  <a:lnTo>
                    <a:pt x="1975866" y="455676"/>
                  </a:lnTo>
                  <a:lnTo>
                    <a:pt x="1976628" y="455676"/>
                  </a:lnTo>
                  <a:lnTo>
                    <a:pt x="1976628" y="464019"/>
                  </a:lnTo>
                  <a:lnTo>
                    <a:pt x="1983486" y="462557"/>
                  </a:lnTo>
                  <a:close/>
                </a:path>
                <a:path w="2043429" h="469264">
                  <a:moveTo>
                    <a:pt x="1983486" y="13208"/>
                  </a:moveTo>
                  <a:lnTo>
                    <a:pt x="1983486" y="12954"/>
                  </a:lnTo>
                  <a:lnTo>
                    <a:pt x="1982724" y="12954"/>
                  </a:lnTo>
                  <a:lnTo>
                    <a:pt x="1983486" y="13208"/>
                  </a:lnTo>
                  <a:close/>
                </a:path>
                <a:path w="2043429" h="469264">
                  <a:moveTo>
                    <a:pt x="2042922" y="386334"/>
                  </a:moveTo>
                  <a:lnTo>
                    <a:pt x="2042922" y="118872"/>
                  </a:lnTo>
                  <a:lnTo>
                    <a:pt x="2035302" y="118872"/>
                  </a:lnTo>
                  <a:lnTo>
                    <a:pt x="2033401" y="81504"/>
                  </a:lnTo>
                  <a:lnTo>
                    <a:pt x="2033016" y="81534"/>
                  </a:lnTo>
                  <a:lnTo>
                    <a:pt x="2033016" y="393192"/>
                  </a:lnTo>
                  <a:lnTo>
                    <a:pt x="2031492" y="400812"/>
                  </a:lnTo>
                  <a:lnTo>
                    <a:pt x="2031492" y="400050"/>
                  </a:lnTo>
                  <a:lnTo>
                    <a:pt x="2029968" y="407670"/>
                  </a:lnTo>
                  <a:lnTo>
                    <a:pt x="2029968" y="406908"/>
                  </a:lnTo>
                  <a:lnTo>
                    <a:pt x="2002275" y="444759"/>
                  </a:lnTo>
                  <a:lnTo>
                    <a:pt x="1982724" y="454152"/>
                  </a:lnTo>
                  <a:lnTo>
                    <a:pt x="1983486" y="454152"/>
                  </a:lnTo>
                  <a:lnTo>
                    <a:pt x="1983486" y="462557"/>
                  </a:lnTo>
                  <a:lnTo>
                    <a:pt x="1993610" y="460398"/>
                  </a:lnTo>
                  <a:lnTo>
                    <a:pt x="2019038" y="443222"/>
                  </a:lnTo>
                  <a:lnTo>
                    <a:pt x="2036214" y="417794"/>
                  </a:lnTo>
                  <a:lnTo>
                    <a:pt x="2042922" y="386334"/>
                  </a:lnTo>
                  <a:close/>
                </a:path>
                <a:path w="2043429" h="469264">
                  <a:moveTo>
                    <a:pt x="2033401" y="81504"/>
                  </a:moveTo>
                  <a:lnTo>
                    <a:pt x="2033364" y="80772"/>
                  </a:lnTo>
                  <a:lnTo>
                    <a:pt x="2033016" y="80772"/>
                  </a:lnTo>
                  <a:lnTo>
                    <a:pt x="2033016" y="81534"/>
                  </a:lnTo>
                  <a:lnTo>
                    <a:pt x="2033401" y="81504"/>
                  </a:lnTo>
                  <a:close/>
                </a:path>
                <a:path w="2043429" h="469264">
                  <a:moveTo>
                    <a:pt x="2042922" y="80772"/>
                  </a:moveTo>
                  <a:lnTo>
                    <a:pt x="2033364" y="80772"/>
                  </a:lnTo>
                  <a:lnTo>
                    <a:pt x="2033401" y="81504"/>
                  </a:lnTo>
                  <a:lnTo>
                    <a:pt x="2042922" y="80772"/>
                  </a:lnTo>
                  <a:close/>
                </a:path>
                <a:path w="2043429" h="469264">
                  <a:moveTo>
                    <a:pt x="2042922" y="118872"/>
                  </a:moveTo>
                  <a:lnTo>
                    <a:pt x="2042922" y="80772"/>
                  </a:lnTo>
                  <a:lnTo>
                    <a:pt x="2033401" y="81504"/>
                  </a:lnTo>
                  <a:lnTo>
                    <a:pt x="2035302" y="118872"/>
                  </a:lnTo>
                  <a:lnTo>
                    <a:pt x="2042922" y="1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402071" y="3857497"/>
            <a:ext cx="1007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Width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999482" y="2967227"/>
            <a:ext cx="1635760" cy="486409"/>
            <a:chOff x="4999482" y="2967227"/>
            <a:chExt cx="1635760" cy="486409"/>
          </a:xfrm>
        </p:grpSpPr>
        <p:sp>
          <p:nvSpPr>
            <p:cNvPr id="54" name="object 54"/>
            <p:cNvSpPr/>
            <p:nvPr/>
          </p:nvSpPr>
          <p:spPr>
            <a:xfrm>
              <a:off x="5027676" y="2971799"/>
              <a:ext cx="1602105" cy="468630"/>
            </a:xfrm>
            <a:custGeom>
              <a:avLst/>
              <a:gdLst/>
              <a:ahLst/>
              <a:cxnLst/>
              <a:rect l="l" t="t" r="r" b="b"/>
              <a:pathLst>
                <a:path w="1602104" h="468629">
                  <a:moveTo>
                    <a:pt x="1601724" y="380999"/>
                  </a:moveTo>
                  <a:lnTo>
                    <a:pt x="1601724" y="76199"/>
                  </a:lnTo>
                  <a:lnTo>
                    <a:pt x="1595818" y="46612"/>
                  </a:lnTo>
                  <a:lnTo>
                    <a:pt x="1579626" y="22383"/>
                  </a:lnTo>
                  <a:lnTo>
                    <a:pt x="1555432" y="6012"/>
                  </a:lnTo>
                  <a:lnTo>
                    <a:pt x="1525524" y="0"/>
                  </a:lnTo>
                  <a:lnTo>
                    <a:pt x="382524" y="0"/>
                  </a:lnTo>
                  <a:lnTo>
                    <a:pt x="352936" y="6012"/>
                  </a:lnTo>
                  <a:lnTo>
                    <a:pt x="328707" y="22383"/>
                  </a:lnTo>
                  <a:lnTo>
                    <a:pt x="312336" y="46612"/>
                  </a:lnTo>
                  <a:lnTo>
                    <a:pt x="306324" y="76200"/>
                  </a:lnTo>
                  <a:lnTo>
                    <a:pt x="306324" y="266700"/>
                  </a:lnTo>
                  <a:lnTo>
                    <a:pt x="0" y="468630"/>
                  </a:lnTo>
                  <a:lnTo>
                    <a:pt x="306324" y="381000"/>
                  </a:lnTo>
                  <a:lnTo>
                    <a:pt x="312336" y="410908"/>
                  </a:lnTo>
                  <a:lnTo>
                    <a:pt x="328707" y="435102"/>
                  </a:lnTo>
                  <a:lnTo>
                    <a:pt x="352936" y="451294"/>
                  </a:lnTo>
                  <a:lnTo>
                    <a:pt x="382524" y="457200"/>
                  </a:lnTo>
                  <a:lnTo>
                    <a:pt x="1525524" y="457199"/>
                  </a:lnTo>
                  <a:lnTo>
                    <a:pt x="1555432" y="451294"/>
                  </a:lnTo>
                  <a:lnTo>
                    <a:pt x="1579626" y="435101"/>
                  </a:lnTo>
                  <a:lnTo>
                    <a:pt x="1595818" y="410908"/>
                  </a:lnTo>
                  <a:lnTo>
                    <a:pt x="1601724" y="380999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99482" y="2967227"/>
              <a:ext cx="1635760" cy="486409"/>
            </a:xfrm>
            <a:custGeom>
              <a:avLst/>
              <a:gdLst/>
              <a:ahLst/>
              <a:cxnLst/>
              <a:rect l="l" t="t" r="r" b="b"/>
              <a:pathLst>
                <a:path w="1635759" h="486410">
                  <a:moveTo>
                    <a:pt x="332232" y="267462"/>
                  </a:moveTo>
                  <a:lnTo>
                    <a:pt x="0" y="486156"/>
                  </a:lnTo>
                  <a:lnTo>
                    <a:pt x="27432" y="478318"/>
                  </a:lnTo>
                  <a:lnTo>
                    <a:pt x="27432" y="468630"/>
                  </a:lnTo>
                  <a:lnTo>
                    <a:pt x="56791" y="460231"/>
                  </a:lnTo>
                  <a:lnTo>
                    <a:pt x="329946" y="280826"/>
                  </a:lnTo>
                  <a:lnTo>
                    <a:pt x="329946" y="271272"/>
                  </a:lnTo>
                  <a:lnTo>
                    <a:pt x="332232" y="267462"/>
                  </a:lnTo>
                  <a:close/>
                </a:path>
                <a:path w="1635759" h="486410">
                  <a:moveTo>
                    <a:pt x="56791" y="460231"/>
                  </a:moveTo>
                  <a:lnTo>
                    <a:pt x="27432" y="468630"/>
                  </a:lnTo>
                  <a:lnTo>
                    <a:pt x="31242" y="477012"/>
                  </a:lnTo>
                  <a:lnTo>
                    <a:pt x="56791" y="460231"/>
                  </a:lnTo>
                  <a:close/>
                </a:path>
                <a:path w="1635759" h="486410">
                  <a:moveTo>
                    <a:pt x="390144" y="454152"/>
                  </a:moveTo>
                  <a:lnTo>
                    <a:pt x="352292" y="426459"/>
                  </a:lnTo>
                  <a:lnTo>
                    <a:pt x="342900" y="406908"/>
                  </a:lnTo>
                  <a:lnTo>
                    <a:pt x="342900" y="407670"/>
                  </a:lnTo>
                  <a:lnTo>
                    <a:pt x="341376" y="400050"/>
                  </a:lnTo>
                  <a:lnTo>
                    <a:pt x="341376" y="400812"/>
                  </a:lnTo>
                  <a:lnTo>
                    <a:pt x="339852" y="393192"/>
                  </a:lnTo>
                  <a:lnTo>
                    <a:pt x="339090" y="379476"/>
                  </a:lnTo>
                  <a:lnTo>
                    <a:pt x="56791" y="460231"/>
                  </a:lnTo>
                  <a:lnTo>
                    <a:pt x="31242" y="477012"/>
                  </a:lnTo>
                  <a:lnTo>
                    <a:pt x="27432" y="468630"/>
                  </a:lnTo>
                  <a:lnTo>
                    <a:pt x="27432" y="478318"/>
                  </a:lnTo>
                  <a:lnTo>
                    <a:pt x="329946" y="391885"/>
                  </a:lnTo>
                  <a:lnTo>
                    <a:pt x="329946" y="386334"/>
                  </a:lnTo>
                  <a:lnTo>
                    <a:pt x="336042" y="390144"/>
                  </a:lnTo>
                  <a:lnTo>
                    <a:pt x="336042" y="415671"/>
                  </a:lnTo>
                  <a:lnTo>
                    <a:pt x="336804" y="417576"/>
                  </a:lnTo>
                  <a:lnTo>
                    <a:pt x="365760" y="453390"/>
                  </a:lnTo>
                  <a:lnTo>
                    <a:pt x="389382" y="463981"/>
                  </a:lnTo>
                  <a:lnTo>
                    <a:pt x="389382" y="454152"/>
                  </a:lnTo>
                  <a:lnTo>
                    <a:pt x="390144" y="454152"/>
                  </a:lnTo>
                  <a:close/>
                </a:path>
                <a:path w="1635759" h="486410">
                  <a:moveTo>
                    <a:pt x="1635252" y="386334"/>
                  </a:moveTo>
                  <a:lnTo>
                    <a:pt x="1635252" y="80772"/>
                  </a:lnTo>
                  <a:lnTo>
                    <a:pt x="1634490" y="73152"/>
                  </a:lnTo>
                  <a:lnTo>
                    <a:pt x="1626319" y="44405"/>
                  </a:lnTo>
                  <a:lnTo>
                    <a:pt x="1608624" y="21307"/>
                  </a:lnTo>
                  <a:lnTo>
                    <a:pt x="1583860" y="5843"/>
                  </a:lnTo>
                  <a:lnTo>
                    <a:pt x="1554480" y="0"/>
                  </a:lnTo>
                  <a:lnTo>
                    <a:pt x="410718" y="0"/>
                  </a:lnTo>
                  <a:lnTo>
                    <a:pt x="372618" y="9906"/>
                  </a:lnTo>
                  <a:lnTo>
                    <a:pt x="359664" y="19050"/>
                  </a:lnTo>
                  <a:lnTo>
                    <a:pt x="353568" y="23622"/>
                  </a:lnTo>
                  <a:lnTo>
                    <a:pt x="348996" y="29718"/>
                  </a:lnTo>
                  <a:lnTo>
                    <a:pt x="343662" y="35814"/>
                  </a:lnTo>
                  <a:lnTo>
                    <a:pt x="339852" y="42672"/>
                  </a:lnTo>
                  <a:lnTo>
                    <a:pt x="336804" y="49530"/>
                  </a:lnTo>
                  <a:lnTo>
                    <a:pt x="333756" y="57150"/>
                  </a:lnTo>
                  <a:lnTo>
                    <a:pt x="331470" y="64770"/>
                  </a:lnTo>
                  <a:lnTo>
                    <a:pt x="329946" y="80772"/>
                  </a:lnTo>
                  <a:lnTo>
                    <a:pt x="329946" y="268966"/>
                  </a:lnTo>
                  <a:lnTo>
                    <a:pt x="332232" y="267462"/>
                  </a:lnTo>
                  <a:lnTo>
                    <a:pt x="332232" y="279324"/>
                  </a:lnTo>
                  <a:lnTo>
                    <a:pt x="339852" y="274320"/>
                  </a:lnTo>
                  <a:lnTo>
                    <a:pt x="339852" y="73914"/>
                  </a:lnTo>
                  <a:lnTo>
                    <a:pt x="341376" y="66294"/>
                  </a:lnTo>
                  <a:lnTo>
                    <a:pt x="341376" y="67056"/>
                  </a:lnTo>
                  <a:lnTo>
                    <a:pt x="342900" y="59436"/>
                  </a:lnTo>
                  <a:lnTo>
                    <a:pt x="342900" y="60198"/>
                  </a:lnTo>
                  <a:lnTo>
                    <a:pt x="370592" y="22346"/>
                  </a:lnTo>
                  <a:lnTo>
                    <a:pt x="389382" y="13208"/>
                  </a:lnTo>
                  <a:lnTo>
                    <a:pt x="389382" y="12954"/>
                  </a:lnTo>
                  <a:lnTo>
                    <a:pt x="396240" y="11582"/>
                  </a:lnTo>
                  <a:lnTo>
                    <a:pt x="396240" y="11430"/>
                  </a:lnTo>
                  <a:lnTo>
                    <a:pt x="403860" y="9906"/>
                  </a:lnTo>
                  <a:lnTo>
                    <a:pt x="1561338" y="9906"/>
                  </a:lnTo>
                  <a:lnTo>
                    <a:pt x="1568958" y="11430"/>
                  </a:lnTo>
                  <a:lnTo>
                    <a:pt x="1568958" y="11582"/>
                  </a:lnTo>
                  <a:lnTo>
                    <a:pt x="1575816" y="12954"/>
                  </a:lnTo>
                  <a:lnTo>
                    <a:pt x="1575816" y="13208"/>
                  </a:lnTo>
                  <a:lnTo>
                    <a:pt x="1581912" y="15240"/>
                  </a:lnTo>
                  <a:lnTo>
                    <a:pt x="1594605" y="22346"/>
                  </a:lnTo>
                  <a:lnTo>
                    <a:pt x="1604686" y="30565"/>
                  </a:lnTo>
                  <a:lnTo>
                    <a:pt x="1612905" y="40646"/>
                  </a:lnTo>
                  <a:lnTo>
                    <a:pt x="1620012" y="53340"/>
                  </a:lnTo>
                  <a:lnTo>
                    <a:pt x="1622298" y="60198"/>
                  </a:lnTo>
                  <a:lnTo>
                    <a:pt x="1622298" y="59436"/>
                  </a:lnTo>
                  <a:lnTo>
                    <a:pt x="1623822" y="67056"/>
                  </a:lnTo>
                  <a:lnTo>
                    <a:pt x="1623822" y="66294"/>
                  </a:lnTo>
                  <a:lnTo>
                    <a:pt x="1625346" y="73914"/>
                  </a:lnTo>
                  <a:lnTo>
                    <a:pt x="1625346" y="423451"/>
                  </a:lnTo>
                  <a:lnTo>
                    <a:pt x="1627309" y="420686"/>
                  </a:lnTo>
                  <a:lnTo>
                    <a:pt x="1634490" y="393954"/>
                  </a:lnTo>
                  <a:lnTo>
                    <a:pt x="1635252" y="386334"/>
                  </a:lnTo>
                  <a:close/>
                </a:path>
                <a:path w="1635759" h="486410">
                  <a:moveTo>
                    <a:pt x="332232" y="279324"/>
                  </a:moveTo>
                  <a:lnTo>
                    <a:pt x="332232" y="267462"/>
                  </a:lnTo>
                  <a:lnTo>
                    <a:pt x="329946" y="271272"/>
                  </a:lnTo>
                  <a:lnTo>
                    <a:pt x="329946" y="280826"/>
                  </a:lnTo>
                  <a:lnTo>
                    <a:pt x="332232" y="279324"/>
                  </a:lnTo>
                  <a:close/>
                </a:path>
                <a:path w="1635759" h="486410">
                  <a:moveTo>
                    <a:pt x="336042" y="390144"/>
                  </a:moveTo>
                  <a:lnTo>
                    <a:pt x="329946" y="386334"/>
                  </a:lnTo>
                  <a:lnTo>
                    <a:pt x="330485" y="391731"/>
                  </a:lnTo>
                  <a:lnTo>
                    <a:pt x="336042" y="390144"/>
                  </a:lnTo>
                  <a:close/>
                </a:path>
                <a:path w="1635759" h="486410">
                  <a:moveTo>
                    <a:pt x="330485" y="391731"/>
                  </a:moveTo>
                  <a:lnTo>
                    <a:pt x="329946" y="386334"/>
                  </a:lnTo>
                  <a:lnTo>
                    <a:pt x="329946" y="391885"/>
                  </a:lnTo>
                  <a:lnTo>
                    <a:pt x="330485" y="391731"/>
                  </a:lnTo>
                  <a:close/>
                </a:path>
                <a:path w="1635759" h="486410">
                  <a:moveTo>
                    <a:pt x="336042" y="415671"/>
                  </a:moveTo>
                  <a:lnTo>
                    <a:pt x="336042" y="390144"/>
                  </a:lnTo>
                  <a:lnTo>
                    <a:pt x="330485" y="391731"/>
                  </a:lnTo>
                  <a:lnTo>
                    <a:pt x="331470" y="402336"/>
                  </a:lnTo>
                  <a:lnTo>
                    <a:pt x="333756" y="409956"/>
                  </a:lnTo>
                  <a:lnTo>
                    <a:pt x="336042" y="415671"/>
                  </a:lnTo>
                  <a:close/>
                </a:path>
                <a:path w="1635759" h="486410">
                  <a:moveTo>
                    <a:pt x="390144" y="12954"/>
                  </a:moveTo>
                  <a:lnTo>
                    <a:pt x="389382" y="12954"/>
                  </a:lnTo>
                  <a:lnTo>
                    <a:pt x="389382" y="13208"/>
                  </a:lnTo>
                  <a:lnTo>
                    <a:pt x="390144" y="12954"/>
                  </a:lnTo>
                  <a:close/>
                </a:path>
                <a:path w="1635759" h="486410">
                  <a:moveTo>
                    <a:pt x="397002" y="455676"/>
                  </a:moveTo>
                  <a:lnTo>
                    <a:pt x="389382" y="454152"/>
                  </a:lnTo>
                  <a:lnTo>
                    <a:pt x="389382" y="463981"/>
                  </a:lnTo>
                  <a:lnTo>
                    <a:pt x="394716" y="465582"/>
                  </a:lnTo>
                  <a:lnTo>
                    <a:pt x="396240" y="465720"/>
                  </a:lnTo>
                  <a:lnTo>
                    <a:pt x="396240" y="455676"/>
                  </a:lnTo>
                  <a:lnTo>
                    <a:pt x="397002" y="455676"/>
                  </a:lnTo>
                  <a:close/>
                </a:path>
                <a:path w="1635759" h="486410">
                  <a:moveTo>
                    <a:pt x="397002" y="11430"/>
                  </a:moveTo>
                  <a:lnTo>
                    <a:pt x="396240" y="11430"/>
                  </a:lnTo>
                  <a:lnTo>
                    <a:pt x="396240" y="11582"/>
                  </a:lnTo>
                  <a:lnTo>
                    <a:pt x="397002" y="11430"/>
                  </a:lnTo>
                  <a:close/>
                </a:path>
                <a:path w="1635759" h="486410">
                  <a:moveTo>
                    <a:pt x="1568958" y="464502"/>
                  </a:moveTo>
                  <a:lnTo>
                    <a:pt x="1568958" y="455676"/>
                  </a:lnTo>
                  <a:lnTo>
                    <a:pt x="1561338" y="457200"/>
                  </a:lnTo>
                  <a:lnTo>
                    <a:pt x="403860" y="457200"/>
                  </a:lnTo>
                  <a:lnTo>
                    <a:pt x="396240" y="455676"/>
                  </a:lnTo>
                  <a:lnTo>
                    <a:pt x="396240" y="465720"/>
                  </a:lnTo>
                  <a:lnTo>
                    <a:pt x="403860" y="466420"/>
                  </a:lnTo>
                  <a:lnTo>
                    <a:pt x="410718" y="467106"/>
                  </a:lnTo>
                  <a:lnTo>
                    <a:pt x="1554480" y="467106"/>
                  </a:lnTo>
                  <a:lnTo>
                    <a:pt x="1562100" y="466344"/>
                  </a:lnTo>
                  <a:lnTo>
                    <a:pt x="1568958" y="464502"/>
                  </a:lnTo>
                  <a:close/>
                </a:path>
                <a:path w="1635759" h="486410">
                  <a:moveTo>
                    <a:pt x="1568958" y="11582"/>
                  </a:moveTo>
                  <a:lnTo>
                    <a:pt x="1568958" y="11430"/>
                  </a:lnTo>
                  <a:lnTo>
                    <a:pt x="1568196" y="11430"/>
                  </a:lnTo>
                  <a:lnTo>
                    <a:pt x="1568958" y="11582"/>
                  </a:lnTo>
                  <a:close/>
                </a:path>
                <a:path w="1635759" h="486410">
                  <a:moveTo>
                    <a:pt x="1575816" y="462660"/>
                  </a:moveTo>
                  <a:lnTo>
                    <a:pt x="1575816" y="454152"/>
                  </a:lnTo>
                  <a:lnTo>
                    <a:pt x="1568196" y="455676"/>
                  </a:lnTo>
                  <a:lnTo>
                    <a:pt x="1568958" y="455676"/>
                  </a:lnTo>
                  <a:lnTo>
                    <a:pt x="1568958" y="464502"/>
                  </a:lnTo>
                  <a:lnTo>
                    <a:pt x="1575816" y="462660"/>
                  </a:lnTo>
                  <a:close/>
                </a:path>
                <a:path w="1635759" h="486410">
                  <a:moveTo>
                    <a:pt x="1575816" y="13208"/>
                  </a:moveTo>
                  <a:lnTo>
                    <a:pt x="1575816" y="12954"/>
                  </a:lnTo>
                  <a:lnTo>
                    <a:pt x="1575054" y="12954"/>
                  </a:lnTo>
                  <a:lnTo>
                    <a:pt x="1575816" y="13208"/>
                  </a:lnTo>
                  <a:close/>
                </a:path>
                <a:path w="1635759" h="486410">
                  <a:moveTo>
                    <a:pt x="1625346" y="423451"/>
                  </a:moveTo>
                  <a:lnTo>
                    <a:pt x="1625346" y="393192"/>
                  </a:lnTo>
                  <a:lnTo>
                    <a:pt x="1623822" y="400812"/>
                  </a:lnTo>
                  <a:lnTo>
                    <a:pt x="1623822" y="400050"/>
                  </a:lnTo>
                  <a:lnTo>
                    <a:pt x="1622298" y="407670"/>
                  </a:lnTo>
                  <a:lnTo>
                    <a:pt x="1622298" y="406908"/>
                  </a:lnTo>
                  <a:lnTo>
                    <a:pt x="1620012" y="413766"/>
                  </a:lnTo>
                  <a:lnTo>
                    <a:pt x="1594605" y="444759"/>
                  </a:lnTo>
                  <a:lnTo>
                    <a:pt x="1575054" y="454152"/>
                  </a:lnTo>
                  <a:lnTo>
                    <a:pt x="1575816" y="454152"/>
                  </a:lnTo>
                  <a:lnTo>
                    <a:pt x="1575816" y="462660"/>
                  </a:lnTo>
                  <a:lnTo>
                    <a:pt x="1588832" y="459163"/>
                  </a:lnTo>
                  <a:lnTo>
                    <a:pt x="1611329" y="443183"/>
                  </a:lnTo>
                  <a:lnTo>
                    <a:pt x="1625346" y="423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466841" y="3019297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Delay by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33627" y="3881628"/>
            <a:ext cx="2721610" cy="2372360"/>
            <a:chOff x="833627" y="3881628"/>
            <a:chExt cx="2721610" cy="2372360"/>
          </a:xfrm>
        </p:grpSpPr>
        <p:sp>
          <p:nvSpPr>
            <p:cNvPr id="58" name="object 58"/>
            <p:cNvSpPr/>
            <p:nvPr/>
          </p:nvSpPr>
          <p:spPr>
            <a:xfrm>
              <a:off x="2638805" y="4266128"/>
              <a:ext cx="85277" cy="856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69385" y="3881628"/>
              <a:ext cx="85429" cy="85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8199" y="4423410"/>
              <a:ext cx="1751330" cy="1824989"/>
            </a:xfrm>
            <a:custGeom>
              <a:avLst/>
              <a:gdLst/>
              <a:ahLst/>
              <a:cxnLst/>
              <a:rect l="l" t="t" r="r" b="b"/>
              <a:pathLst>
                <a:path w="1751330" h="1824989">
                  <a:moveTo>
                    <a:pt x="1751076" y="0"/>
                  </a:moveTo>
                  <a:lnTo>
                    <a:pt x="845058" y="529590"/>
                  </a:lnTo>
                  <a:lnTo>
                    <a:pt x="216408" y="529590"/>
                  </a:lnTo>
                  <a:lnTo>
                    <a:pt x="166751" y="535299"/>
                  </a:lnTo>
                  <a:lnTo>
                    <a:pt x="121186" y="551565"/>
                  </a:lnTo>
                  <a:lnTo>
                    <a:pt x="81007" y="577096"/>
                  </a:lnTo>
                  <a:lnTo>
                    <a:pt x="47506" y="610597"/>
                  </a:lnTo>
                  <a:lnTo>
                    <a:pt x="21975" y="650776"/>
                  </a:lnTo>
                  <a:lnTo>
                    <a:pt x="5709" y="696341"/>
                  </a:lnTo>
                  <a:lnTo>
                    <a:pt x="0" y="745998"/>
                  </a:lnTo>
                  <a:lnTo>
                    <a:pt x="0" y="1609344"/>
                  </a:lnTo>
                  <a:lnTo>
                    <a:pt x="5709" y="1658958"/>
                  </a:lnTo>
                  <a:lnTo>
                    <a:pt x="21975" y="1704414"/>
                  </a:lnTo>
                  <a:lnTo>
                    <a:pt x="47506" y="1744444"/>
                  </a:lnTo>
                  <a:lnTo>
                    <a:pt x="81007" y="1777783"/>
                  </a:lnTo>
                  <a:lnTo>
                    <a:pt x="121186" y="1803165"/>
                  </a:lnTo>
                  <a:lnTo>
                    <a:pt x="166751" y="1819322"/>
                  </a:lnTo>
                  <a:lnTo>
                    <a:pt x="216408" y="1824989"/>
                  </a:lnTo>
                  <a:lnTo>
                    <a:pt x="1232154" y="1824989"/>
                  </a:lnTo>
                  <a:lnTo>
                    <a:pt x="1281768" y="1819322"/>
                  </a:lnTo>
                  <a:lnTo>
                    <a:pt x="1327224" y="1803165"/>
                  </a:lnTo>
                  <a:lnTo>
                    <a:pt x="1367254" y="1777783"/>
                  </a:lnTo>
                  <a:lnTo>
                    <a:pt x="1400593" y="1744444"/>
                  </a:lnTo>
                  <a:lnTo>
                    <a:pt x="1425975" y="1704414"/>
                  </a:lnTo>
                  <a:lnTo>
                    <a:pt x="1442132" y="1658958"/>
                  </a:lnTo>
                  <a:lnTo>
                    <a:pt x="1447800" y="1609344"/>
                  </a:lnTo>
                  <a:lnTo>
                    <a:pt x="1447800" y="745998"/>
                  </a:lnTo>
                  <a:lnTo>
                    <a:pt x="1442132" y="696341"/>
                  </a:lnTo>
                  <a:lnTo>
                    <a:pt x="1425975" y="650776"/>
                  </a:lnTo>
                  <a:lnTo>
                    <a:pt x="1400593" y="610597"/>
                  </a:lnTo>
                  <a:lnTo>
                    <a:pt x="1367254" y="577096"/>
                  </a:lnTo>
                  <a:lnTo>
                    <a:pt x="1327224" y="551565"/>
                  </a:lnTo>
                  <a:lnTo>
                    <a:pt x="1281768" y="535299"/>
                  </a:lnTo>
                  <a:lnTo>
                    <a:pt x="1232154" y="529590"/>
                  </a:lnTo>
                  <a:lnTo>
                    <a:pt x="1207008" y="529590"/>
                  </a:lnTo>
                  <a:lnTo>
                    <a:pt x="1751076" y="0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33627" y="4399788"/>
              <a:ext cx="1786255" cy="1854200"/>
            </a:xfrm>
            <a:custGeom>
              <a:avLst/>
              <a:gdLst/>
              <a:ahLst/>
              <a:cxnLst/>
              <a:rect l="l" t="t" r="r" b="b"/>
              <a:pathLst>
                <a:path w="1786255" h="1854200">
                  <a:moveTo>
                    <a:pt x="848646" y="548640"/>
                  </a:moveTo>
                  <a:lnTo>
                    <a:pt x="220979" y="548640"/>
                  </a:lnTo>
                  <a:lnTo>
                    <a:pt x="172132" y="554172"/>
                  </a:lnTo>
                  <a:lnTo>
                    <a:pt x="126932" y="569799"/>
                  </a:lnTo>
                  <a:lnTo>
                    <a:pt x="86671" y="594345"/>
                  </a:lnTo>
                  <a:lnTo>
                    <a:pt x="52634" y="626633"/>
                  </a:lnTo>
                  <a:lnTo>
                    <a:pt x="26112" y="665488"/>
                  </a:lnTo>
                  <a:lnTo>
                    <a:pt x="8391" y="709732"/>
                  </a:lnTo>
                  <a:lnTo>
                    <a:pt x="761" y="758190"/>
                  </a:lnTo>
                  <a:lnTo>
                    <a:pt x="0" y="769620"/>
                  </a:lnTo>
                  <a:lnTo>
                    <a:pt x="0" y="1632966"/>
                  </a:lnTo>
                  <a:lnTo>
                    <a:pt x="1524" y="1655826"/>
                  </a:lnTo>
                  <a:lnTo>
                    <a:pt x="9906" y="1695229"/>
                  </a:lnTo>
                  <a:lnTo>
                    <a:pt x="9906" y="758952"/>
                  </a:lnTo>
                  <a:lnTo>
                    <a:pt x="10667" y="747522"/>
                  </a:lnTo>
                  <a:lnTo>
                    <a:pt x="10667" y="748284"/>
                  </a:lnTo>
                  <a:lnTo>
                    <a:pt x="13715" y="726948"/>
                  </a:lnTo>
                  <a:lnTo>
                    <a:pt x="16001" y="716280"/>
                  </a:lnTo>
                  <a:lnTo>
                    <a:pt x="16001" y="717042"/>
                  </a:lnTo>
                  <a:lnTo>
                    <a:pt x="19049" y="706374"/>
                  </a:lnTo>
                  <a:lnTo>
                    <a:pt x="19049" y="707136"/>
                  </a:lnTo>
                  <a:lnTo>
                    <a:pt x="22097" y="698601"/>
                  </a:lnTo>
                  <a:lnTo>
                    <a:pt x="22097" y="697230"/>
                  </a:lnTo>
                  <a:lnTo>
                    <a:pt x="25907" y="688975"/>
                  </a:lnTo>
                  <a:lnTo>
                    <a:pt x="25907" y="687324"/>
                  </a:lnTo>
                  <a:lnTo>
                    <a:pt x="35051" y="669036"/>
                  </a:lnTo>
                  <a:lnTo>
                    <a:pt x="40386" y="659892"/>
                  </a:lnTo>
                  <a:lnTo>
                    <a:pt x="45719" y="651510"/>
                  </a:lnTo>
                  <a:lnTo>
                    <a:pt x="57911" y="634746"/>
                  </a:lnTo>
                  <a:lnTo>
                    <a:pt x="57911" y="635508"/>
                  </a:lnTo>
                  <a:lnTo>
                    <a:pt x="64769" y="627126"/>
                  </a:lnTo>
                  <a:lnTo>
                    <a:pt x="64769" y="627888"/>
                  </a:lnTo>
                  <a:lnTo>
                    <a:pt x="71627" y="620268"/>
                  </a:lnTo>
                  <a:lnTo>
                    <a:pt x="78485" y="614095"/>
                  </a:lnTo>
                  <a:lnTo>
                    <a:pt x="78485" y="613410"/>
                  </a:lnTo>
                  <a:lnTo>
                    <a:pt x="86105" y="607175"/>
                  </a:lnTo>
                  <a:lnTo>
                    <a:pt x="86105" y="606552"/>
                  </a:lnTo>
                  <a:lnTo>
                    <a:pt x="102870" y="594360"/>
                  </a:lnTo>
                  <a:lnTo>
                    <a:pt x="111252" y="589026"/>
                  </a:lnTo>
                  <a:lnTo>
                    <a:pt x="120395" y="583692"/>
                  </a:lnTo>
                  <a:lnTo>
                    <a:pt x="138683" y="574548"/>
                  </a:lnTo>
                  <a:lnTo>
                    <a:pt x="138683" y="575310"/>
                  </a:lnTo>
                  <a:lnTo>
                    <a:pt x="148589" y="570738"/>
                  </a:lnTo>
                  <a:lnTo>
                    <a:pt x="148589" y="571227"/>
                  </a:lnTo>
                  <a:lnTo>
                    <a:pt x="157733" y="567962"/>
                  </a:lnTo>
                  <a:lnTo>
                    <a:pt x="157733" y="567690"/>
                  </a:lnTo>
                  <a:lnTo>
                    <a:pt x="167639" y="564859"/>
                  </a:lnTo>
                  <a:lnTo>
                    <a:pt x="167639" y="564642"/>
                  </a:lnTo>
                  <a:lnTo>
                    <a:pt x="178307" y="562356"/>
                  </a:lnTo>
                  <a:lnTo>
                    <a:pt x="198881" y="559416"/>
                  </a:lnTo>
                  <a:lnTo>
                    <a:pt x="209550" y="558596"/>
                  </a:lnTo>
                  <a:lnTo>
                    <a:pt x="847344" y="558546"/>
                  </a:lnTo>
                  <a:lnTo>
                    <a:pt x="847344" y="549402"/>
                  </a:lnTo>
                  <a:lnTo>
                    <a:pt x="848646" y="548640"/>
                  </a:lnTo>
                  <a:close/>
                </a:path>
                <a:path w="1786255" h="1854200">
                  <a:moveTo>
                    <a:pt x="22860" y="1706118"/>
                  </a:moveTo>
                  <a:lnTo>
                    <a:pt x="19050" y="1695450"/>
                  </a:lnTo>
                  <a:lnTo>
                    <a:pt x="19050" y="1696212"/>
                  </a:lnTo>
                  <a:lnTo>
                    <a:pt x="16002" y="1685544"/>
                  </a:lnTo>
                  <a:lnTo>
                    <a:pt x="16002" y="1686306"/>
                  </a:lnTo>
                  <a:lnTo>
                    <a:pt x="13716" y="1675638"/>
                  </a:lnTo>
                  <a:lnTo>
                    <a:pt x="10668" y="1654302"/>
                  </a:lnTo>
                  <a:lnTo>
                    <a:pt x="10668" y="1655064"/>
                  </a:lnTo>
                  <a:lnTo>
                    <a:pt x="9906" y="1643634"/>
                  </a:lnTo>
                  <a:lnTo>
                    <a:pt x="9906" y="1695229"/>
                  </a:lnTo>
                  <a:lnTo>
                    <a:pt x="11800" y="1704135"/>
                  </a:lnTo>
                  <a:lnTo>
                    <a:pt x="22098" y="1725976"/>
                  </a:lnTo>
                  <a:lnTo>
                    <a:pt x="22098" y="1705356"/>
                  </a:lnTo>
                  <a:lnTo>
                    <a:pt x="22860" y="1706118"/>
                  </a:lnTo>
                  <a:close/>
                </a:path>
                <a:path w="1786255" h="1854200">
                  <a:moveTo>
                    <a:pt x="22859" y="696468"/>
                  </a:moveTo>
                  <a:lnTo>
                    <a:pt x="22097" y="697230"/>
                  </a:lnTo>
                  <a:lnTo>
                    <a:pt x="22097" y="698601"/>
                  </a:lnTo>
                  <a:lnTo>
                    <a:pt x="22859" y="696468"/>
                  </a:lnTo>
                  <a:close/>
                </a:path>
                <a:path w="1786255" h="1854200">
                  <a:moveTo>
                    <a:pt x="26670" y="1715262"/>
                  </a:moveTo>
                  <a:lnTo>
                    <a:pt x="22098" y="1705356"/>
                  </a:lnTo>
                  <a:lnTo>
                    <a:pt x="22098" y="1725976"/>
                  </a:lnTo>
                  <a:lnTo>
                    <a:pt x="25908" y="1734057"/>
                  </a:lnTo>
                  <a:lnTo>
                    <a:pt x="25908" y="1715262"/>
                  </a:lnTo>
                  <a:lnTo>
                    <a:pt x="26670" y="1715262"/>
                  </a:lnTo>
                  <a:close/>
                </a:path>
                <a:path w="1786255" h="1854200">
                  <a:moveTo>
                    <a:pt x="26669" y="687324"/>
                  </a:moveTo>
                  <a:lnTo>
                    <a:pt x="25907" y="687324"/>
                  </a:lnTo>
                  <a:lnTo>
                    <a:pt x="25907" y="688975"/>
                  </a:lnTo>
                  <a:lnTo>
                    <a:pt x="26669" y="687324"/>
                  </a:lnTo>
                  <a:close/>
                </a:path>
                <a:path w="1786255" h="1854200">
                  <a:moveTo>
                    <a:pt x="79248" y="1789176"/>
                  </a:moveTo>
                  <a:lnTo>
                    <a:pt x="71628" y="1782318"/>
                  </a:lnTo>
                  <a:lnTo>
                    <a:pt x="64770" y="1774698"/>
                  </a:lnTo>
                  <a:lnTo>
                    <a:pt x="64770" y="1775460"/>
                  </a:lnTo>
                  <a:lnTo>
                    <a:pt x="57912" y="1767078"/>
                  </a:lnTo>
                  <a:lnTo>
                    <a:pt x="57912" y="1767840"/>
                  </a:lnTo>
                  <a:lnTo>
                    <a:pt x="45720" y="1751076"/>
                  </a:lnTo>
                  <a:lnTo>
                    <a:pt x="40386" y="1742694"/>
                  </a:lnTo>
                  <a:lnTo>
                    <a:pt x="35052" y="1733550"/>
                  </a:lnTo>
                  <a:lnTo>
                    <a:pt x="25908" y="1715262"/>
                  </a:lnTo>
                  <a:lnTo>
                    <a:pt x="25908" y="1734057"/>
                  </a:lnTo>
                  <a:lnTo>
                    <a:pt x="32670" y="1748402"/>
                  </a:lnTo>
                  <a:lnTo>
                    <a:pt x="62728" y="1786954"/>
                  </a:lnTo>
                  <a:lnTo>
                    <a:pt x="78486" y="1799933"/>
                  </a:lnTo>
                  <a:lnTo>
                    <a:pt x="78486" y="1789176"/>
                  </a:lnTo>
                  <a:lnTo>
                    <a:pt x="79248" y="1789176"/>
                  </a:lnTo>
                  <a:close/>
                </a:path>
                <a:path w="1786255" h="1854200">
                  <a:moveTo>
                    <a:pt x="79247" y="613410"/>
                  </a:moveTo>
                  <a:lnTo>
                    <a:pt x="78485" y="613410"/>
                  </a:lnTo>
                  <a:lnTo>
                    <a:pt x="78485" y="614095"/>
                  </a:lnTo>
                  <a:lnTo>
                    <a:pt x="79247" y="613410"/>
                  </a:lnTo>
                  <a:close/>
                </a:path>
                <a:path w="1786255" h="1854200">
                  <a:moveTo>
                    <a:pt x="86868" y="1796034"/>
                  </a:moveTo>
                  <a:lnTo>
                    <a:pt x="78486" y="1789176"/>
                  </a:lnTo>
                  <a:lnTo>
                    <a:pt x="78486" y="1799933"/>
                  </a:lnTo>
                  <a:lnTo>
                    <a:pt x="86106" y="1806209"/>
                  </a:lnTo>
                  <a:lnTo>
                    <a:pt x="86106" y="1796034"/>
                  </a:lnTo>
                  <a:lnTo>
                    <a:pt x="86868" y="1796034"/>
                  </a:lnTo>
                  <a:close/>
                </a:path>
                <a:path w="1786255" h="1854200">
                  <a:moveTo>
                    <a:pt x="86867" y="606552"/>
                  </a:moveTo>
                  <a:lnTo>
                    <a:pt x="86105" y="606552"/>
                  </a:lnTo>
                  <a:lnTo>
                    <a:pt x="86105" y="607175"/>
                  </a:lnTo>
                  <a:lnTo>
                    <a:pt x="86867" y="606552"/>
                  </a:lnTo>
                  <a:close/>
                </a:path>
                <a:path w="1786255" h="1854200">
                  <a:moveTo>
                    <a:pt x="148590" y="1831086"/>
                  </a:moveTo>
                  <a:lnTo>
                    <a:pt x="138684" y="1827276"/>
                  </a:lnTo>
                  <a:lnTo>
                    <a:pt x="138684" y="1828038"/>
                  </a:lnTo>
                  <a:lnTo>
                    <a:pt x="120396" y="1818894"/>
                  </a:lnTo>
                  <a:lnTo>
                    <a:pt x="111252" y="1813560"/>
                  </a:lnTo>
                  <a:lnTo>
                    <a:pt x="102870" y="1808226"/>
                  </a:lnTo>
                  <a:lnTo>
                    <a:pt x="86106" y="1796034"/>
                  </a:lnTo>
                  <a:lnTo>
                    <a:pt x="86106" y="1806209"/>
                  </a:lnTo>
                  <a:lnTo>
                    <a:pt x="100566" y="1818121"/>
                  </a:lnTo>
                  <a:lnTo>
                    <a:pt x="144780" y="1840230"/>
                  </a:lnTo>
                  <a:lnTo>
                    <a:pt x="147828" y="1841318"/>
                  </a:lnTo>
                  <a:lnTo>
                    <a:pt x="147828" y="1831086"/>
                  </a:lnTo>
                  <a:lnTo>
                    <a:pt x="148590" y="1831086"/>
                  </a:lnTo>
                  <a:close/>
                </a:path>
                <a:path w="1786255" h="1854200">
                  <a:moveTo>
                    <a:pt x="148589" y="571227"/>
                  </a:moveTo>
                  <a:lnTo>
                    <a:pt x="148589" y="570738"/>
                  </a:lnTo>
                  <a:lnTo>
                    <a:pt x="147827" y="571500"/>
                  </a:lnTo>
                  <a:lnTo>
                    <a:pt x="148589" y="571227"/>
                  </a:lnTo>
                  <a:close/>
                </a:path>
                <a:path w="1786255" h="1854200">
                  <a:moveTo>
                    <a:pt x="158496" y="1834896"/>
                  </a:moveTo>
                  <a:lnTo>
                    <a:pt x="147828" y="1831086"/>
                  </a:lnTo>
                  <a:lnTo>
                    <a:pt x="147828" y="1841318"/>
                  </a:lnTo>
                  <a:lnTo>
                    <a:pt x="155448" y="1844040"/>
                  </a:lnTo>
                  <a:lnTo>
                    <a:pt x="157734" y="1844743"/>
                  </a:lnTo>
                  <a:lnTo>
                    <a:pt x="157734" y="1834896"/>
                  </a:lnTo>
                  <a:lnTo>
                    <a:pt x="158496" y="1834896"/>
                  </a:lnTo>
                  <a:close/>
                </a:path>
                <a:path w="1786255" h="1854200">
                  <a:moveTo>
                    <a:pt x="158495" y="567690"/>
                  </a:moveTo>
                  <a:lnTo>
                    <a:pt x="157733" y="567690"/>
                  </a:lnTo>
                  <a:lnTo>
                    <a:pt x="157733" y="567962"/>
                  </a:lnTo>
                  <a:lnTo>
                    <a:pt x="158495" y="567690"/>
                  </a:lnTo>
                  <a:close/>
                </a:path>
                <a:path w="1786255" h="1854200">
                  <a:moveTo>
                    <a:pt x="168402" y="1847741"/>
                  </a:moveTo>
                  <a:lnTo>
                    <a:pt x="168402" y="1837944"/>
                  </a:lnTo>
                  <a:lnTo>
                    <a:pt x="157734" y="1834896"/>
                  </a:lnTo>
                  <a:lnTo>
                    <a:pt x="157734" y="1844743"/>
                  </a:lnTo>
                  <a:lnTo>
                    <a:pt x="165354" y="1847088"/>
                  </a:lnTo>
                  <a:lnTo>
                    <a:pt x="168402" y="1847741"/>
                  </a:lnTo>
                  <a:close/>
                </a:path>
                <a:path w="1786255" h="1854200">
                  <a:moveTo>
                    <a:pt x="168401" y="564642"/>
                  </a:moveTo>
                  <a:lnTo>
                    <a:pt x="167639" y="564642"/>
                  </a:lnTo>
                  <a:lnTo>
                    <a:pt x="167639" y="564859"/>
                  </a:lnTo>
                  <a:lnTo>
                    <a:pt x="168401" y="564642"/>
                  </a:lnTo>
                  <a:close/>
                </a:path>
                <a:path w="1786255" h="1854200">
                  <a:moveTo>
                    <a:pt x="1248156" y="1853184"/>
                  </a:moveTo>
                  <a:lnTo>
                    <a:pt x="1248156" y="1844040"/>
                  </a:lnTo>
                  <a:lnTo>
                    <a:pt x="209550" y="1844040"/>
                  </a:lnTo>
                  <a:lnTo>
                    <a:pt x="198882" y="1843278"/>
                  </a:lnTo>
                  <a:lnTo>
                    <a:pt x="178308" y="1840230"/>
                  </a:lnTo>
                  <a:lnTo>
                    <a:pt x="167640" y="1837182"/>
                  </a:lnTo>
                  <a:lnTo>
                    <a:pt x="168402" y="1837944"/>
                  </a:lnTo>
                  <a:lnTo>
                    <a:pt x="168402" y="1847741"/>
                  </a:lnTo>
                  <a:lnTo>
                    <a:pt x="176022" y="1849374"/>
                  </a:lnTo>
                  <a:lnTo>
                    <a:pt x="187452" y="1850898"/>
                  </a:lnTo>
                  <a:lnTo>
                    <a:pt x="198120" y="1852422"/>
                  </a:lnTo>
                  <a:lnTo>
                    <a:pt x="220980" y="1853946"/>
                  </a:lnTo>
                  <a:lnTo>
                    <a:pt x="1236726" y="1853946"/>
                  </a:lnTo>
                  <a:lnTo>
                    <a:pt x="1248156" y="1853184"/>
                  </a:lnTo>
                  <a:close/>
                </a:path>
                <a:path w="1786255" h="1854200">
                  <a:moveTo>
                    <a:pt x="199644" y="559308"/>
                  </a:moveTo>
                  <a:lnTo>
                    <a:pt x="198881" y="559308"/>
                  </a:lnTo>
                  <a:lnTo>
                    <a:pt x="199644" y="559308"/>
                  </a:lnTo>
                  <a:close/>
                </a:path>
                <a:path w="1786255" h="1854200">
                  <a:moveTo>
                    <a:pt x="199644" y="1843278"/>
                  </a:moveTo>
                  <a:lnTo>
                    <a:pt x="198882" y="1843169"/>
                  </a:lnTo>
                  <a:lnTo>
                    <a:pt x="199644" y="1843278"/>
                  </a:lnTo>
                  <a:close/>
                </a:path>
                <a:path w="1786255" h="1854200">
                  <a:moveTo>
                    <a:pt x="210311" y="558546"/>
                  </a:moveTo>
                  <a:lnTo>
                    <a:pt x="209550" y="558546"/>
                  </a:lnTo>
                  <a:lnTo>
                    <a:pt x="210311" y="558546"/>
                  </a:lnTo>
                  <a:close/>
                </a:path>
                <a:path w="1786255" h="1854200">
                  <a:moveTo>
                    <a:pt x="210312" y="1844040"/>
                  </a:moveTo>
                  <a:lnTo>
                    <a:pt x="209550" y="1843989"/>
                  </a:lnTo>
                  <a:lnTo>
                    <a:pt x="210312" y="1844040"/>
                  </a:lnTo>
                  <a:close/>
                </a:path>
                <a:path w="1786255" h="1854200">
                  <a:moveTo>
                    <a:pt x="849630" y="548640"/>
                  </a:moveTo>
                  <a:lnTo>
                    <a:pt x="848646" y="548640"/>
                  </a:lnTo>
                  <a:lnTo>
                    <a:pt x="847344" y="549402"/>
                  </a:lnTo>
                  <a:lnTo>
                    <a:pt x="849630" y="548640"/>
                  </a:lnTo>
                  <a:close/>
                </a:path>
                <a:path w="1786255" h="1854200">
                  <a:moveTo>
                    <a:pt x="849630" y="558546"/>
                  </a:moveTo>
                  <a:lnTo>
                    <a:pt x="849630" y="548640"/>
                  </a:lnTo>
                  <a:lnTo>
                    <a:pt x="847344" y="549402"/>
                  </a:lnTo>
                  <a:lnTo>
                    <a:pt x="847344" y="558546"/>
                  </a:lnTo>
                  <a:lnTo>
                    <a:pt x="849630" y="558546"/>
                  </a:lnTo>
                  <a:close/>
                </a:path>
                <a:path w="1786255" h="1854200">
                  <a:moveTo>
                    <a:pt x="1786127" y="762"/>
                  </a:moveTo>
                  <a:lnTo>
                    <a:pt x="1786127" y="0"/>
                  </a:lnTo>
                  <a:lnTo>
                    <a:pt x="848646" y="548640"/>
                  </a:lnTo>
                  <a:lnTo>
                    <a:pt x="849630" y="548640"/>
                  </a:lnTo>
                  <a:lnTo>
                    <a:pt x="849630" y="558546"/>
                  </a:lnTo>
                  <a:lnTo>
                    <a:pt x="851154" y="558546"/>
                  </a:lnTo>
                  <a:lnTo>
                    <a:pt x="1723811" y="47847"/>
                  </a:lnTo>
                  <a:lnTo>
                    <a:pt x="1752600" y="19812"/>
                  </a:lnTo>
                  <a:lnTo>
                    <a:pt x="1758695" y="27432"/>
                  </a:lnTo>
                  <a:lnTo>
                    <a:pt x="1786127" y="762"/>
                  </a:lnTo>
                  <a:close/>
                </a:path>
                <a:path w="1786255" h="1854200">
                  <a:moveTo>
                    <a:pt x="1758695" y="27462"/>
                  </a:moveTo>
                  <a:lnTo>
                    <a:pt x="1723811" y="47847"/>
                  </a:lnTo>
                  <a:lnTo>
                    <a:pt x="1199388" y="558546"/>
                  </a:lnTo>
                  <a:lnTo>
                    <a:pt x="1211580" y="558546"/>
                  </a:lnTo>
                  <a:lnTo>
                    <a:pt x="1211580" y="548640"/>
                  </a:lnTo>
                  <a:lnTo>
                    <a:pt x="1223239" y="548640"/>
                  </a:lnTo>
                  <a:lnTo>
                    <a:pt x="1758695" y="27462"/>
                  </a:lnTo>
                  <a:close/>
                </a:path>
                <a:path w="1786255" h="1854200">
                  <a:moveTo>
                    <a:pt x="1223239" y="548640"/>
                  </a:moveTo>
                  <a:lnTo>
                    <a:pt x="1211580" y="548640"/>
                  </a:lnTo>
                  <a:lnTo>
                    <a:pt x="1214628" y="557022"/>
                  </a:lnTo>
                  <a:lnTo>
                    <a:pt x="1223239" y="548640"/>
                  </a:lnTo>
                  <a:close/>
                </a:path>
                <a:path w="1786255" h="1854200">
                  <a:moveTo>
                    <a:pt x="1457706" y="1632966"/>
                  </a:moveTo>
                  <a:lnTo>
                    <a:pt x="1457706" y="769620"/>
                  </a:lnTo>
                  <a:lnTo>
                    <a:pt x="1456182" y="746760"/>
                  </a:lnTo>
                  <a:lnTo>
                    <a:pt x="1447800" y="704088"/>
                  </a:lnTo>
                  <a:lnTo>
                    <a:pt x="1417311" y="642390"/>
                  </a:lnTo>
                  <a:lnTo>
                    <a:pt x="1386186" y="607131"/>
                  </a:lnTo>
                  <a:lnTo>
                    <a:pt x="1348436" y="579098"/>
                  </a:lnTo>
                  <a:lnTo>
                    <a:pt x="1305692" y="559655"/>
                  </a:lnTo>
                  <a:lnTo>
                    <a:pt x="1259586" y="550164"/>
                  </a:lnTo>
                  <a:lnTo>
                    <a:pt x="1236726" y="548640"/>
                  </a:lnTo>
                  <a:lnTo>
                    <a:pt x="1223239" y="548640"/>
                  </a:lnTo>
                  <a:lnTo>
                    <a:pt x="1214628" y="557022"/>
                  </a:lnTo>
                  <a:lnTo>
                    <a:pt x="1211580" y="548640"/>
                  </a:lnTo>
                  <a:lnTo>
                    <a:pt x="1211580" y="558546"/>
                  </a:lnTo>
                  <a:lnTo>
                    <a:pt x="1248156" y="558596"/>
                  </a:lnTo>
                  <a:lnTo>
                    <a:pt x="1258824" y="559308"/>
                  </a:lnTo>
                  <a:lnTo>
                    <a:pt x="1279398" y="562356"/>
                  </a:lnTo>
                  <a:lnTo>
                    <a:pt x="1290066" y="564642"/>
                  </a:lnTo>
                  <a:lnTo>
                    <a:pt x="1290066" y="564859"/>
                  </a:lnTo>
                  <a:lnTo>
                    <a:pt x="1299972" y="567690"/>
                  </a:lnTo>
                  <a:lnTo>
                    <a:pt x="1299972" y="567962"/>
                  </a:lnTo>
                  <a:lnTo>
                    <a:pt x="1309116" y="571227"/>
                  </a:lnTo>
                  <a:lnTo>
                    <a:pt x="1309116" y="570738"/>
                  </a:lnTo>
                  <a:lnTo>
                    <a:pt x="1319022" y="575310"/>
                  </a:lnTo>
                  <a:lnTo>
                    <a:pt x="1319022" y="574548"/>
                  </a:lnTo>
                  <a:lnTo>
                    <a:pt x="1337310" y="583692"/>
                  </a:lnTo>
                  <a:lnTo>
                    <a:pt x="1346454" y="589026"/>
                  </a:lnTo>
                  <a:lnTo>
                    <a:pt x="1354836" y="594360"/>
                  </a:lnTo>
                  <a:lnTo>
                    <a:pt x="1371600" y="606552"/>
                  </a:lnTo>
                  <a:lnTo>
                    <a:pt x="1371600" y="607175"/>
                  </a:lnTo>
                  <a:lnTo>
                    <a:pt x="1379220" y="613410"/>
                  </a:lnTo>
                  <a:lnTo>
                    <a:pt x="1379220" y="614095"/>
                  </a:lnTo>
                  <a:lnTo>
                    <a:pt x="1386078" y="620268"/>
                  </a:lnTo>
                  <a:lnTo>
                    <a:pt x="1392936" y="627888"/>
                  </a:lnTo>
                  <a:lnTo>
                    <a:pt x="1392936" y="627126"/>
                  </a:lnTo>
                  <a:lnTo>
                    <a:pt x="1399794" y="635508"/>
                  </a:lnTo>
                  <a:lnTo>
                    <a:pt x="1399794" y="634746"/>
                  </a:lnTo>
                  <a:lnTo>
                    <a:pt x="1411986" y="651510"/>
                  </a:lnTo>
                  <a:lnTo>
                    <a:pt x="1417320" y="659892"/>
                  </a:lnTo>
                  <a:lnTo>
                    <a:pt x="1422654" y="669036"/>
                  </a:lnTo>
                  <a:lnTo>
                    <a:pt x="1431798" y="687324"/>
                  </a:lnTo>
                  <a:lnTo>
                    <a:pt x="1431798" y="689305"/>
                  </a:lnTo>
                  <a:lnTo>
                    <a:pt x="1434846" y="697230"/>
                  </a:lnTo>
                  <a:lnTo>
                    <a:pt x="1434846" y="696468"/>
                  </a:lnTo>
                  <a:lnTo>
                    <a:pt x="1438656" y="707136"/>
                  </a:lnTo>
                  <a:lnTo>
                    <a:pt x="1438656" y="706374"/>
                  </a:lnTo>
                  <a:lnTo>
                    <a:pt x="1441704" y="717042"/>
                  </a:lnTo>
                  <a:lnTo>
                    <a:pt x="1441704" y="718947"/>
                  </a:lnTo>
                  <a:lnTo>
                    <a:pt x="1443990" y="726948"/>
                  </a:lnTo>
                  <a:lnTo>
                    <a:pt x="1447038" y="748284"/>
                  </a:lnTo>
                  <a:lnTo>
                    <a:pt x="1447038" y="747522"/>
                  </a:lnTo>
                  <a:lnTo>
                    <a:pt x="1447800" y="758952"/>
                  </a:lnTo>
                  <a:lnTo>
                    <a:pt x="1447800" y="1698065"/>
                  </a:lnTo>
                  <a:lnTo>
                    <a:pt x="1453134" y="1677924"/>
                  </a:lnTo>
                  <a:lnTo>
                    <a:pt x="1456182" y="1655826"/>
                  </a:lnTo>
                  <a:lnTo>
                    <a:pt x="1457706" y="1632966"/>
                  </a:lnTo>
                  <a:close/>
                </a:path>
                <a:path w="1786255" h="1854200">
                  <a:moveTo>
                    <a:pt x="1248156" y="558596"/>
                  </a:moveTo>
                  <a:lnTo>
                    <a:pt x="1247394" y="558546"/>
                  </a:lnTo>
                  <a:lnTo>
                    <a:pt x="1248156" y="558596"/>
                  </a:lnTo>
                  <a:close/>
                </a:path>
                <a:path w="1786255" h="1854200">
                  <a:moveTo>
                    <a:pt x="1258824" y="1852472"/>
                  </a:moveTo>
                  <a:lnTo>
                    <a:pt x="1258824" y="1843278"/>
                  </a:lnTo>
                  <a:lnTo>
                    <a:pt x="1247394" y="1844040"/>
                  </a:lnTo>
                  <a:lnTo>
                    <a:pt x="1248156" y="1844040"/>
                  </a:lnTo>
                  <a:lnTo>
                    <a:pt x="1248156" y="1853184"/>
                  </a:lnTo>
                  <a:lnTo>
                    <a:pt x="1258824" y="1852472"/>
                  </a:lnTo>
                  <a:close/>
                </a:path>
                <a:path w="1786255" h="1854200">
                  <a:moveTo>
                    <a:pt x="1258824" y="559416"/>
                  </a:moveTo>
                  <a:lnTo>
                    <a:pt x="1258062" y="559308"/>
                  </a:lnTo>
                  <a:lnTo>
                    <a:pt x="1258824" y="559416"/>
                  </a:lnTo>
                  <a:close/>
                </a:path>
                <a:path w="1786255" h="1854200">
                  <a:moveTo>
                    <a:pt x="1290066" y="1837182"/>
                  </a:moveTo>
                  <a:lnTo>
                    <a:pt x="1279398" y="1840230"/>
                  </a:lnTo>
                  <a:lnTo>
                    <a:pt x="1258062" y="1843278"/>
                  </a:lnTo>
                  <a:lnTo>
                    <a:pt x="1258824" y="1843278"/>
                  </a:lnTo>
                  <a:lnTo>
                    <a:pt x="1258824" y="1852472"/>
                  </a:lnTo>
                  <a:lnTo>
                    <a:pt x="1259586" y="1852422"/>
                  </a:lnTo>
                  <a:lnTo>
                    <a:pt x="1270254" y="1850898"/>
                  </a:lnTo>
                  <a:lnTo>
                    <a:pt x="1281684" y="1849374"/>
                  </a:lnTo>
                  <a:lnTo>
                    <a:pt x="1289304" y="1847356"/>
                  </a:lnTo>
                  <a:lnTo>
                    <a:pt x="1289304" y="1837944"/>
                  </a:lnTo>
                  <a:lnTo>
                    <a:pt x="1290066" y="1837182"/>
                  </a:lnTo>
                  <a:close/>
                </a:path>
                <a:path w="1786255" h="1854200">
                  <a:moveTo>
                    <a:pt x="1290066" y="564859"/>
                  </a:moveTo>
                  <a:lnTo>
                    <a:pt x="1290066" y="564642"/>
                  </a:lnTo>
                  <a:lnTo>
                    <a:pt x="1289304" y="564642"/>
                  </a:lnTo>
                  <a:lnTo>
                    <a:pt x="1290066" y="564859"/>
                  </a:lnTo>
                  <a:close/>
                </a:path>
                <a:path w="1786255" h="1854200">
                  <a:moveTo>
                    <a:pt x="1299972" y="1844530"/>
                  </a:moveTo>
                  <a:lnTo>
                    <a:pt x="1299972" y="1834896"/>
                  </a:lnTo>
                  <a:lnTo>
                    <a:pt x="1289304" y="1837944"/>
                  </a:lnTo>
                  <a:lnTo>
                    <a:pt x="1289304" y="1847356"/>
                  </a:lnTo>
                  <a:lnTo>
                    <a:pt x="1299972" y="1844530"/>
                  </a:lnTo>
                  <a:close/>
                </a:path>
                <a:path w="1786255" h="1854200">
                  <a:moveTo>
                    <a:pt x="1299972" y="567962"/>
                  </a:moveTo>
                  <a:lnTo>
                    <a:pt x="1299972" y="567690"/>
                  </a:lnTo>
                  <a:lnTo>
                    <a:pt x="1299210" y="567690"/>
                  </a:lnTo>
                  <a:lnTo>
                    <a:pt x="1299972" y="567962"/>
                  </a:lnTo>
                  <a:close/>
                </a:path>
                <a:path w="1786255" h="1854200">
                  <a:moveTo>
                    <a:pt x="1309878" y="1841231"/>
                  </a:moveTo>
                  <a:lnTo>
                    <a:pt x="1309878" y="1831086"/>
                  </a:lnTo>
                  <a:lnTo>
                    <a:pt x="1299210" y="1834896"/>
                  </a:lnTo>
                  <a:lnTo>
                    <a:pt x="1299972" y="1834896"/>
                  </a:lnTo>
                  <a:lnTo>
                    <a:pt x="1299972" y="1844530"/>
                  </a:lnTo>
                  <a:lnTo>
                    <a:pt x="1304476" y="1843338"/>
                  </a:lnTo>
                  <a:lnTo>
                    <a:pt x="1309878" y="1841231"/>
                  </a:lnTo>
                  <a:close/>
                </a:path>
                <a:path w="1786255" h="1854200">
                  <a:moveTo>
                    <a:pt x="1309878" y="571500"/>
                  </a:moveTo>
                  <a:lnTo>
                    <a:pt x="1309116" y="570738"/>
                  </a:lnTo>
                  <a:lnTo>
                    <a:pt x="1309116" y="571227"/>
                  </a:lnTo>
                  <a:lnTo>
                    <a:pt x="1309878" y="571500"/>
                  </a:lnTo>
                  <a:close/>
                </a:path>
                <a:path w="1786255" h="1854200">
                  <a:moveTo>
                    <a:pt x="1371600" y="1807533"/>
                  </a:moveTo>
                  <a:lnTo>
                    <a:pt x="1371600" y="1796034"/>
                  </a:lnTo>
                  <a:lnTo>
                    <a:pt x="1354836" y="1808226"/>
                  </a:lnTo>
                  <a:lnTo>
                    <a:pt x="1346454" y="1813560"/>
                  </a:lnTo>
                  <a:lnTo>
                    <a:pt x="1337310" y="1818894"/>
                  </a:lnTo>
                  <a:lnTo>
                    <a:pt x="1319022" y="1828038"/>
                  </a:lnTo>
                  <a:lnTo>
                    <a:pt x="1319022" y="1827276"/>
                  </a:lnTo>
                  <a:lnTo>
                    <a:pt x="1309116" y="1831086"/>
                  </a:lnTo>
                  <a:lnTo>
                    <a:pt x="1309878" y="1831086"/>
                  </a:lnTo>
                  <a:lnTo>
                    <a:pt x="1309878" y="1841231"/>
                  </a:lnTo>
                  <a:lnTo>
                    <a:pt x="1327327" y="1834424"/>
                  </a:lnTo>
                  <a:lnTo>
                    <a:pt x="1349074" y="1823079"/>
                  </a:lnTo>
                  <a:lnTo>
                    <a:pt x="1368552" y="1809750"/>
                  </a:lnTo>
                  <a:lnTo>
                    <a:pt x="1371600" y="1807533"/>
                  </a:lnTo>
                  <a:close/>
                </a:path>
                <a:path w="1786255" h="1854200">
                  <a:moveTo>
                    <a:pt x="1371600" y="607175"/>
                  </a:moveTo>
                  <a:lnTo>
                    <a:pt x="1371600" y="606552"/>
                  </a:lnTo>
                  <a:lnTo>
                    <a:pt x="1370838" y="606552"/>
                  </a:lnTo>
                  <a:lnTo>
                    <a:pt x="1371600" y="607175"/>
                  </a:lnTo>
                  <a:close/>
                </a:path>
                <a:path w="1786255" h="1854200">
                  <a:moveTo>
                    <a:pt x="1379220" y="1801783"/>
                  </a:moveTo>
                  <a:lnTo>
                    <a:pt x="1379220" y="1789176"/>
                  </a:lnTo>
                  <a:lnTo>
                    <a:pt x="1370838" y="1796034"/>
                  </a:lnTo>
                  <a:lnTo>
                    <a:pt x="1371600" y="1796034"/>
                  </a:lnTo>
                  <a:lnTo>
                    <a:pt x="1371600" y="1807533"/>
                  </a:lnTo>
                  <a:lnTo>
                    <a:pt x="1376934" y="1803654"/>
                  </a:lnTo>
                  <a:lnTo>
                    <a:pt x="1379220" y="1801783"/>
                  </a:lnTo>
                  <a:close/>
                </a:path>
                <a:path w="1786255" h="1854200">
                  <a:moveTo>
                    <a:pt x="1379220" y="614095"/>
                  </a:moveTo>
                  <a:lnTo>
                    <a:pt x="1379220" y="613410"/>
                  </a:lnTo>
                  <a:lnTo>
                    <a:pt x="1378458" y="613410"/>
                  </a:lnTo>
                  <a:lnTo>
                    <a:pt x="1379220" y="614095"/>
                  </a:lnTo>
                  <a:close/>
                </a:path>
                <a:path w="1786255" h="1854200">
                  <a:moveTo>
                    <a:pt x="1431798" y="1735809"/>
                  </a:moveTo>
                  <a:lnTo>
                    <a:pt x="1431798" y="1715262"/>
                  </a:lnTo>
                  <a:lnTo>
                    <a:pt x="1422654" y="1733550"/>
                  </a:lnTo>
                  <a:lnTo>
                    <a:pt x="1417311" y="1742707"/>
                  </a:lnTo>
                  <a:lnTo>
                    <a:pt x="1411986" y="1751076"/>
                  </a:lnTo>
                  <a:lnTo>
                    <a:pt x="1399794" y="1767840"/>
                  </a:lnTo>
                  <a:lnTo>
                    <a:pt x="1399794" y="1767078"/>
                  </a:lnTo>
                  <a:lnTo>
                    <a:pt x="1392936" y="1775460"/>
                  </a:lnTo>
                  <a:lnTo>
                    <a:pt x="1392936" y="1774698"/>
                  </a:lnTo>
                  <a:lnTo>
                    <a:pt x="1386078" y="1782318"/>
                  </a:lnTo>
                  <a:lnTo>
                    <a:pt x="1378458" y="1789176"/>
                  </a:lnTo>
                  <a:lnTo>
                    <a:pt x="1379220" y="1789176"/>
                  </a:lnTo>
                  <a:lnTo>
                    <a:pt x="1379220" y="1801783"/>
                  </a:lnTo>
                  <a:lnTo>
                    <a:pt x="1385316" y="1796796"/>
                  </a:lnTo>
                  <a:lnTo>
                    <a:pt x="1400556" y="1781556"/>
                  </a:lnTo>
                  <a:lnTo>
                    <a:pt x="1407414" y="1773174"/>
                  </a:lnTo>
                  <a:lnTo>
                    <a:pt x="1413510" y="1764792"/>
                  </a:lnTo>
                  <a:lnTo>
                    <a:pt x="1426839" y="1745314"/>
                  </a:lnTo>
                  <a:lnTo>
                    <a:pt x="1431798" y="1735809"/>
                  </a:lnTo>
                  <a:close/>
                </a:path>
                <a:path w="1786255" h="1854200">
                  <a:moveTo>
                    <a:pt x="1431798" y="689305"/>
                  </a:moveTo>
                  <a:lnTo>
                    <a:pt x="1431798" y="687324"/>
                  </a:lnTo>
                  <a:lnTo>
                    <a:pt x="1431036" y="687324"/>
                  </a:lnTo>
                  <a:lnTo>
                    <a:pt x="1431798" y="689305"/>
                  </a:lnTo>
                  <a:close/>
                </a:path>
                <a:path w="1786255" h="1854200">
                  <a:moveTo>
                    <a:pt x="1441704" y="1714544"/>
                  </a:moveTo>
                  <a:lnTo>
                    <a:pt x="1441704" y="1685544"/>
                  </a:lnTo>
                  <a:lnTo>
                    <a:pt x="1438656" y="1696212"/>
                  </a:lnTo>
                  <a:lnTo>
                    <a:pt x="1438656" y="1695450"/>
                  </a:lnTo>
                  <a:lnTo>
                    <a:pt x="1434846" y="1706118"/>
                  </a:lnTo>
                  <a:lnTo>
                    <a:pt x="1434846" y="1705356"/>
                  </a:lnTo>
                  <a:lnTo>
                    <a:pt x="1431036" y="1715262"/>
                  </a:lnTo>
                  <a:lnTo>
                    <a:pt x="1431798" y="1715262"/>
                  </a:lnTo>
                  <a:lnTo>
                    <a:pt x="1431798" y="1735809"/>
                  </a:lnTo>
                  <a:lnTo>
                    <a:pt x="1438184" y="1723567"/>
                  </a:lnTo>
                  <a:lnTo>
                    <a:pt x="1441704" y="1714544"/>
                  </a:lnTo>
                  <a:close/>
                </a:path>
                <a:path w="1786255" h="1854200">
                  <a:moveTo>
                    <a:pt x="1441704" y="718947"/>
                  </a:moveTo>
                  <a:lnTo>
                    <a:pt x="1441704" y="717042"/>
                  </a:lnTo>
                  <a:lnTo>
                    <a:pt x="1440942" y="716280"/>
                  </a:lnTo>
                  <a:lnTo>
                    <a:pt x="1441704" y="718947"/>
                  </a:lnTo>
                  <a:close/>
                </a:path>
                <a:path w="1786255" h="1854200">
                  <a:moveTo>
                    <a:pt x="1447800" y="1698065"/>
                  </a:moveTo>
                  <a:lnTo>
                    <a:pt x="1447800" y="1643634"/>
                  </a:lnTo>
                  <a:lnTo>
                    <a:pt x="1447038" y="1655064"/>
                  </a:lnTo>
                  <a:lnTo>
                    <a:pt x="1447038" y="1654302"/>
                  </a:lnTo>
                  <a:lnTo>
                    <a:pt x="1443990" y="1675638"/>
                  </a:lnTo>
                  <a:lnTo>
                    <a:pt x="1440942" y="1686306"/>
                  </a:lnTo>
                  <a:lnTo>
                    <a:pt x="1441704" y="1685544"/>
                  </a:lnTo>
                  <a:lnTo>
                    <a:pt x="1441704" y="1714544"/>
                  </a:lnTo>
                  <a:lnTo>
                    <a:pt x="1447098" y="1700716"/>
                  </a:lnTo>
                  <a:lnTo>
                    <a:pt x="1447800" y="1698065"/>
                  </a:lnTo>
                  <a:close/>
                </a:path>
                <a:path w="1786255" h="1854200">
                  <a:moveTo>
                    <a:pt x="1758695" y="27432"/>
                  </a:moveTo>
                  <a:lnTo>
                    <a:pt x="1752600" y="19812"/>
                  </a:lnTo>
                  <a:lnTo>
                    <a:pt x="1723811" y="47847"/>
                  </a:lnTo>
                  <a:lnTo>
                    <a:pt x="1758695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99236" y="5041645"/>
            <a:ext cx="1125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Multiplying  By </a:t>
            </a:r>
            <a:r>
              <a:rPr sz="1800" dirty="0">
                <a:latin typeface="Times New Roman"/>
                <a:cs typeface="Times New Roman"/>
              </a:rPr>
              <a:t>Zero  </a:t>
            </a:r>
            <a:r>
              <a:rPr sz="1800" spc="-15" dirty="0">
                <a:latin typeface="Times New Roman"/>
                <a:cs typeface="Times New Roman"/>
              </a:rPr>
              <a:t>“Turns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Off”  </a:t>
            </a:r>
            <a:r>
              <a:rPr sz="1800" i="1" spc="-5" dirty="0">
                <a:latin typeface="Times New Roman"/>
                <a:cs typeface="Times New Roman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806952" y="3927347"/>
            <a:ext cx="2675890" cy="1488440"/>
            <a:chOff x="3806952" y="3927347"/>
            <a:chExt cx="2675890" cy="1488440"/>
          </a:xfrm>
        </p:grpSpPr>
        <p:sp>
          <p:nvSpPr>
            <p:cNvPr id="64" name="object 64"/>
            <p:cNvSpPr/>
            <p:nvPr/>
          </p:nvSpPr>
          <p:spPr>
            <a:xfrm>
              <a:off x="3835908" y="3948683"/>
              <a:ext cx="2641600" cy="1461770"/>
            </a:xfrm>
            <a:custGeom>
              <a:avLst/>
              <a:gdLst/>
              <a:ahLst/>
              <a:cxnLst/>
              <a:rect l="l" t="t" r="r" b="b"/>
              <a:pathLst>
                <a:path w="2641600" h="1461770">
                  <a:moveTo>
                    <a:pt x="2641091" y="1335024"/>
                  </a:moveTo>
                  <a:lnTo>
                    <a:pt x="2641091" y="826770"/>
                  </a:lnTo>
                  <a:lnTo>
                    <a:pt x="2631185" y="777311"/>
                  </a:lnTo>
                  <a:lnTo>
                    <a:pt x="2604135" y="736854"/>
                  </a:lnTo>
                  <a:lnTo>
                    <a:pt x="2563939" y="709541"/>
                  </a:lnTo>
                  <a:lnTo>
                    <a:pt x="2514599" y="699516"/>
                  </a:lnTo>
                  <a:lnTo>
                    <a:pt x="1307591" y="699516"/>
                  </a:lnTo>
                  <a:lnTo>
                    <a:pt x="0" y="0"/>
                  </a:lnTo>
                  <a:lnTo>
                    <a:pt x="736091" y="699516"/>
                  </a:lnTo>
                  <a:lnTo>
                    <a:pt x="482345" y="699516"/>
                  </a:lnTo>
                  <a:lnTo>
                    <a:pt x="432887" y="709541"/>
                  </a:lnTo>
                  <a:lnTo>
                    <a:pt x="392429" y="736854"/>
                  </a:lnTo>
                  <a:lnTo>
                    <a:pt x="365117" y="777311"/>
                  </a:lnTo>
                  <a:lnTo>
                    <a:pt x="355091" y="826770"/>
                  </a:lnTo>
                  <a:lnTo>
                    <a:pt x="355091" y="1335024"/>
                  </a:lnTo>
                  <a:lnTo>
                    <a:pt x="365117" y="1384363"/>
                  </a:lnTo>
                  <a:lnTo>
                    <a:pt x="392429" y="1424559"/>
                  </a:lnTo>
                  <a:lnTo>
                    <a:pt x="432887" y="1451610"/>
                  </a:lnTo>
                  <a:lnTo>
                    <a:pt x="482345" y="1461516"/>
                  </a:lnTo>
                  <a:lnTo>
                    <a:pt x="2514599" y="1461516"/>
                  </a:lnTo>
                  <a:lnTo>
                    <a:pt x="2563939" y="1451610"/>
                  </a:lnTo>
                  <a:lnTo>
                    <a:pt x="2604135" y="1424559"/>
                  </a:lnTo>
                  <a:lnTo>
                    <a:pt x="2631185" y="1384363"/>
                  </a:lnTo>
                  <a:lnTo>
                    <a:pt x="2641091" y="1335024"/>
                  </a:lnTo>
                  <a:close/>
                </a:path>
              </a:pathLst>
            </a:custGeom>
            <a:solidFill>
              <a:srgbClr val="DD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06952" y="3927347"/>
              <a:ext cx="2675890" cy="1488440"/>
            </a:xfrm>
            <a:custGeom>
              <a:avLst/>
              <a:gdLst/>
              <a:ahLst/>
              <a:cxnLst/>
              <a:rect l="l" t="t" r="r" b="b"/>
              <a:pathLst>
                <a:path w="2675890" h="1488439">
                  <a:moveTo>
                    <a:pt x="1337411" y="716279"/>
                  </a:moveTo>
                  <a:lnTo>
                    <a:pt x="0" y="0"/>
                  </a:lnTo>
                  <a:lnTo>
                    <a:pt x="26669" y="25363"/>
                  </a:lnTo>
                  <a:lnTo>
                    <a:pt x="26669" y="25145"/>
                  </a:lnTo>
                  <a:lnTo>
                    <a:pt x="32003" y="17525"/>
                  </a:lnTo>
                  <a:lnTo>
                    <a:pt x="57223" y="41507"/>
                  </a:lnTo>
                  <a:lnTo>
                    <a:pt x="1335786" y="726185"/>
                  </a:lnTo>
                  <a:lnTo>
                    <a:pt x="1336548" y="726185"/>
                  </a:lnTo>
                  <a:lnTo>
                    <a:pt x="1336548" y="716279"/>
                  </a:lnTo>
                  <a:lnTo>
                    <a:pt x="1337411" y="716279"/>
                  </a:lnTo>
                  <a:close/>
                </a:path>
                <a:path w="2675890" h="1488439">
                  <a:moveTo>
                    <a:pt x="57223" y="41507"/>
                  </a:moveTo>
                  <a:lnTo>
                    <a:pt x="32003" y="17525"/>
                  </a:lnTo>
                  <a:lnTo>
                    <a:pt x="26669" y="25145"/>
                  </a:lnTo>
                  <a:lnTo>
                    <a:pt x="57223" y="41507"/>
                  </a:lnTo>
                  <a:close/>
                </a:path>
                <a:path w="2675890" h="1488439">
                  <a:moveTo>
                    <a:pt x="777240" y="726185"/>
                  </a:moveTo>
                  <a:lnTo>
                    <a:pt x="57223" y="41507"/>
                  </a:lnTo>
                  <a:lnTo>
                    <a:pt x="26669" y="25145"/>
                  </a:lnTo>
                  <a:lnTo>
                    <a:pt x="26669" y="25363"/>
                  </a:lnTo>
                  <a:lnTo>
                    <a:pt x="753186" y="716279"/>
                  </a:lnTo>
                  <a:lnTo>
                    <a:pt x="765047" y="716279"/>
                  </a:lnTo>
                  <a:lnTo>
                    <a:pt x="765047" y="726185"/>
                  </a:lnTo>
                  <a:lnTo>
                    <a:pt x="777240" y="726185"/>
                  </a:lnTo>
                  <a:close/>
                </a:path>
                <a:path w="2675890" h="1488439">
                  <a:moveTo>
                    <a:pt x="765047" y="726185"/>
                  </a:moveTo>
                  <a:lnTo>
                    <a:pt x="765047" y="716279"/>
                  </a:lnTo>
                  <a:lnTo>
                    <a:pt x="762000" y="724661"/>
                  </a:lnTo>
                  <a:lnTo>
                    <a:pt x="753186" y="716279"/>
                  </a:lnTo>
                  <a:lnTo>
                    <a:pt x="511302" y="716279"/>
                  </a:lnTo>
                  <a:lnTo>
                    <a:pt x="461634" y="726256"/>
                  </a:lnTo>
                  <a:lnTo>
                    <a:pt x="420828" y="752670"/>
                  </a:lnTo>
                  <a:lnTo>
                    <a:pt x="392303" y="792130"/>
                  </a:lnTo>
                  <a:lnTo>
                    <a:pt x="379475" y="841247"/>
                  </a:lnTo>
                  <a:lnTo>
                    <a:pt x="379476" y="1363217"/>
                  </a:lnTo>
                  <a:lnTo>
                    <a:pt x="380238" y="1369313"/>
                  </a:lnTo>
                  <a:lnTo>
                    <a:pt x="389381" y="1404066"/>
                  </a:lnTo>
                  <a:lnTo>
                    <a:pt x="389381" y="842009"/>
                  </a:lnTo>
                  <a:lnTo>
                    <a:pt x="391667" y="823721"/>
                  </a:lnTo>
                  <a:lnTo>
                    <a:pt x="394715" y="811529"/>
                  </a:lnTo>
                  <a:lnTo>
                    <a:pt x="394715" y="812291"/>
                  </a:lnTo>
                  <a:lnTo>
                    <a:pt x="398525" y="800099"/>
                  </a:lnTo>
                  <a:lnTo>
                    <a:pt x="398525" y="800861"/>
                  </a:lnTo>
                  <a:lnTo>
                    <a:pt x="403859" y="789431"/>
                  </a:lnTo>
                  <a:lnTo>
                    <a:pt x="403859" y="790193"/>
                  </a:lnTo>
                  <a:lnTo>
                    <a:pt x="409955" y="779525"/>
                  </a:lnTo>
                  <a:lnTo>
                    <a:pt x="409955" y="780287"/>
                  </a:lnTo>
                  <a:lnTo>
                    <a:pt x="416813" y="771372"/>
                  </a:lnTo>
                  <a:lnTo>
                    <a:pt x="416813" y="770381"/>
                  </a:lnTo>
                  <a:lnTo>
                    <a:pt x="424433" y="762069"/>
                  </a:lnTo>
                  <a:lnTo>
                    <a:pt x="425195" y="761237"/>
                  </a:lnTo>
                  <a:lnTo>
                    <a:pt x="433577" y="753617"/>
                  </a:lnTo>
                  <a:lnTo>
                    <a:pt x="433577" y="754379"/>
                  </a:lnTo>
                  <a:lnTo>
                    <a:pt x="442721" y="747346"/>
                  </a:lnTo>
                  <a:lnTo>
                    <a:pt x="442721" y="746759"/>
                  </a:lnTo>
                  <a:lnTo>
                    <a:pt x="452627" y="741099"/>
                  </a:lnTo>
                  <a:lnTo>
                    <a:pt x="452627" y="740663"/>
                  </a:lnTo>
                  <a:lnTo>
                    <a:pt x="463295" y="735685"/>
                  </a:lnTo>
                  <a:lnTo>
                    <a:pt x="463295" y="735329"/>
                  </a:lnTo>
                  <a:lnTo>
                    <a:pt x="474725" y="731758"/>
                  </a:lnTo>
                  <a:lnTo>
                    <a:pt x="474725" y="731519"/>
                  </a:lnTo>
                  <a:lnTo>
                    <a:pt x="493013" y="726947"/>
                  </a:lnTo>
                  <a:lnTo>
                    <a:pt x="493013" y="727709"/>
                  </a:lnTo>
                  <a:lnTo>
                    <a:pt x="505205" y="726185"/>
                  </a:lnTo>
                  <a:lnTo>
                    <a:pt x="765047" y="726185"/>
                  </a:lnTo>
                  <a:close/>
                </a:path>
                <a:path w="2675890" h="1488439">
                  <a:moveTo>
                    <a:pt x="390905" y="1374647"/>
                  </a:moveTo>
                  <a:lnTo>
                    <a:pt x="389381" y="1362455"/>
                  </a:lnTo>
                  <a:lnTo>
                    <a:pt x="389381" y="1404066"/>
                  </a:lnTo>
                  <a:lnTo>
                    <a:pt x="390144" y="1406962"/>
                  </a:lnTo>
                  <a:lnTo>
                    <a:pt x="390144" y="1374647"/>
                  </a:lnTo>
                  <a:lnTo>
                    <a:pt x="390905" y="1374647"/>
                  </a:lnTo>
                  <a:close/>
                </a:path>
                <a:path w="2675890" h="1488439">
                  <a:moveTo>
                    <a:pt x="417575" y="1434083"/>
                  </a:moveTo>
                  <a:lnTo>
                    <a:pt x="409956" y="1424177"/>
                  </a:lnTo>
                  <a:lnTo>
                    <a:pt x="409956" y="1424939"/>
                  </a:lnTo>
                  <a:lnTo>
                    <a:pt x="403859" y="1414271"/>
                  </a:lnTo>
                  <a:lnTo>
                    <a:pt x="403859" y="1415033"/>
                  </a:lnTo>
                  <a:lnTo>
                    <a:pt x="398526" y="1403603"/>
                  </a:lnTo>
                  <a:lnTo>
                    <a:pt x="398526" y="1404365"/>
                  </a:lnTo>
                  <a:lnTo>
                    <a:pt x="394716" y="1392173"/>
                  </a:lnTo>
                  <a:lnTo>
                    <a:pt x="394716" y="1392935"/>
                  </a:lnTo>
                  <a:lnTo>
                    <a:pt x="390144" y="1374647"/>
                  </a:lnTo>
                  <a:lnTo>
                    <a:pt x="390144" y="1406962"/>
                  </a:lnTo>
                  <a:lnTo>
                    <a:pt x="390530" y="1408431"/>
                  </a:lnTo>
                  <a:lnTo>
                    <a:pt x="411427" y="1441994"/>
                  </a:lnTo>
                  <a:lnTo>
                    <a:pt x="416814" y="1446645"/>
                  </a:lnTo>
                  <a:lnTo>
                    <a:pt x="416814" y="1434083"/>
                  </a:lnTo>
                  <a:lnTo>
                    <a:pt x="417575" y="1434083"/>
                  </a:lnTo>
                  <a:close/>
                </a:path>
                <a:path w="2675890" h="1488439">
                  <a:moveTo>
                    <a:pt x="417575" y="770381"/>
                  </a:moveTo>
                  <a:lnTo>
                    <a:pt x="416813" y="770381"/>
                  </a:lnTo>
                  <a:lnTo>
                    <a:pt x="416813" y="771372"/>
                  </a:lnTo>
                  <a:lnTo>
                    <a:pt x="417575" y="770381"/>
                  </a:lnTo>
                  <a:close/>
                </a:path>
                <a:path w="2675890" h="1488439">
                  <a:moveTo>
                    <a:pt x="425195" y="1442465"/>
                  </a:moveTo>
                  <a:lnTo>
                    <a:pt x="416814" y="1434083"/>
                  </a:lnTo>
                  <a:lnTo>
                    <a:pt x="416814" y="1446645"/>
                  </a:lnTo>
                  <a:lnTo>
                    <a:pt x="424434" y="1453225"/>
                  </a:lnTo>
                  <a:lnTo>
                    <a:pt x="424434" y="1442465"/>
                  </a:lnTo>
                  <a:lnTo>
                    <a:pt x="425195" y="1442465"/>
                  </a:lnTo>
                  <a:close/>
                </a:path>
                <a:path w="2675890" h="1488439">
                  <a:moveTo>
                    <a:pt x="425195" y="761237"/>
                  </a:moveTo>
                  <a:lnTo>
                    <a:pt x="424433" y="761999"/>
                  </a:lnTo>
                  <a:lnTo>
                    <a:pt x="424831" y="761635"/>
                  </a:lnTo>
                  <a:lnTo>
                    <a:pt x="425195" y="761237"/>
                  </a:lnTo>
                  <a:close/>
                </a:path>
                <a:path w="2675890" h="1488439">
                  <a:moveTo>
                    <a:pt x="424831" y="761635"/>
                  </a:moveTo>
                  <a:lnTo>
                    <a:pt x="424433" y="761999"/>
                  </a:lnTo>
                  <a:lnTo>
                    <a:pt x="424831" y="761635"/>
                  </a:lnTo>
                  <a:close/>
                </a:path>
                <a:path w="2675890" h="1488439">
                  <a:moveTo>
                    <a:pt x="443484" y="1457705"/>
                  </a:moveTo>
                  <a:lnTo>
                    <a:pt x="433578" y="1450085"/>
                  </a:lnTo>
                  <a:lnTo>
                    <a:pt x="433578" y="1450847"/>
                  </a:lnTo>
                  <a:lnTo>
                    <a:pt x="424434" y="1442465"/>
                  </a:lnTo>
                  <a:lnTo>
                    <a:pt x="424434" y="1453225"/>
                  </a:lnTo>
                  <a:lnTo>
                    <a:pt x="441304" y="1467792"/>
                  </a:lnTo>
                  <a:lnTo>
                    <a:pt x="442722" y="1468394"/>
                  </a:lnTo>
                  <a:lnTo>
                    <a:pt x="442722" y="1457705"/>
                  </a:lnTo>
                  <a:lnTo>
                    <a:pt x="443484" y="1457705"/>
                  </a:lnTo>
                  <a:close/>
                </a:path>
                <a:path w="2675890" h="1488439">
                  <a:moveTo>
                    <a:pt x="425195" y="761301"/>
                  </a:moveTo>
                  <a:lnTo>
                    <a:pt x="424831" y="761635"/>
                  </a:lnTo>
                  <a:lnTo>
                    <a:pt x="425195" y="761301"/>
                  </a:lnTo>
                  <a:close/>
                </a:path>
                <a:path w="2675890" h="1488439">
                  <a:moveTo>
                    <a:pt x="443483" y="746759"/>
                  </a:moveTo>
                  <a:lnTo>
                    <a:pt x="442721" y="746759"/>
                  </a:lnTo>
                  <a:lnTo>
                    <a:pt x="442721" y="747346"/>
                  </a:lnTo>
                  <a:lnTo>
                    <a:pt x="443483" y="746759"/>
                  </a:lnTo>
                  <a:close/>
                </a:path>
                <a:path w="2675890" h="1488439">
                  <a:moveTo>
                    <a:pt x="453389" y="1463801"/>
                  </a:moveTo>
                  <a:lnTo>
                    <a:pt x="442722" y="1457705"/>
                  </a:lnTo>
                  <a:lnTo>
                    <a:pt x="442722" y="1468394"/>
                  </a:lnTo>
                  <a:lnTo>
                    <a:pt x="452628" y="1472604"/>
                  </a:lnTo>
                  <a:lnTo>
                    <a:pt x="452628" y="1463801"/>
                  </a:lnTo>
                  <a:lnTo>
                    <a:pt x="453389" y="1463801"/>
                  </a:lnTo>
                  <a:close/>
                </a:path>
                <a:path w="2675890" h="1488439">
                  <a:moveTo>
                    <a:pt x="453389" y="740663"/>
                  </a:moveTo>
                  <a:lnTo>
                    <a:pt x="452627" y="740663"/>
                  </a:lnTo>
                  <a:lnTo>
                    <a:pt x="452627" y="741099"/>
                  </a:lnTo>
                  <a:lnTo>
                    <a:pt x="453389" y="740663"/>
                  </a:lnTo>
                  <a:close/>
                </a:path>
                <a:path w="2675890" h="1488439">
                  <a:moveTo>
                    <a:pt x="464058" y="1469135"/>
                  </a:moveTo>
                  <a:lnTo>
                    <a:pt x="452628" y="1463801"/>
                  </a:lnTo>
                  <a:lnTo>
                    <a:pt x="452628" y="1472604"/>
                  </a:lnTo>
                  <a:lnTo>
                    <a:pt x="463295" y="1477137"/>
                  </a:lnTo>
                  <a:lnTo>
                    <a:pt x="463295" y="1469135"/>
                  </a:lnTo>
                  <a:lnTo>
                    <a:pt x="464058" y="1469135"/>
                  </a:lnTo>
                  <a:close/>
                </a:path>
                <a:path w="2675890" h="1488439">
                  <a:moveTo>
                    <a:pt x="464057" y="735329"/>
                  </a:moveTo>
                  <a:lnTo>
                    <a:pt x="463295" y="735329"/>
                  </a:lnTo>
                  <a:lnTo>
                    <a:pt x="463295" y="735685"/>
                  </a:lnTo>
                  <a:lnTo>
                    <a:pt x="464057" y="735329"/>
                  </a:lnTo>
                  <a:close/>
                </a:path>
                <a:path w="2675890" h="1488439">
                  <a:moveTo>
                    <a:pt x="475488" y="1472945"/>
                  </a:moveTo>
                  <a:lnTo>
                    <a:pt x="463295" y="1469135"/>
                  </a:lnTo>
                  <a:lnTo>
                    <a:pt x="463295" y="1477137"/>
                  </a:lnTo>
                  <a:lnTo>
                    <a:pt x="474725" y="1481994"/>
                  </a:lnTo>
                  <a:lnTo>
                    <a:pt x="474725" y="1472945"/>
                  </a:lnTo>
                  <a:lnTo>
                    <a:pt x="475488" y="1472945"/>
                  </a:lnTo>
                  <a:close/>
                </a:path>
                <a:path w="2675890" h="1488439">
                  <a:moveTo>
                    <a:pt x="475488" y="731519"/>
                  </a:moveTo>
                  <a:lnTo>
                    <a:pt x="474725" y="731519"/>
                  </a:lnTo>
                  <a:lnTo>
                    <a:pt x="474725" y="731758"/>
                  </a:lnTo>
                  <a:lnTo>
                    <a:pt x="475488" y="731519"/>
                  </a:lnTo>
                  <a:close/>
                </a:path>
                <a:path w="2675890" h="1488439">
                  <a:moveTo>
                    <a:pt x="2580132" y="1482541"/>
                  </a:moveTo>
                  <a:lnTo>
                    <a:pt x="2580132" y="1472945"/>
                  </a:lnTo>
                  <a:lnTo>
                    <a:pt x="2567940" y="1475993"/>
                  </a:lnTo>
                  <a:lnTo>
                    <a:pt x="2550504" y="1478173"/>
                  </a:lnTo>
                  <a:lnTo>
                    <a:pt x="505206" y="1478279"/>
                  </a:lnTo>
                  <a:lnTo>
                    <a:pt x="486918" y="1475993"/>
                  </a:lnTo>
                  <a:lnTo>
                    <a:pt x="474725" y="1472945"/>
                  </a:lnTo>
                  <a:lnTo>
                    <a:pt x="474725" y="1481994"/>
                  </a:lnTo>
                  <a:lnTo>
                    <a:pt x="548895" y="1487632"/>
                  </a:lnTo>
                  <a:lnTo>
                    <a:pt x="600206" y="1487814"/>
                  </a:lnTo>
                  <a:lnTo>
                    <a:pt x="651519" y="1487970"/>
                  </a:lnTo>
                  <a:lnTo>
                    <a:pt x="753186" y="1488207"/>
                  </a:lnTo>
                  <a:lnTo>
                    <a:pt x="856788" y="1488360"/>
                  </a:lnTo>
                  <a:lnTo>
                    <a:pt x="1164727" y="1488391"/>
                  </a:lnTo>
                  <a:lnTo>
                    <a:pt x="1338834" y="1488201"/>
                  </a:lnTo>
                  <a:lnTo>
                    <a:pt x="1985952" y="1487196"/>
                  </a:lnTo>
                  <a:lnTo>
                    <a:pt x="2139915" y="1487075"/>
                  </a:lnTo>
                  <a:lnTo>
                    <a:pt x="2345179" y="1487103"/>
                  </a:lnTo>
                  <a:lnTo>
                    <a:pt x="2447800" y="1487221"/>
                  </a:lnTo>
                  <a:lnTo>
                    <a:pt x="2543556" y="1487399"/>
                  </a:lnTo>
                  <a:lnTo>
                    <a:pt x="2557272" y="1487339"/>
                  </a:lnTo>
                  <a:lnTo>
                    <a:pt x="2563368" y="1486661"/>
                  </a:lnTo>
                  <a:lnTo>
                    <a:pt x="2574707" y="1484096"/>
                  </a:lnTo>
                  <a:lnTo>
                    <a:pt x="2580132" y="1482541"/>
                  </a:lnTo>
                  <a:close/>
                </a:path>
                <a:path w="2675890" h="1488439">
                  <a:moveTo>
                    <a:pt x="765047" y="716279"/>
                  </a:moveTo>
                  <a:lnTo>
                    <a:pt x="753186" y="716279"/>
                  </a:lnTo>
                  <a:lnTo>
                    <a:pt x="762000" y="724661"/>
                  </a:lnTo>
                  <a:lnTo>
                    <a:pt x="765047" y="716279"/>
                  </a:lnTo>
                  <a:close/>
                </a:path>
                <a:path w="2675890" h="1488439">
                  <a:moveTo>
                    <a:pt x="1338834" y="717041"/>
                  </a:moveTo>
                  <a:lnTo>
                    <a:pt x="1337411" y="716279"/>
                  </a:lnTo>
                  <a:lnTo>
                    <a:pt x="1336548" y="716279"/>
                  </a:lnTo>
                  <a:lnTo>
                    <a:pt x="1338834" y="717041"/>
                  </a:lnTo>
                  <a:close/>
                </a:path>
                <a:path w="2675890" h="1488439">
                  <a:moveTo>
                    <a:pt x="1338834" y="726185"/>
                  </a:moveTo>
                  <a:lnTo>
                    <a:pt x="1338834" y="717041"/>
                  </a:lnTo>
                  <a:lnTo>
                    <a:pt x="1336548" y="716279"/>
                  </a:lnTo>
                  <a:lnTo>
                    <a:pt x="1336548" y="726185"/>
                  </a:lnTo>
                  <a:lnTo>
                    <a:pt x="1338834" y="726185"/>
                  </a:lnTo>
                  <a:close/>
                </a:path>
                <a:path w="2675890" h="1488439">
                  <a:moveTo>
                    <a:pt x="2675382" y="1363217"/>
                  </a:moveTo>
                  <a:lnTo>
                    <a:pt x="2675382" y="848105"/>
                  </a:lnTo>
                  <a:lnTo>
                    <a:pt x="2674620" y="841247"/>
                  </a:lnTo>
                  <a:lnTo>
                    <a:pt x="2674620" y="834389"/>
                  </a:lnTo>
                  <a:lnTo>
                    <a:pt x="2652385" y="774184"/>
                  </a:lnTo>
                  <a:lnTo>
                    <a:pt x="2594839" y="727012"/>
                  </a:lnTo>
                  <a:lnTo>
                    <a:pt x="2557272" y="717041"/>
                  </a:lnTo>
                  <a:lnTo>
                    <a:pt x="1337411" y="716279"/>
                  </a:lnTo>
                  <a:lnTo>
                    <a:pt x="1338834" y="717041"/>
                  </a:lnTo>
                  <a:lnTo>
                    <a:pt x="1338834" y="726185"/>
                  </a:lnTo>
                  <a:lnTo>
                    <a:pt x="2543556" y="726185"/>
                  </a:lnTo>
                  <a:lnTo>
                    <a:pt x="2550504" y="726379"/>
                  </a:lnTo>
                  <a:lnTo>
                    <a:pt x="2558900" y="727209"/>
                  </a:lnTo>
                  <a:lnTo>
                    <a:pt x="2567244" y="728480"/>
                  </a:lnTo>
                  <a:lnTo>
                    <a:pt x="2574036" y="729995"/>
                  </a:lnTo>
                  <a:lnTo>
                    <a:pt x="2580132" y="731519"/>
                  </a:lnTo>
                  <a:lnTo>
                    <a:pt x="2580132" y="731758"/>
                  </a:lnTo>
                  <a:lnTo>
                    <a:pt x="2591562" y="735329"/>
                  </a:lnTo>
                  <a:lnTo>
                    <a:pt x="2591562" y="735685"/>
                  </a:lnTo>
                  <a:lnTo>
                    <a:pt x="2602230" y="740663"/>
                  </a:lnTo>
                  <a:lnTo>
                    <a:pt x="2602230" y="741099"/>
                  </a:lnTo>
                  <a:lnTo>
                    <a:pt x="2612136" y="746759"/>
                  </a:lnTo>
                  <a:lnTo>
                    <a:pt x="2612136" y="747346"/>
                  </a:lnTo>
                  <a:lnTo>
                    <a:pt x="2621280" y="754379"/>
                  </a:lnTo>
                  <a:lnTo>
                    <a:pt x="2621280" y="753617"/>
                  </a:lnTo>
                  <a:lnTo>
                    <a:pt x="2629662" y="761999"/>
                  </a:lnTo>
                  <a:lnTo>
                    <a:pt x="2629662" y="761237"/>
                  </a:lnTo>
                  <a:lnTo>
                    <a:pt x="2638044" y="770381"/>
                  </a:lnTo>
                  <a:lnTo>
                    <a:pt x="2638044" y="771372"/>
                  </a:lnTo>
                  <a:lnTo>
                    <a:pt x="2644902" y="780287"/>
                  </a:lnTo>
                  <a:lnTo>
                    <a:pt x="2644902" y="779525"/>
                  </a:lnTo>
                  <a:lnTo>
                    <a:pt x="2650998" y="790193"/>
                  </a:lnTo>
                  <a:lnTo>
                    <a:pt x="2650998" y="789431"/>
                  </a:lnTo>
                  <a:lnTo>
                    <a:pt x="2656332" y="800861"/>
                  </a:lnTo>
                  <a:lnTo>
                    <a:pt x="2656332" y="802131"/>
                  </a:lnTo>
                  <a:lnTo>
                    <a:pt x="2660142" y="812291"/>
                  </a:lnTo>
                  <a:lnTo>
                    <a:pt x="2660142" y="811529"/>
                  </a:lnTo>
                  <a:lnTo>
                    <a:pt x="2663190" y="823721"/>
                  </a:lnTo>
                  <a:lnTo>
                    <a:pt x="2665476" y="842009"/>
                  </a:lnTo>
                  <a:lnTo>
                    <a:pt x="2665476" y="1405394"/>
                  </a:lnTo>
                  <a:lnTo>
                    <a:pt x="2669176" y="1395160"/>
                  </a:lnTo>
                  <a:lnTo>
                    <a:pt x="2672486" y="1382644"/>
                  </a:lnTo>
                  <a:lnTo>
                    <a:pt x="2674620" y="1370075"/>
                  </a:lnTo>
                  <a:lnTo>
                    <a:pt x="2675382" y="1363217"/>
                  </a:lnTo>
                  <a:close/>
                </a:path>
                <a:path w="2675890" h="1488439">
                  <a:moveTo>
                    <a:pt x="2580132" y="731758"/>
                  </a:moveTo>
                  <a:lnTo>
                    <a:pt x="2580132" y="731519"/>
                  </a:lnTo>
                  <a:lnTo>
                    <a:pt x="2579370" y="731519"/>
                  </a:lnTo>
                  <a:lnTo>
                    <a:pt x="2580132" y="731758"/>
                  </a:lnTo>
                  <a:close/>
                </a:path>
                <a:path w="2675890" h="1488439">
                  <a:moveTo>
                    <a:pt x="2591562" y="1468373"/>
                  </a:moveTo>
                  <a:lnTo>
                    <a:pt x="2579370" y="1472945"/>
                  </a:lnTo>
                  <a:lnTo>
                    <a:pt x="2580132" y="1472945"/>
                  </a:lnTo>
                  <a:lnTo>
                    <a:pt x="2580132" y="1482541"/>
                  </a:lnTo>
                  <a:lnTo>
                    <a:pt x="2585094" y="1481118"/>
                  </a:lnTo>
                  <a:lnTo>
                    <a:pt x="2590800" y="1478976"/>
                  </a:lnTo>
                  <a:lnTo>
                    <a:pt x="2590800" y="1469135"/>
                  </a:lnTo>
                  <a:lnTo>
                    <a:pt x="2591562" y="1468373"/>
                  </a:lnTo>
                  <a:close/>
                </a:path>
                <a:path w="2675890" h="1488439">
                  <a:moveTo>
                    <a:pt x="2591562" y="735685"/>
                  </a:moveTo>
                  <a:lnTo>
                    <a:pt x="2591562" y="735329"/>
                  </a:lnTo>
                  <a:lnTo>
                    <a:pt x="2590800" y="735329"/>
                  </a:lnTo>
                  <a:lnTo>
                    <a:pt x="2591562" y="735685"/>
                  </a:lnTo>
                  <a:close/>
                </a:path>
                <a:path w="2675890" h="1488439">
                  <a:moveTo>
                    <a:pt x="2602230" y="1473994"/>
                  </a:moveTo>
                  <a:lnTo>
                    <a:pt x="2602230" y="1463801"/>
                  </a:lnTo>
                  <a:lnTo>
                    <a:pt x="2590800" y="1469135"/>
                  </a:lnTo>
                  <a:lnTo>
                    <a:pt x="2590800" y="1478976"/>
                  </a:lnTo>
                  <a:lnTo>
                    <a:pt x="2595286" y="1477292"/>
                  </a:lnTo>
                  <a:lnTo>
                    <a:pt x="2602230" y="1473994"/>
                  </a:lnTo>
                  <a:close/>
                </a:path>
                <a:path w="2675890" h="1488439">
                  <a:moveTo>
                    <a:pt x="2602230" y="741099"/>
                  </a:moveTo>
                  <a:lnTo>
                    <a:pt x="2602230" y="740663"/>
                  </a:lnTo>
                  <a:lnTo>
                    <a:pt x="2601468" y="740663"/>
                  </a:lnTo>
                  <a:lnTo>
                    <a:pt x="2602230" y="741099"/>
                  </a:lnTo>
                  <a:close/>
                </a:path>
                <a:path w="2675890" h="1488439">
                  <a:moveTo>
                    <a:pt x="2612136" y="1468526"/>
                  </a:moveTo>
                  <a:lnTo>
                    <a:pt x="2612136" y="1457705"/>
                  </a:lnTo>
                  <a:lnTo>
                    <a:pt x="2601468" y="1463801"/>
                  </a:lnTo>
                  <a:lnTo>
                    <a:pt x="2602230" y="1463801"/>
                  </a:lnTo>
                  <a:lnTo>
                    <a:pt x="2602230" y="1473994"/>
                  </a:lnTo>
                  <a:lnTo>
                    <a:pt x="2606040" y="1472183"/>
                  </a:lnTo>
                  <a:lnTo>
                    <a:pt x="2612136" y="1468526"/>
                  </a:lnTo>
                  <a:close/>
                </a:path>
                <a:path w="2675890" h="1488439">
                  <a:moveTo>
                    <a:pt x="2612136" y="747346"/>
                  </a:moveTo>
                  <a:lnTo>
                    <a:pt x="2612136" y="746759"/>
                  </a:lnTo>
                  <a:lnTo>
                    <a:pt x="2611374" y="746759"/>
                  </a:lnTo>
                  <a:lnTo>
                    <a:pt x="2612136" y="747346"/>
                  </a:lnTo>
                  <a:close/>
                </a:path>
                <a:path w="2675890" h="1488439">
                  <a:moveTo>
                    <a:pt x="2638044" y="1447661"/>
                  </a:moveTo>
                  <a:lnTo>
                    <a:pt x="2638044" y="1434083"/>
                  </a:lnTo>
                  <a:lnTo>
                    <a:pt x="2621280" y="1450847"/>
                  </a:lnTo>
                  <a:lnTo>
                    <a:pt x="2621280" y="1450085"/>
                  </a:lnTo>
                  <a:lnTo>
                    <a:pt x="2611374" y="1457705"/>
                  </a:lnTo>
                  <a:lnTo>
                    <a:pt x="2612136" y="1457705"/>
                  </a:lnTo>
                  <a:lnTo>
                    <a:pt x="2612136" y="1468526"/>
                  </a:lnTo>
                  <a:lnTo>
                    <a:pt x="2617470" y="1465325"/>
                  </a:lnTo>
                  <a:lnTo>
                    <a:pt x="2627376" y="1457705"/>
                  </a:lnTo>
                  <a:lnTo>
                    <a:pt x="2636520" y="1449323"/>
                  </a:lnTo>
                  <a:lnTo>
                    <a:pt x="2638044" y="1447661"/>
                  </a:lnTo>
                  <a:close/>
                </a:path>
                <a:path w="2675890" h="1488439">
                  <a:moveTo>
                    <a:pt x="2638044" y="771372"/>
                  </a:moveTo>
                  <a:lnTo>
                    <a:pt x="2638044" y="770381"/>
                  </a:lnTo>
                  <a:lnTo>
                    <a:pt x="2637282" y="770381"/>
                  </a:lnTo>
                  <a:lnTo>
                    <a:pt x="2638044" y="771372"/>
                  </a:lnTo>
                  <a:close/>
                </a:path>
                <a:path w="2675890" h="1488439">
                  <a:moveTo>
                    <a:pt x="2665476" y="1405394"/>
                  </a:moveTo>
                  <a:lnTo>
                    <a:pt x="2665476" y="1362455"/>
                  </a:lnTo>
                  <a:lnTo>
                    <a:pt x="2663190" y="1380743"/>
                  </a:lnTo>
                  <a:lnTo>
                    <a:pt x="2660142" y="1392935"/>
                  </a:lnTo>
                  <a:lnTo>
                    <a:pt x="2660142" y="1392173"/>
                  </a:lnTo>
                  <a:lnTo>
                    <a:pt x="2656332" y="1404365"/>
                  </a:lnTo>
                  <a:lnTo>
                    <a:pt x="2656332" y="1403603"/>
                  </a:lnTo>
                  <a:lnTo>
                    <a:pt x="2650998" y="1415033"/>
                  </a:lnTo>
                  <a:lnTo>
                    <a:pt x="2650998" y="1414271"/>
                  </a:lnTo>
                  <a:lnTo>
                    <a:pt x="2644902" y="1424939"/>
                  </a:lnTo>
                  <a:lnTo>
                    <a:pt x="2644902" y="1424177"/>
                  </a:lnTo>
                  <a:lnTo>
                    <a:pt x="2637282" y="1434083"/>
                  </a:lnTo>
                  <a:lnTo>
                    <a:pt x="2638044" y="1434083"/>
                  </a:lnTo>
                  <a:lnTo>
                    <a:pt x="2638044" y="1447661"/>
                  </a:lnTo>
                  <a:lnTo>
                    <a:pt x="2644902" y="1440179"/>
                  </a:lnTo>
                  <a:lnTo>
                    <a:pt x="2652522" y="1430273"/>
                  </a:lnTo>
                  <a:lnTo>
                    <a:pt x="2659380" y="1418843"/>
                  </a:lnTo>
                  <a:lnTo>
                    <a:pt x="2664777" y="1407325"/>
                  </a:lnTo>
                  <a:lnTo>
                    <a:pt x="2665476" y="1405394"/>
                  </a:lnTo>
                  <a:close/>
                </a:path>
                <a:path w="2675890" h="1488439">
                  <a:moveTo>
                    <a:pt x="2656332" y="802131"/>
                  </a:moveTo>
                  <a:lnTo>
                    <a:pt x="2656332" y="800861"/>
                  </a:lnTo>
                  <a:lnTo>
                    <a:pt x="2655570" y="800099"/>
                  </a:lnTo>
                  <a:lnTo>
                    <a:pt x="2656332" y="80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394708" y="4710938"/>
            <a:ext cx="187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5080" indent="-2006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Multiplying By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One  </a:t>
            </a:r>
            <a:r>
              <a:rPr sz="1800" spc="-15" dirty="0">
                <a:latin typeface="Times New Roman"/>
                <a:cs typeface="Times New Roman"/>
              </a:rPr>
              <a:t>“Turns </a:t>
            </a:r>
            <a:r>
              <a:rPr sz="1800" spc="-5" dirty="0">
                <a:latin typeface="Times New Roman"/>
                <a:cs typeface="Times New Roman"/>
              </a:rPr>
              <a:t>On”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606028" y="6809231"/>
            <a:ext cx="467359" cy="466725"/>
            <a:chOff x="8606028" y="6809231"/>
            <a:chExt cx="467359" cy="466725"/>
          </a:xfrm>
        </p:grpSpPr>
        <p:sp>
          <p:nvSpPr>
            <p:cNvPr id="68" name="object 68"/>
            <p:cNvSpPr/>
            <p:nvPr/>
          </p:nvSpPr>
          <p:spPr>
            <a:xfrm>
              <a:off x="8610600" y="681380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323088"/>
                  </a:moveTo>
                  <a:lnTo>
                    <a:pt x="457200" y="134112"/>
                  </a:lnTo>
                  <a:lnTo>
                    <a:pt x="323850" y="0"/>
                  </a:lnTo>
                  <a:lnTo>
                    <a:pt x="134112" y="0"/>
                  </a:lnTo>
                  <a:lnTo>
                    <a:pt x="0" y="134112"/>
                  </a:lnTo>
                  <a:lnTo>
                    <a:pt x="0" y="323088"/>
                  </a:lnTo>
                  <a:lnTo>
                    <a:pt x="134112" y="457200"/>
                  </a:lnTo>
                  <a:lnTo>
                    <a:pt x="323850" y="457200"/>
                  </a:lnTo>
                  <a:lnTo>
                    <a:pt x="457200" y="3230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606028" y="6809231"/>
              <a:ext cx="467359" cy="466725"/>
            </a:xfrm>
            <a:custGeom>
              <a:avLst/>
              <a:gdLst/>
              <a:ahLst/>
              <a:cxnLst/>
              <a:rect l="l" t="t" r="r" b="b"/>
              <a:pathLst>
                <a:path w="467359" h="466725">
                  <a:moveTo>
                    <a:pt x="467106" y="329183"/>
                  </a:moveTo>
                  <a:lnTo>
                    <a:pt x="467106" y="137159"/>
                  </a:lnTo>
                  <a:lnTo>
                    <a:pt x="466344" y="136397"/>
                  </a:lnTo>
                  <a:lnTo>
                    <a:pt x="465581" y="134873"/>
                  </a:lnTo>
                  <a:lnTo>
                    <a:pt x="330708" y="761"/>
                  </a:lnTo>
                  <a:lnTo>
                    <a:pt x="329184" y="0"/>
                  </a:lnTo>
                  <a:lnTo>
                    <a:pt x="137922" y="0"/>
                  </a:lnTo>
                  <a:lnTo>
                    <a:pt x="136398" y="761"/>
                  </a:lnTo>
                  <a:lnTo>
                    <a:pt x="1523" y="134873"/>
                  </a:lnTo>
                  <a:lnTo>
                    <a:pt x="761" y="136397"/>
                  </a:lnTo>
                  <a:lnTo>
                    <a:pt x="0" y="137159"/>
                  </a:lnTo>
                  <a:lnTo>
                    <a:pt x="0" y="329183"/>
                  </a:lnTo>
                  <a:lnTo>
                    <a:pt x="762" y="330707"/>
                  </a:lnTo>
                  <a:lnTo>
                    <a:pt x="8382" y="338327"/>
                  </a:lnTo>
                  <a:lnTo>
                    <a:pt x="8382" y="141731"/>
                  </a:lnTo>
                  <a:lnTo>
                    <a:pt x="9905" y="138683"/>
                  </a:lnTo>
                  <a:lnTo>
                    <a:pt x="9905" y="140216"/>
                  </a:lnTo>
                  <a:lnTo>
                    <a:pt x="138684" y="12170"/>
                  </a:lnTo>
                  <a:lnTo>
                    <a:pt x="138684" y="9143"/>
                  </a:lnTo>
                  <a:lnTo>
                    <a:pt x="142494" y="8381"/>
                  </a:lnTo>
                  <a:lnTo>
                    <a:pt x="142494" y="9143"/>
                  </a:lnTo>
                  <a:lnTo>
                    <a:pt x="324612" y="9143"/>
                  </a:lnTo>
                  <a:lnTo>
                    <a:pt x="324612" y="8381"/>
                  </a:lnTo>
                  <a:lnTo>
                    <a:pt x="328422" y="9143"/>
                  </a:lnTo>
                  <a:lnTo>
                    <a:pt x="328422" y="12170"/>
                  </a:lnTo>
                  <a:lnTo>
                    <a:pt x="457200" y="140216"/>
                  </a:lnTo>
                  <a:lnTo>
                    <a:pt x="457200" y="138683"/>
                  </a:lnTo>
                  <a:lnTo>
                    <a:pt x="458723" y="141731"/>
                  </a:lnTo>
                  <a:lnTo>
                    <a:pt x="458723" y="338327"/>
                  </a:lnTo>
                  <a:lnTo>
                    <a:pt x="466344" y="330707"/>
                  </a:lnTo>
                  <a:lnTo>
                    <a:pt x="467106" y="329183"/>
                  </a:lnTo>
                  <a:close/>
                </a:path>
                <a:path w="467359" h="466725">
                  <a:moveTo>
                    <a:pt x="9905" y="140216"/>
                  </a:moveTo>
                  <a:lnTo>
                    <a:pt x="9905" y="138683"/>
                  </a:lnTo>
                  <a:lnTo>
                    <a:pt x="8382" y="141731"/>
                  </a:lnTo>
                  <a:lnTo>
                    <a:pt x="9905" y="140216"/>
                  </a:lnTo>
                  <a:close/>
                </a:path>
                <a:path w="467359" h="466725">
                  <a:moveTo>
                    <a:pt x="9906" y="326135"/>
                  </a:moveTo>
                  <a:lnTo>
                    <a:pt x="9905" y="140216"/>
                  </a:lnTo>
                  <a:lnTo>
                    <a:pt x="8382" y="141731"/>
                  </a:lnTo>
                  <a:lnTo>
                    <a:pt x="8382" y="324611"/>
                  </a:lnTo>
                  <a:lnTo>
                    <a:pt x="9906" y="326135"/>
                  </a:lnTo>
                  <a:close/>
                </a:path>
                <a:path w="467359" h="466725">
                  <a:moveTo>
                    <a:pt x="140970" y="457199"/>
                  </a:moveTo>
                  <a:lnTo>
                    <a:pt x="8382" y="324611"/>
                  </a:lnTo>
                  <a:lnTo>
                    <a:pt x="9906" y="327659"/>
                  </a:lnTo>
                  <a:lnTo>
                    <a:pt x="9906" y="339851"/>
                  </a:lnTo>
                  <a:lnTo>
                    <a:pt x="136398" y="466343"/>
                  </a:lnTo>
                  <a:lnTo>
                    <a:pt x="138684" y="466343"/>
                  </a:lnTo>
                  <a:lnTo>
                    <a:pt x="138684" y="457199"/>
                  </a:lnTo>
                  <a:lnTo>
                    <a:pt x="140970" y="457199"/>
                  </a:lnTo>
                  <a:close/>
                </a:path>
                <a:path w="467359" h="466725">
                  <a:moveTo>
                    <a:pt x="9906" y="339851"/>
                  </a:moveTo>
                  <a:lnTo>
                    <a:pt x="9906" y="327659"/>
                  </a:lnTo>
                  <a:lnTo>
                    <a:pt x="8382" y="324611"/>
                  </a:lnTo>
                  <a:lnTo>
                    <a:pt x="8382" y="338327"/>
                  </a:lnTo>
                  <a:lnTo>
                    <a:pt x="9906" y="339851"/>
                  </a:lnTo>
                  <a:close/>
                </a:path>
                <a:path w="467359" h="466725">
                  <a:moveTo>
                    <a:pt x="142494" y="8381"/>
                  </a:moveTo>
                  <a:lnTo>
                    <a:pt x="138684" y="9143"/>
                  </a:lnTo>
                  <a:lnTo>
                    <a:pt x="141727" y="9143"/>
                  </a:lnTo>
                  <a:lnTo>
                    <a:pt x="142494" y="8381"/>
                  </a:lnTo>
                  <a:close/>
                </a:path>
                <a:path w="467359" h="466725">
                  <a:moveTo>
                    <a:pt x="141727" y="9143"/>
                  </a:moveTo>
                  <a:lnTo>
                    <a:pt x="138684" y="9143"/>
                  </a:lnTo>
                  <a:lnTo>
                    <a:pt x="138684" y="12170"/>
                  </a:lnTo>
                  <a:lnTo>
                    <a:pt x="141727" y="9143"/>
                  </a:lnTo>
                  <a:close/>
                </a:path>
                <a:path w="467359" h="466725">
                  <a:moveTo>
                    <a:pt x="142494" y="458723"/>
                  </a:moveTo>
                  <a:lnTo>
                    <a:pt x="140970" y="457199"/>
                  </a:lnTo>
                  <a:lnTo>
                    <a:pt x="138684" y="457199"/>
                  </a:lnTo>
                  <a:lnTo>
                    <a:pt x="142494" y="458723"/>
                  </a:lnTo>
                  <a:close/>
                </a:path>
                <a:path w="467359" h="466725">
                  <a:moveTo>
                    <a:pt x="142494" y="466343"/>
                  </a:moveTo>
                  <a:lnTo>
                    <a:pt x="142494" y="458723"/>
                  </a:lnTo>
                  <a:lnTo>
                    <a:pt x="138684" y="457199"/>
                  </a:lnTo>
                  <a:lnTo>
                    <a:pt x="138684" y="466343"/>
                  </a:lnTo>
                  <a:lnTo>
                    <a:pt x="142494" y="466343"/>
                  </a:lnTo>
                  <a:close/>
                </a:path>
                <a:path w="467359" h="466725">
                  <a:moveTo>
                    <a:pt x="326136" y="457199"/>
                  </a:moveTo>
                  <a:lnTo>
                    <a:pt x="140970" y="457199"/>
                  </a:lnTo>
                  <a:lnTo>
                    <a:pt x="142494" y="458723"/>
                  </a:lnTo>
                  <a:lnTo>
                    <a:pt x="142494" y="466343"/>
                  </a:lnTo>
                  <a:lnTo>
                    <a:pt x="324612" y="466343"/>
                  </a:lnTo>
                  <a:lnTo>
                    <a:pt x="324612" y="458723"/>
                  </a:lnTo>
                  <a:lnTo>
                    <a:pt x="326136" y="457199"/>
                  </a:lnTo>
                  <a:close/>
                </a:path>
                <a:path w="467359" h="466725">
                  <a:moveTo>
                    <a:pt x="142494" y="9143"/>
                  </a:moveTo>
                  <a:lnTo>
                    <a:pt x="142494" y="8381"/>
                  </a:lnTo>
                  <a:lnTo>
                    <a:pt x="141727" y="9143"/>
                  </a:lnTo>
                  <a:lnTo>
                    <a:pt x="142494" y="9143"/>
                  </a:lnTo>
                  <a:close/>
                </a:path>
                <a:path w="467359" h="466725">
                  <a:moveTo>
                    <a:pt x="328422" y="9143"/>
                  </a:moveTo>
                  <a:lnTo>
                    <a:pt x="324612" y="8381"/>
                  </a:lnTo>
                  <a:lnTo>
                    <a:pt x="325378" y="9143"/>
                  </a:lnTo>
                  <a:lnTo>
                    <a:pt x="328422" y="9143"/>
                  </a:lnTo>
                  <a:close/>
                </a:path>
                <a:path w="467359" h="466725">
                  <a:moveTo>
                    <a:pt x="325378" y="9143"/>
                  </a:moveTo>
                  <a:lnTo>
                    <a:pt x="324612" y="8381"/>
                  </a:lnTo>
                  <a:lnTo>
                    <a:pt x="324612" y="9143"/>
                  </a:lnTo>
                  <a:lnTo>
                    <a:pt x="325378" y="9143"/>
                  </a:lnTo>
                  <a:close/>
                </a:path>
                <a:path w="467359" h="466725">
                  <a:moveTo>
                    <a:pt x="328422" y="457199"/>
                  </a:moveTo>
                  <a:lnTo>
                    <a:pt x="326136" y="457199"/>
                  </a:lnTo>
                  <a:lnTo>
                    <a:pt x="324612" y="458723"/>
                  </a:lnTo>
                  <a:lnTo>
                    <a:pt x="328422" y="457199"/>
                  </a:lnTo>
                  <a:close/>
                </a:path>
                <a:path w="467359" h="466725">
                  <a:moveTo>
                    <a:pt x="328422" y="466343"/>
                  </a:moveTo>
                  <a:lnTo>
                    <a:pt x="328422" y="457199"/>
                  </a:lnTo>
                  <a:lnTo>
                    <a:pt x="324612" y="458723"/>
                  </a:lnTo>
                  <a:lnTo>
                    <a:pt x="324612" y="466343"/>
                  </a:lnTo>
                  <a:lnTo>
                    <a:pt x="328422" y="466343"/>
                  </a:lnTo>
                  <a:close/>
                </a:path>
                <a:path w="467359" h="466725">
                  <a:moveTo>
                    <a:pt x="328422" y="12170"/>
                  </a:moveTo>
                  <a:lnTo>
                    <a:pt x="328422" y="9143"/>
                  </a:lnTo>
                  <a:lnTo>
                    <a:pt x="325378" y="9143"/>
                  </a:lnTo>
                  <a:lnTo>
                    <a:pt x="328422" y="12170"/>
                  </a:lnTo>
                  <a:close/>
                </a:path>
                <a:path w="467359" h="466725">
                  <a:moveTo>
                    <a:pt x="458723" y="324611"/>
                  </a:moveTo>
                  <a:lnTo>
                    <a:pt x="326136" y="457199"/>
                  </a:lnTo>
                  <a:lnTo>
                    <a:pt x="328422" y="457199"/>
                  </a:lnTo>
                  <a:lnTo>
                    <a:pt x="328422" y="466343"/>
                  </a:lnTo>
                  <a:lnTo>
                    <a:pt x="330708" y="466343"/>
                  </a:lnTo>
                  <a:lnTo>
                    <a:pt x="457200" y="339851"/>
                  </a:lnTo>
                  <a:lnTo>
                    <a:pt x="457200" y="327659"/>
                  </a:lnTo>
                  <a:lnTo>
                    <a:pt x="458723" y="324611"/>
                  </a:lnTo>
                  <a:close/>
                </a:path>
                <a:path w="467359" h="466725">
                  <a:moveTo>
                    <a:pt x="458723" y="141731"/>
                  </a:moveTo>
                  <a:lnTo>
                    <a:pt x="457200" y="138683"/>
                  </a:lnTo>
                  <a:lnTo>
                    <a:pt x="457200" y="140216"/>
                  </a:lnTo>
                  <a:lnTo>
                    <a:pt x="458723" y="141731"/>
                  </a:lnTo>
                  <a:close/>
                </a:path>
                <a:path w="467359" h="466725">
                  <a:moveTo>
                    <a:pt x="458723" y="324611"/>
                  </a:moveTo>
                  <a:lnTo>
                    <a:pt x="458723" y="141731"/>
                  </a:lnTo>
                  <a:lnTo>
                    <a:pt x="457200" y="140216"/>
                  </a:lnTo>
                  <a:lnTo>
                    <a:pt x="457200" y="326135"/>
                  </a:lnTo>
                  <a:lnTo>
                    <a:pt x="458723" y="324611"/>
                  </a:lnTo>
                  <a:close/>
                </a:path>
                <a:path w="467359" h="466725">
                  <a:moveTo>
                    <a:pt x="458723" y="338327"/>
                  </a:moveTo>
                  <a:lnTo>
                    <a:pt x="458723" y="324611"/>
                  </a:lnTo>
                  <a:lnTo>
                    <a:pt x="457200" y="327659"/>
                  </a:lnTo>
                  <a:lnTo>
                    <a:pt x="457200" y="339851"/>
                  </a:lnTo>
                  <a:lnTo>
                    <a:pt x="458723" y="33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029" y="714248"/>
            <a:ext cx="3733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Continuous-Time</a:t>
            </a:r>
            <a:r>
              <a:rPr sz="28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67638"/>
            <a:ext cx="7792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Continuous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(C-T) Signal:</a:t>
            </a:r>
            <a:r>
              <a:rPr sz="2000" spc="-5" dirty="0">
                <a:latin typeface="Times New Roman"/>
                <a:cs typeface="Times New Roman"/>
              </a:rPr>
              <a:t> A C-T signal is defined on the continuum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7458" y="1514855"/>
            <a:ext cx="1979930" cy="390525"/>
            <a:chOff x="4807458" y="1514855"/>
            <a:chExt cx="1979930" cy="390525"/>
          </a:xfrm>
        </p:grpSpPr>
        <p:sp>
          <p:nvSpPr>
            <p:cNvPr id="5" name="object 5"/>
            <p:cNvSpPr/>
            <p:nvPr/>
          </p:nvSpPr>
          <p:spPr>
            <a:xfrm>
              <a:off x="4842510" y="1519427"/>
              <a:ext cx="1939289" cy="381000"/>
            </a:xfrm>
            <a:custGeom>
              <a:avLst/>
              <a:gdLst/>
              <a:ahLst/>
              <a:cxnLst/>
              <a:rect l="l" t="t" r="r" b="b"/>
              <a:pathLst>
                <a:path w="1939290" h="381000">
                  <a:moveTo>
                    <a:pt x="1939289" y="317754"/>
                  </a:moveTo>
                  <a:lnTo>
                    <a:pt x="1939289" y="64008"/>
                  </a:lnTo>
                  <a:lnTo>
                    <a:pt x="1934337" y="39219"/>
                  </a:lnTo>
                  <a:lnTo>
                    <a:pt x="1920811" y="18859"/>
                  </a:lnTo>
                  <a:lnTo>
                    <a:pt x="1900713" y="5072"/>
                  </a:lnTo>
                  <a:lnTo>
                    <a:pt x="1876043" y="0"/>
                  </a:lnTo>
                  <a:lnTo>
                    <a:pt x="403097" y="0"/>
                  </a:lnTo>
                  <a:lnTo>
                    <a:pt x="378309" y="5072"/>
                  </a:lnTo>
                  <a:lnTo>
                    <a:pt x="357949" y="18859"/>
                  </a:lnTo>
                  <a:lnTo>
                    <a:pt x="344162" y="39219"/>
                  </a:lnTo>
                  <a:lnTo>
                    <a:pt x="339089" y="64008"/>
                  </a:lnTo>
                  <a:lnTo>
                    <a:pt x="339089" y="222504"/>
                  </a:lnTo>
                  <a:lnTo>
                    <a:pt x="0" y="225552"/>
                  </a:lnTo>
                  <a:lnTo>
                    <a:pt x="339089" y="317754"/>
                  </a:lnTo>
                  <a:lnTo>
                    <a:pt x="344162" y="342423"/>
                  </a:lnTo>
                  <a:lnTo>
                    <a:pt x="357949" y="362521"/>
                  </a:lnTo>
                  <a:lnTo>
                    <a:pt x="378309" y="376047"/>
                  </a:lnTo>
                  <a:lnTo>
                    <a:pt x="403097" y="381000"/>
                  </a:lnTo>
                  <a:lnTo>
                    <a:pt x="1876043" y="381000"/>
                  </a:lnTo>
                  <a:lnTo>
                    <a:pt x="1900713" y="376047"/>
                  </a:lnTo>
                  <a:lnTo>
                    <a:pt x="1920811" y="362521"/>
                  </a:lnTo>
                  <a:lnTo>
                    <a:pt x="1934337" y="342423"/>
                  </a:lnTo>
                  <a:lnTo>
                    <a:pt x="1939289" y="31775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7458" y="1514855"/>
              <a:ext cx="1979930" cy="390525"/>
            </a:xfrm>
            <a:custGeom>
              <a:avLst/>
              <a:gdLst/>
              <a:ahLst/>
              <a:cxnLst/>
              <a:rect l="l" t="t" r="r" b="b"/>
              <a:pathLst>
                <a:path w="1979929" h="390525">
                  <a:moveTo>
                    <a:pt x="374142" y="222504"/>
                  </a:moveTo>
                  <a:lnTo>
                    <a:pt x="0" y="225552"/>
                  </a:lnTo>
                  <a:lnTo>
                    <a:pt x="35052" y="235066"/>
                  </a:lnTo>
                  <a:lnTo>
                    <a:pt x="35052" y="234696"/>
                  </a:lnTo>
                  <a:lnTo>
                    <a:pt x="35814" y="225552"/>
                  </a:lnTo>
                  <a:lnTo>
                    <a:pt x="68451" y="234400"/>
                  </a:lnTo>
                  <a:lnTo>
                    <a:pt x="369570" y="231735"/>
                  </a:lnTo>
                  <a:lnTo>
                    <a:pt x="369570" y="227076"/>
                  </a:lnTo>
                  <a:lnTo>
                    <a:pt x="374142" y="222504"/>
                  </a:lnTo>
                  <a:close/>
                </a:path>
                <a:path w="1979929" h="390525">
                  <a:moveTo>
                    <a:pt x="68451" y="234400"/>
                  </a:moveTo>
                  <a:lnTo>
                    <a:pt x="35814" y="225552"/>
                  </a:lnTo>
                  <a:lnTo>
                    <a:pt x="35052" y="234696"/>
                  </a:lnTo>
                  <a:lnTo>
                    <a:pt x="68451" y="234400"/>
                  </a:lnTo>
                  <a:close/>
                </a:path>
                <a:path w="1979929" h="390525">
                  <a:moveTo>
                    <a:pt x="405384" y="371094"/>
                  </a:moveTo>
                  <a:lnTo>
                    <a:pt x="400812" y="367284"/>
                  </a:lnTo>
                  <a:lnTo>
                    <a:pt x="400812" y="368046"/>
                  </a:lnTo>
                  <a:lnTo>
                    <a:pt x="392430" y="359664"/>
                  </a:lnTo>
                  <a:lnTo>
                    <a:pt x="392430" y="358749"/>
                  </a:lnTo>
                  <a:lnTo>
                    <a:pt x="389382" y="355092"/>
                  </a:lnTo>
                  <a:lnTo>
                    <a:pt x="386334" y="349758"/>
                  </a:lnTo>
                  <a:lnTo>
                    <a:pt x="386334" y="350520"/>
                  </a:lnTo>
                  <a:lnTo>
                    <a:pt x="381762" y="339852"/>
                  </a:lnTo>
                  <a:lnTo>
                    <a:pt x="380238" y="333756"/>
                  </a:lnTo>
                  <a:lnTo>
                    <a:pt x="380238" y="334518"/>
                  </a:lnTo>
                  <a:lnTo>
                    <a:pt x="379476" y="327660"/>
                  </a:lnTo>
                  <a:lnTo>
                    <a:pt x="379476" y="328422"/>
                  </a:lnTo>
                  <a:lnTo>
                    <a:pt x="378714" y="318516"/>
                  </a:lnTo>
                  <a:lnTo>
                    <a:pt x="68451" y="234400"/>
                  </a:lnTo>
                  <a:lnTo>
                    <a:pt x="35052" y="234696"/>
                  </a:lnTo>
                  <a:lnTo>
                    <a:pt x="35052" y="235066"/>
                  </a:lnTo>
                  <a:lnTo>
                    <a:pt x="369570" y="325863"/>
                  </a:lnTo>
                  <a:lnTo>
                    <a:pt x="369570" y="322326"/>
                  </a:lnTo>
                  <a:lnTo>
                    <a:pt x="373380" y="326898"/>
                  </a:lnTo>
                  <a:lnTo>
                    <a:pt x="373380" y="344932"/>
                  </a:lnTo>
                  <a:lnTo>
                    <a:pt x="374904" y="348996"/>
                  </a:lnTo>
                  <a:lnTo>
                    <a:pt x="379508" y="357345"/>
                  </a:lnTo>
                  <a:lnTo>
                    <a:pt x="385438" y="365631"/>
                  </a:lnTo>
                  <a:lnTo>
                    <a:pt x="392430" y="373060"/>
                  </a:lnTo>
                  <a:lnTo>
                    <a:pt x="392430" y="359664"/>
                  </a:lnTo>
                  <a:lnTo>
                    <a:pt x="393192" y="359664"/>
                  </a:lnTo>
                  <a:lnTo>
                    <a:pt x="393192" y="373625"/>
                  </a:lnTo>
                  <a:lnTo>
                    <a:pt x="400050" y="378714"/>
                  </a:lnTo>
                  <a:lnTo>
                    <a:pt x="404622" y="381979"/>
                  </a:lnTo>
                  <a:lnTo>
                    <a:pt x="404622" y="371094"/>
                  </a:lnTo>
                  <a:lnTo>
                    <a:pt x="405384" y="371094"/>
                  </a:lnTo>
                  <a:close/>
                </a:path>
                <a:path w="1979929" h="390525">
                  <a:moveTo>
                    <a:pt x="1979676" y="322326"/>
                  </a:moveTo>
                  <a:lnTo>
                    <a:pt x="1979676" y="67818"/>
                  </a:lnTo>
                  <a:lnTo>
                    <a:pt x="1978914" y="60960"/>
                  </a:lnTo>
                  <a:lnTo>
                    <a:pt x="1971987" y="36951"/>
                  </a:lnTo>
                  <a:lnTo>
                    <a:pt x="1956782" y="17440"/>
                  </a:lnTo>
                  <a:lnTo>
                    <a:pt x="1935688" y="4449"/>
                  </a:lnTo>
                  <a:lnTo>
                    <a:pt x="1911096" y="0"/>
                  </a:lnTo>
                  <a:lnTo>
                    <a:pt x="438150" y="0"/>
                  </a:lnTo>
                  <a:lnTo>
                    <a:pt x="400050" y="11430"/>
                  </a:lnTo>
                  <a:lnTo>
                    <a:pt x="374904" y="41910"/>
                  </a:lnTo>
                  <a:lnTo>
                    <a:pt x="369570" y="67818"/>
                  </a:lnTo>
                  <a:lnTo>
                    <a:pt x="369570" y="222541"/>
                  </a:lnTo>
                  <a:lnTo>
                    <a:pt x="374142" y="222504"/>
                  </a:lnTo>
                  <a:lnTo>
                    <a:pt x="374142" y="231695"/>
                  </a:lnTo>
                  <a:lnTo>
                    <a:pt x="379476" y="231648"/>
                  </a:lnTo>
                  <a:lnTo>
                    <a:pt x="379476" y="62484"/>
                  </a:lnTo>
                  <a:lnTo>
                    <a:pt x="380238" y="56388"/>
                  </a:lnTo>
                  <a:lnTo>
                    <a:pt x="381762" y="50292"/>
                  </a:lnTo>
                  <a:lnTo>
                    <a:pt x="381762" y="51054"/>
                  </a:lnTo>
                  <a:lnTo>
                    <a:pt x="384048" y="44958"/>
                  </a:lnTo>
                  <a:lnTo>
                    <a:pt x="384048" y="45720"/>
                  </a:lnTo>
                  <a:lnTo>
                    <a:pt x="386334" y="40386"/>
                  </a:lnTo>
                  <a:lnTo>
                    <a:pt x="389382" y="35052"/>
                  </a:lnTo>
                  <a:lnTo>
                    <a:pt x="389382" y="35814"/>
                  </a:lnTo>
                  <a:lnTo>
                    <a:pt x="392430" y="31546"/>
                  </a:lnTo>
                  <a:lnTo>
                    <a:pt x="392430" y="31242"/>
                  </a:lnTo>
                  <a:lnTo>
                    <a:pt x="396240" y="27432"/>
                  </a:lnTo>
                  <a:lnTo>
                    <a:pt x="396240" y="26670"/>
                  </a:lnTo>
                  <a:lnTo>
                    <a:pt x="405384" y="19050"/>
                  </a:lnTo>
                  <a:lnTo>
                    <a:pt x="405384" y="19376"/>
                  </a:lnTo>
                  <a:lnTo>
                    <a:pt x="415290" y="13716"/>
                  </a:lnTo>
                  <a:lnTo>
                    <a:pt x="415290" y="14478"/>
                  </a:lnTo>
                  <a:lnTo>
                    <a:pt x="420624" y="12192"/>
                  </a:lnTo>
                  <a:lnTo>
                    <a:pt x="425958" y="10858"/>
                  </a:lnTo>
                  <a:lnTo>
                    <a:pt x="425958" y="10668"/>
                  </a:lnTo>
                  <a:lnTo>
                    <a:pt x="431292" y="10001"/>
                  </a:lnTo>
                  <a:lnTo>
                    <a:pt x="483246" y="9664"/>
                  </a:lnTo>
                  <a:lnTo>
                    <a:pt x="534444" y="9463"/>
                  </a:lnTo>
                  <a:lnTo>
                    <a:pt x="585645" y="9300"/>
                  </a:lnTo>
                  <a:lnTo>
                    <a:pt x="636850" y="9173"/>
                  </a:lnTo>
                  <a:lnTo>
                    <a:pt x="688058" y="9078"/>
                  </a:lnTo>
                  <a:lnTo>
                    <a:pt x="995357" y="9054"/>
                  </a:lnTo>
                  <a:lnTo>
                    <a:pt x="1097802" y="9191"/>
                  </a:lnTo>
                  <a:lnTo>
                    <a:pt x="1456353" y="9832"/>
                  </a:lnTo>
                  <a:lnTo>
                    <a:pt x="1609995" y="10029"/>
                  </a:lnTo>
                  <a:lnTo>
                    <a:pt x="1917954" y="10001"/>
                  </a:lnTo>
                  <a:lnTo>
                    <a:pt x="1923288" y="10668"/>
                  </a:lnTo>
                  <a:lnTo>
                    <a:pt x="1923288" y="10858"/>
                  </a:lnTo>
                  <a:lnTo>
                    <a:pt x="1928622" y="12192"/>
                  </a:lnTo>
                  <a:lnTo>
                    <a:pt x="1933956" y="14478"/>
                  </a:lnTo>
                  <a:lnTo>
                    <a:pt x="1933956" y="13716"/>
                  </a:lnTo>
                  <a:lnTo>
                    <a:pt x="1943862" y="19376"/>
                  </a:lnTo>
                  <a:lnTo>
                    <a:pt x="1943862" y="19050"/>
                  </a:lnTo>
                  <a:lnTo>
                    <a:pt x="1953006" y="26670"/>
                  </a:lnTo>
                  <a:lnTo>
                    <a:pt x="1953006" y="27432"/>
                  </a:lnTo>
                  <a:lnTo>
                    <a:pt x="1956816" y="31242"/>
                  </a:lnTo>
                  <a:lnTo>
                    <a:pt x="1956816" y="31546"/>
                  </a:lnTo>
                  <a:lnTo>
                    <a:pt x="1959864" y="35814"/>
                  </a:lnTo>
                  <a:lnTo>
                    <a:pt x="1959864" y="35052"/>
                  </a:lnTo>
                  <a:lnTo>
                    <a:pt x="1962912" y="40386"/>
                  </a:lnTo>
                  <a:lnTo>
                    <a:pt x="1965198" y="45720"/>
                  </a:lnTo>
                  <a:lnTo>
                    <a:pt x="1965198" y="44958"/>
                  </a:lnTo>
                  <a:lnTo>
                    <a:pt x="1967484" y="51054"/>
                  </a:lnTo>
                  <a:lnTo>
                    <a:pt x="1967484" y="50292"/>
                  </a:lnTo>
                  <a:lnTo>
                    <a:pt x="1969008" y="56388"/>
                  </a:lnTo>
                  <a:lnTo>
                    <a:pt x="1969770" y="62484"/>
                  </a:lnTo>
                  <a:lnTo>
                    <a:pt x="1969770" y="356174"/>
                  </a:lnTo>
                  <a:lnTo>
                    <a:pt x="1973030" y="351665"/>
                  </a:lnTo>
                  <a:lnTo>
                    <a:pt x="1978914" y="329184"/>
                  </a:lnTo>
                  <a:lnTo>
                    <a:pt x="1979676" y="322326"/>
                  </a:lnTo>
                  <a:close/>
                </a:path>
                <a:path w="1979929" h="390525">
                  <a:moveTo>
                    <a:pt x="374142" y="231695"/>
                  </a:moveTo>
                  <a:lnTo>
                    <a:pt x="374142" y="222504"/>
                  </a:lnTo>
                  <a:lnTo>
                    <a:pt x="369570" y="227076"/>
                  </a:lnTo>
                  <a:lnTo>
                    <a:pt x="369570" y="231735"/>
                  </a:lnTo>
                  <a:lnTo>
                    <a:pt x="374142" y="231695"/>
                  </a:lnTo>
                  <a:close/>
                </a:path>
                <a:path w="1979929" h="390525">
                  <a:moveTo>
                    <a:pt x="373380" y="326898"/>
                  </a:moveTo>
                  <a:lnTo>
                    <a:pt x="369570" y="322326"/>
                  </a:lnTo>
                  <a:lnTo>
                    <a:pt x="369975" y="325973"/>
                  </a:lnTo>
                  <a:lnTo>
                    <a:pt x="373380" y="326898"/>
                  </a:lnTo>
                  <a:close/>
                </a:path>
                <a:path w="1979929" h="390525">
                  <a:moveTo>
                    <a:pt x="369975" y="325973"/>
                  </a:moveTo>
                  <a:lnTo>
                    <a:pt x="369570" y="322326"/>
                  </a:lnTo>
                  <a:lnTo>
                    <a:pt x="369570" y="325863"/>
                  </a:lnTo>
                  <a:lnTo>
                    <a:pt x="369975" y="325973"/>
                  </a:lnTo>
                  <a:close/>
                </a:path>
                <a:path w="1979929" h="390525">
                  <a:moveTo>
                    <a:pt x="373380" y="344932"/>
                  </a:moveTo>
                  <a:lnTo>
                    <a:pt x="373380" y="326898"/>
                  </a:lnTo>
                  <a:lnTo>
                    <a:pt x="369975" y="325973"/>
                  </a:lnTo>
                  <a:lnTo>
                    <a:pt x="371094" y="336042"/>
                  </a:lnTo>
                  <a:lnTo>
                    <a:pt x="372618" y="342900"/>
                  </a:lnTo>
                  <a:lnTo>
                    <a:pt x="373380" y="344932"/>
                  </a:lnTo>
                  <a:close/>
                </a:path>
                <a:path w="1979929" h="390525">
                  <a:moveTo>
                    <a:pt x="393192" y="30480"/>
                  </a:moveTo>
                  <a:lnTo>
                    <a:pt x="392430" y="31242"/>
                  </a:lnTo>
                  <a:lnTo>
                    <a:pt x="392430" y="31546"/>
                  </a:lnTo>
                  <a:lnTo>
                    <a:pt x="393192" y="30480"/>
                  </a:lnTo>
                  <a:close/>
                </a:path>
                <a:path w="1979929" h="390525">
                  <a:moveTo>
                    <a:pt x="397002" y="26670"/>
                  </a:moveTo>
                  <a:lnTo>
                    <a:pt x="396240" y="26670"/>
                  </a:lnTo>
                  <a:lnTo>
                    <a:pt x="396240" y="27432"/>
                  </a:lnTo>
                  <a:lnTo>
                    <a:pt x="397002" y="26670"/>
                  </a:lnTo>
                  <a:close/>
                </a:path>
                <a:path w="1979929" h="390525">
                  <a:moveTo>
                    <a:pt x="405384" y="19376"/>
                  </a:moveTo>
                  <a:lnTo>
                    <a:pt x="405384" y="19050"/>
                  </a:lnTo>
                  <a:lnTo>
                    <a:pt x="404622" y="19812"/>
                  </a:lnTo>
                  <a:lnTo>
                    <a:pt x="405384" y="19376"/>
                  </a:lnTo>
                  <a:close/>
                </a:path>
                <a:path w="1979929" h="390525">
                  <a:moveTo>
                    <a:pt x="426720" y="379476"/>
                  </a:moveTo>
                  <a:lnTo>
                    <a:pt x="420624" y="377952"/>
                  </a:lnTo>
                  <a:lnTo>
                    <a:pt x="420624" y="378714"/>
                  </a:lnTo>
                  <a:lnTo>
                    <a:pt x="409956" y="374142"/>
                  </a:lnTo>
                  <a:lnTo>
                    <a:pt x="404622" y="371094"/>
                  </a:lnTo>
                  <a:lnTo>
                    <a:pt x="404622" y="381979"/>
                  </a:lnTo>
                  <a:lnTo>
                    <a:pt x="405384" y="382524"/>
                  </a:lnTo>
                  <a:lnTo>
                    <a:pt x="417576" y="387096"/>
                  </a:lnTo>
                  <a:lnTo>
                    <a:pt x="424434" y="389382"/>
                  </a:lnTo>
                  <a:lnTo>
                    <a:pt x="425958" y="389551"/>
                  </a:lnTo>
                  <a:lnTo>
                    <a:pt x="425958" y="379476"/>
                  </a:lnTo>
                  <a:lnTo>
                    <a:pt x="426720" y="379476"/>
                  </a:lnTo>
                  <a:close/>
                </a:path>
                <a:path w="1979929" h="390525">
                  <a:moveTo>
                    <a:pt x="426720" y="10668"/>
                  </a:moveTo>
                  <a:lnTo>
                    <a:pt x="425958" y="10668"/>
                  </a:lnTo>
                  <a:lnTo>
                    <a:pt x="425958" y="10858"/>
                  </a:lnTo>
                  <a:lnTo>
                    <a:pt x="426720" y="10668"/>
                  </a:lnTo>
                  <a:close/>
                </a:path>
                <a:path w="1979929" h="390525">
                  <a:moveTo>
                    <a:pt x="1923288" y="388657"/>
                  </a:moveTo>
                  <a:lnTo>
                    <a:pt x="1923288" y="379476"/>
                  </a:lnTo>
                  <a:lnTo>
                    <a:pt x="1917192" y="381000"/>
                  </a:lnTo>
                  <a:lnTo>
                    <a:pt x="432054" y="381000"/>
                  </a:lnTo>
                  <a:lnTo>
                    <a:pt x="425958" y="379476"/>
                  </a:lnTo>
                  <a:lnTo>
                    <a:pt x="425958" y="389551"/>
                  </a:lnTo>
                  <a:lnTo>
                    <a:pt x="430690" y="390077"/>
                  </a:lnTo>
                  <a:lnTo>
                    <a:pt x="1917954" y="390144"/>
                  </a:lnTo>
                  <a:lnTo>
                    <a:pt x="1923288" y="388657"/>
                  </a:lnTo>
                  <a:close/>
                </a:path>
                <a:path w="1979929" h="390525">
                  <a:moveTo>
                    <a:pt x="1923288" y="10858"/>
                  </a:moveTo>
                  <a:lnTo>
                    <a:pt x="1923288" y="10668"/>
                  </a:lnTo>
                  <a:lnTo>
                    <a:pt x="1922526" y="10668"/>
                  </a:lnTo>
                  <a:lnTo>
                    <a:pt x="1923288" y="10858"/>
                  </a:lnTo>
                  <a:close/>
                </a:path>
                <a:path w="1979929" h="390525">
                  <a:moveTo>
                    <a:pt x="1944624" y="380880"/>
                  </a:moveTo>
                  <a:lnTo>
                    <a:pt x="1944624" y="371094"/>
                  </a:lnTo>
                  <a:lnTo>
                    <a:pt x="1939290" y="374142"/>
                  </a:lnTo>
                  <a:lnTo>
                    <a:pt x="1928622" y="378714"/>
                  </a:lnTo>
                  <a:lnTo>
                    <a:pt x="1928622" y="377952"/>
                  </a:lnTo>
                  <a:lnTo>
                    <a:pt x="1922526" y="379476"/>
                  </a:lnTo>
                  <a:lnTo>
                    <a:pt x="1923288" y="379476"/>
                  </a:lnTo>
                  <a:lnTo>
                    <a:pt x="1923288" y="388657"/>
                  </a:lnTo>
                  <a:lnTo>
                    <a:pt x="1940303" y="383914"/>
                  </a:lnTo>
                  <a:lnTo>
                    <a:pt x="1944624" y="380880"/>
                  </a:lnTo>
                  <a:close/>
                </a:path>
                <a:path w="1979929" h="390525">
                  <a:moveTo>
                    <a:pt x="1944624" y="19812"/>
                  </a:moveTo>
                  <a:lnTo>
                    <a:pt x="1943862" y="19050"/>
                  </a:lnTo>
                  <a:lnTo>
                    <a:pt x="1943862" y="19376"/>
                  </a:lnTo>
                  <a:lnTo>
                    <a:pt x="1944624" y="19812"/>
                  </a:lnTo>
                  <a:close/>
                </a:path>
                <a:path w="1979929" h="390525">
                  <a:moveTo>
                    <a:pt x="1956816" y="372321"/>
                  </a:moveTo>
                  <a:lnTo>
                    <a:pt x="1956816" y="359664"/>
                  </a:lnTo>
                  <a:lnTo>
                    <a:pt x="1948434" y="368046"/>
                  </a:lnTo>
                  <a:lnTo>
                    <a:pt x="1948434" y="367284"/>
                  </a:lnTo>
                  <a:lnTo>
                    <a:pt x="1943862" y="371094"/>
                  </a:lnTo>
                  <a:lnTo>
                    <a:pt x="1944624" y="371094"/>
                  </a:lnTo>
                  <a:lnTo>
                    <a:pt x="1944624" y="380880"/>
                  </a:lnTo>
                  <a:lnTo>
                    <a:pt x="1956816" y="372321"/>
                  </a:lnTo>
                  <a:close/>
                </a:path>
                <a:path w="1979929" h="390525">
                  <a:moveTo>
                    <a:pt x="1953006" y="27432"/>
                  </a:moveTo>
                  <a:lnTo>
                    <a:pt x="1953006" y="26670"/>
                  </a:lnTo>
                  <a:lnTo>
                    <a:pt x="1952244" y="26670"/>
                  </a:lnTo>
                  <a:lnTo>
                    <a:pt x="1953006" y="27432"/>
                  </a:lnTo>
                  <a:close/>
                </a:path>
                <a:path w="1979929" h="390525">
                  <a:moveTo>
                    <a:pt x="1956816" y="31546"/>
                  </a:moveTo>
                  <a:lnTo>
                    <a:pt x="1956816" y="31242"/>
                  </a:lnTo>
                  <a:lnTo>
                    <a:pt x="1956054" y="30480"/>
                  </a:lnTo>
                  <a:lnTo>
                    <a:pt x="1956816" y="31546"/>
                  </a:lnTo>
                  <a:close/>
                </a:path>
                <a:path w="1979929" h="390525">
                  <a:moveTo>
                    <a:pt x="1969770" y="356174"/>
                  </a:moveTo>
                  <a:lnTo>
                    <a:pt x="1969770" y="327660"/>
                  </a:lnTo>
                  <a:lnTo>
                    <a:pt x="1969008" y="334518"/>
                  </a:lnTo>
                  <a:lnTo>
                    <a:pt x="1969008" y="333756"/>
                  </a:lnTo>
                  <a:lnTo>
                    <a:pt x="1967484" y="339852"/>
                  </a:lnTo>
                  <a:lnTo>
                    <a:pt x="1962912" y="350520"/>
                  </a:lnTo>
                  <a:lnTo>
                    <a:pt x="1962912" y="349758"/>
                  </a:lnTo>
                  <a:lnTo>
                    <a:pt x="1959864" y="355092"/>
                  </a:lnTo>
                  <a:lnTo>
                    <a:pt x="1956054" y="359664"/>
                  </a:lnTo>
                  <a:lnTo>
                    <a:pt x="1956816" y="359664"/>
                  </a:lnTo>
                  <a:lnTo>
                    <a:pt x="1956816" y="372321"/>
                  </a:lnTo>
                  <a:lnTo>
                    <a:pt x="1959411" y="370498"/>
                  </a:lnTo>
                  <a:lnTo>
                    <a:pt x="1969770" y="356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76926" y="1562354"/>
            <a:ext cx="1210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Real #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954" y="2276855"/>
            <a:ext cx="5943600" cy="1295400"/>
          </a:xfrm>
          <a:custGeom>
            <a:avLst/>
            <a:gdLst/>
            <a:ahLst/>
            <a:cxnLst/>
            <a:rect l="l" t="t" r="r" b="b"/>
            <a:pathLst>
              <a:path w="5943600" h="1295400">
                <a:moveTo>
                  <a:pt x="5943600" y="609600"/>
                </a:moveTo>
                <a:lnTo>
                  <a:pt x="5858256" y="566928"/>
                </a:lnTo>
                <a:lnTo>
                  <a:pt x="5858256" y="595122"/>
                </a:lnTo>
                <a:lnTo>
                  <a:pt x="3674757" y="595122"/>
                </a:lnTo>
                <a:lnTo>
                  <a:pt x="3675888" y="594360"/>
                </a:lnTo>
                <a:lnTo>
                  <a:pt x="3702558" y="575310"/>
                </a:lnTo>
                <a:lnTo>
                  <a:pt x="3755136" y="541020"/>
                </a:lnTo>
                <a:lnTo>
                  <a:pt x="3818699" y="503148"/>
                </a:lnTo>
                <a:lnTo>
                  <a:pt x="3854183" y="485317"/>
                </a:lnTo>
                <a:lnTo>
                  <a:pt x="3917277" y="462546"/>
                </a:lnTo>
                <a:lnTo>
                  <a:pt x="3971429" y="454444"/>
                </a:lnTo>
                <a:lnTo>
                  <a:pt x="3995737" y="454939"/>
                </a:lnTo>
                <a:lnTo>
                  <a:pt x="4039933" y="463156"/>
                </a:lnTo>
                <a:lnTo>
                  <a:pt x="4079837" y="478472"/>
                </a:lnTo>
                <a:lnTo>
                  <a:pt x="4117289" y="497865"/>
                </a:lnTo>
                <a:lnTo>
                  <a:pt x="4154132" y="518299"/>
                </a:lnTo>
                <a:lnTo>
                  <a:pt x="4172915" y="527977"/>
                </a:lnTo>
                <a:lnTo>
                  <a:pt x="4212361" y="544322"/>
                </a:lnTo>
                <a:lnTo>
                  <a:pt x="4255846" y="554139"/>
                </a:lnTo>
                <a:lnTo>
                  <a:pt x="4279697" y="555675"/>
                </a:lnTo>
                <a:lnTo>
                  <a:pt x="4305249" y="554431"/>
                </a:lnTo>
                <a:lnTo>
                  <a:pt x="4362399" y="542150"/>
                </a:lnTo>
                <a:lnTo>
                  <a:pt x="4429176" y="514286"/>
                </a:lnTo>
                <a:lnTo>
                  <a:pt x="4466742" y="493560"/>
                </a:lnTo>
                <a:lnTo>
                  <a:pt x="4507420" y="467804"/>
                </a:lnTo>
                <a:lnTo>
                  <a:pt x="4551426" y="436626"/>
                </a:lnTo>
                <a:lnTo>
                  <a:pt x="4573524" y="421386"/>
                </a:lnTo>
                <a:lnTo>
                  <a:pt x="4617720" y="389382"/>
                </a:lnTo>
                <a:lnTo>
                  <a:pt x="4652543" y="364490"/>
                </a:lnTo>
                <a:lnTo>
                  <a:pt x="4691367" y="336105"/>
                </a:lnTo>
                <a:lnTo>
                  <a:pt x="4733455" y="305777"/>
                </a:lnTo>
                <a:lnTo>
                  <a:pt x="4778095" y="275031"/>
                </a:lnTo>
                <a:lnTo>
                  <a:pt x="4824577" y="245376"/>
                </a:lnTo>
                <a:lnTo>
                  <a:pt x="4872190" y="218338"/>
                </a:lnTo>
                <a:lnTo>
                  <a:pt x="4920221" y="195453"/>
                </a:lnTo>
                <a:lnTo>
                  <a:pt x="4967948" y="178231"/>
                </a:lnTo>
                <a:lnTo>
                  <a:pt x="5014671" y="168198"/>
                </a:lnTo>
                <a:lnTo>
                  <a:pt x="5059680" y="166878"/>
                </a:lnTo>
                <a:lnTo>
                  <a:pt x="5069586" y="166878"/>
                </a:lnTo>
                <a:lnTo>
                  <a:pt x="5127371" y="176822"/>
                </a:lnTo>
                <a:lnTo>
                  <a:pt x="5175555" y="190614"/>
                </a:lnTo>
                <a:lnTo>
                  <a:pt x="5223789" y="209003"/>
                </a:lnTo>
                <a:lnTo>
                  <a:pt x="5271808" y="231267"/>
                </a:lnTo>
                <a:lnTo>
                  <a:pt x="5319344" y="256654"/>
                </a:lnTo>
                <a:lnTo>
                  <a:pt x="5366156" y="284429"/>
                </a:lnTo>
                <a:lnTo>
                  <a:pt x="5411978" y="313829"/>
                </a:lnTo>
                <a:lnTo>
                  <a:pt x="5456542" y="344106"/>
                </a:lnTo>
                <a:lnTo>
                  <a:pt x="5499582" y="374535"/>
                </a:lnTo>
                <a:lnTo>
                  <a:pt x="5580126" y="432816"/>
                </a:lnTo>
                <a:lnTo>
                  <a:pt x="5593842" y="443484"/>
                </a:lnTo>
                <a:lnTo>
                  <a:pt x="5606796" y="452628"/>
                </a:lnTo>
                <a:lnTo>
                  <a:pt x="5630418" y="468630"/>
                </a:lnTo>
                <a:lnTo>
                  <a:pt x="5646420" y="445008"/>
                </a:lnTo>
                <a:lnTo>
                  <a:pt x="5610606" y="419862"/>
                </a:lnTo>
                <a:lnTo>
                  <a:pt x="5520245" y="354164"/>
                </a:lnTo>
                <a:lnTo>
                  <a:pt x="5479237" y="325043"/>
                </a:lnTo>
                <a:lnTo>
                  <a:pt x="5436743" y="295960"/>
                </a:lnTo>
                <a:lnTo>
                  <a:pt x="5393004" y="267512"/>
                </a:lnTo>
                <a:lnTo>
                  <a:pt x="5348224" y="240322"/>
                </a:lnTo>
                <a:lnTo>
                  <a:pt x="5302669" y="215036"/>
                </a:lnTo>
                <a:lnTo>
                  <a:pt x="5256555" y="192252"/>
                </a:lnTo>
                <a:lnTo>
                  <a:pt x="5210099" y="172605"/>
                </a:lnTo>
                <a:lnTo>
                  <a:pt x="5163553" y="156718"/>
                </a:lnTo>
                <a:lnTo>
                  <a:pt x="5117147" y="145199"/>
                </a:lnTo>
                <a:lnTo>
                  <a:pt x="5071110" y="138684"/>
                </a:lnTo>
                <a:lnTo>
                  <a:pt x="5060442" y="137922"/>
                </a:lnTo>
                <a:lnTo>
                  <a:pt x="5049774" y="137922"/>
                </a:lnTo>
                <a:lnTo>
                  <a:pt x="5006124" y="140462"/>
                </a:lnTo>
                <a:lnTo>
                  <a:pt x="4961052" y="150456"/>
                </a:lnTo>
                <a:lnTo>
                  <a:pt x="4915078" y="166725"/>
                </a:lnTo>
                <a:lnTo>
                  <a:pt x="4868735" y="188099"/>
                </a:lnTo>
                <a:lnTo>
                  <a:pt x="4822571" y="213410"/>
                </a:lnTo>
                <a:lnTo>
                  <a:pt x="4777092" y="241503"/>
                </a:lnTo>
                <a:lnTo>
                  <a:pt x="4732858" y="271183"/>
                </a:lnTo>
                <a:lnTo>
                  <a:pt x="4690376" y="301307"/>
                </a:lnTo>
                <a:lnTo>
                  <a:pt x="4612843" y="358140"/>
                </a:lnTo>
                <a:lnTo>
                  <a:pt x="4578858" y="382524"/>
                </a:lnTo>
                <a:lnTo>
                  <a:pt x="4556760" y="397764"/>
                </a:lnTo>
                <a:lnTo>
                  <a:pt x="4514088" y="428244"/>
                </a:lnTo>
                <a:lnTo>
                  <a:pt x="4451985" y="467766"/>
                </a:lnTo>
                <a:lnTo>
                  <a:pt x="4410938" y="491045"/>
                </a:lnTo>
                <a:lnTo>
                  <a:pt x="4369270" y="509943"/>
                </a:lnTo>
                <a:lnTo>
                  <a:pt x="4326674" y="522592"/>
                </a:lnTo>
                <a:lnTo>
                  <a:pt x="4282846" y="527138"/>
                </a:lnTo>
                <a:lnTo>
                  <a:pt x="4237469" y="521716"/>
                </a:lnTo>
                <a:lnTo>
                  <a:pt x="4190238" y="504444"/>
                </a:lnTo>
                <a:lnTo>
                  <a:pt x="4178808" y="499110"/>
                </a:lnTo>
                <a:lnTo>
                  <a:pt x="4166616" y="493014"/>
                </a:lnTo>
                <a:lnTo>
                  <a:pt x="4116362" y="464375"/>
                </a:lnTo>
                <a:lnTo>
                  <a:pt x="4070223" y="443826"/>
                </a:lnTo>
                <a:lnTo>
                  <a:pt x="4027030" y="431076"/>
                </a:lnTo>
                <a:lnTo>
                  <a:pt x="3985628" y="425831"/>
                </a:lnTo>
                <a:lnTo>
                  <a:pt x="3944861" y="427774"/>
                </a:lnTo>
                <a:lnTo>
                  <a:pt x="3903573" y="436600"/>
                </a:lnTo>
                <a:lnTo>
                  <a:pt x="3860609" y="452018"/>
                </a:lnTo>
                <a:lnTo>
                  <a:pt x="3814813" y="473722"/>
                </a:lnTo>
                <a:lnTo>
                  <a:pt x="3765042" y="501396"/>
                </a:lnTo>
                <a:lnTo>
                  <a:pt x="3713226" y="534162"/>
                </a:lnTo>
                <a:lnTo>
                  <a:pt x="3659124" y="570738"/>
                </a:lnTo>
                <a:lnTo>
                  <a:pt x="3631692" y="590550"/>
                </a:lnTo>
                <a:lnTo>
                  <a:pt x="3625215" y="595122"/>
                </a:lnTo>
                <a:lnTo>
                  <a:pt x="3584244" y="595122"/>
                </a:lnTo>
                <a:lnTo>
                  <a:pt x="3584244" y="624078"/>
                </a:lnTo>
                <a:lnTo>
                  <a:pt x="3574542" y="630936"/>
                </a:lnTo>
                <a:lnTo>
                  <a:pt x="3476498" y="703199"/>
                </a:lnTo>
                <a:lnTo>
                  <a:pt x="3393567" y="765276"/>
                </a:lnTo>
                <a:lnTo>
                  <a:pt x="3350958" y="796785"/>
                </a:lnTo>
                <a:lnTo>
                  <a:pt x="3307715" y="827951"/>
                </a:lnTo>
                <a:lnTo>
                  <a:pt x="3263938" y="858304"/>
                </a:lnTo>
                <a:lnTo>
                  <a:pt x="3219704" y="887336"/>
                </a:lnTo>
                <a:lnTo>
                  <a:pt x="3175127" y="914565"/>
                </a:lnTo>
                <a:lnTo>
                  <a:pt x="3130308" y="939495"/>
                </a:lnTo>
                <a:lnTo>
                  <a:pt x="3085338" y="961644"/>
                </a:lnTo>
                <a:lnTo>
                  <a:pt x="3044190" y="976884"/>
                </a:lnTo>
                <a:lnTo>
                  <a:pt x="2997149" y="988199"/>
                </a:lnTo>
                <a:lnTo>
                  <a:pt x="2950756" y="994029"/>
                </a:lnTo>
                <a:lnTo>
                  <a:pt x="2904210" y="992987"/>
                </a:lnTo>
                <a:lnTo>
                  <a:pt x="2856738" y="983742"/>
                </a:lnTo>
                <a:lnTo>
                  <a:pt x="2807208" y="963930"/>
                </a:lnTo>
                <a:lnTo>
                  <a:pt x="2760929" y="937031"/>
                </a:lnTo>
                <a:lnTo>
                  <a:pt x="2716542" y="907021"/>
                </a:lnTo>
                <a:lnTo>
                  <a:pt x="2672905" y="875753"/>
                </a:lnTo>
                <a:lnTo>
                  <a:pt x="2628900" y="845058"/>
                </a:lnTo>
                <a:lnTo>
                  <a:pt x="2557627" y="798436"/>
                </a:lnTo>
                <a:lnTo>
                  <a:pt x="2518905" y="768134"/>
                </a:lnTo>
                <a:lnTo>
                  <a:pt x="2481681" y="735939"/>
                </a:lnTo>
                <a:lnTo>
                  <a:pt x="2445385" y="702627"/>
                </a:lnTo>
                <a:lnTo>
                  <a:pt x="2409444" y="669036"/>
                </a:lnTo>
                <a:lnTo>
                  <a:pt x="2376678" y="637032"/>
                </a:lnTo>
                <a:lnTo>
                  <a:pt x="2363724" y="624078"/>
                </a:lnTo>
                <a:lnTo>
                  <a:pt x="3584244" y="624078"/>
                </a:lnTo>
                <a:lnTo>
                  <a:pt x="3584244" y="595122"/>
                </a:lnTo>
                <a:lnTo>
                  <a:pt x="2334552" y="595122"/>
                </a:lnTo>
                <a:lnTo>
                  <a:pt x="2310384" y="571500"/>
                </a:lnTo>
                <a:lnTo>
                  <a:pt x="2293696" y="555561"/>
                </a:lnTo>
                <a:lnTo>
                  <a:pt x="2293696" y="595122"/>
                </a:lnTo>
                <a:lnTo>
                  <a:pt x="1157478" y="595122"/>
                </a:lnTo>
                <a:lnTo>
                  <a:pt x="1157478" y="214668"/>
                </a:lnTo>
                <a:lnTo>
                  <a:pt x="1162431" y="213144"/>
                </a:lnTo>
                <a:lnTo>
                  <a:pt x="1209573" y="200253"/>
                </a:lnTo>
                <a:lnTo>
                  <a:pt x="1257020" y="189052"/>
                </a:lnTo>
                <a:lnTo>
                  <a:pt x="1304671" y="179806"/>
                </a:lnTo>
                <a:lnTo>
                  <a:pt x="1352461" y="172821"/>
                </a:lnTo>
                <a:lnTo>
                  <a:pt x="1400289" y="168351"/>
                </a:lnTo>
                <a:lnTo>
                  <a:pt x="1448066" y="166687"/>
                </a:lnTo>
                <a:lnTo>
                  <a:pt x="1495717" y="168122"/>
                </a:lnTo>
                <a:lnTo>
                  <a:pt x="1543151" y="172923"/>
                </a:lnTo>
                <a:lnTo>
                  <a:pt x="1590294" y="181356"/>
                </a:lnTo>
                <a:lnTo>
                  <a:pt x="1629156" y="190500"/>
                </a:lnTo>
                <a:lnTo>
                  <a:pt x="1693519" y="210527"/>
                </a:lnTo>
                <a:lnTo>
                  <a:pt x="1737614" y="227177"/>
                </a:lnTo>
                <a:lnTo>
                  <a:pt x="1780743" y="245579"/>
                </a:lnTo>
                <a:lnTo>
                  <a:pt x="1823212" y="265544"/>
                </a:lnTo>
                <a:lnTo>
                  <a:pt x="1865299" y="286880"/>
                </a:lnTo>
                <a:lnTo>
                  <a:pt x="1907286" y="309372"/>
                </a:lnTo>
                <a:lnTo>
                  <a:pt x="1978914" y="350520"/>
                </a:lnTo>
                <a:lnTo>
                  <a:pt x="2023541" y="376415"/>
                </a:lnTo>
                <a:lnTo>
                  <a:pt x="2066023" y="403186"/>
                </a:lnTo>
                <a:lnTo>
                  <a:pt x="2106765" y="431292"/>
                </a:lnTo>
                <a:lnTo>
                  <a:pt x="2146185" y="461175"/>
                </a:lnTo>
                <a:lnTo>
                  <a:pt x="2184704" y="493293"/>
                </a:lnTo>
                <a:lnTo>
                  <a:pt x="2257044" y="559308"/>
                </a:lnTo>
                <a:lnTo>
                  <a:pt x="2293696" y="595122"/>
                </a:lnTo>
                <a:lnTo>
                  <a:pt x="2293696" y="555561"/>
                </a:lnTo>
                <a:lnTo>
                  <a:pt x="2276094" y="538734"/>
                </a:lnTo>
                <a:lnTo>
                  <a:pt x="2241804" y="506730"/>
                </a:lnTo>
                <a:lnTo>
                  <a:pt x="2225040" y="490728"/>
                </a:lnTo>
                <a:lnTo>
                  <a:pt x="2182114" y="453174"/>
                </a:lnTo>
                <a:lnTo>
                  <a:pt x="2139696" y="419900"/>
                </a:lnTo>
                <a:lnTo>
                  <a:pt x="2096871" y="389674"/>
                </a:lnTo>
                <a:lnTo>
                  <a:pt x="2052726" y="361251"/>
                </a:lnTo>
                <a:lnTo>
                  <a:pt x="2006346" y="333375"/>
                </a:lnTo>
                <a:lnTo>
                  <a:pt x="1921002" y="284226"/>
                </a:lnTo>
                <a:lnTo>
                  <a:pt x="1884426" y="264414"/>
                </a:lnTo>
                <a:lnTo>
                  <a:pt x="1836508" y="239953"/>
                </a:lnTo>
                <a:lnTo>
                  <a:pt x="1787779" y="217182"/>
                </a:lnTo>
                <a:lnTo>
                  <a:pt x="1738172" y="196507"/>
                </a:lnTo>
                <a:lnTo>
                  <a:pt x="1687601" y="178346"/>
                </a:lnTo>
                <a:lnTo>
                  <a:pt x="1636014" y="163068"/>
                </a:lnTo>
                <a:lnTo>
                  <a:pt x="1595628" y="153162"/>
                </a:lnTo>
                <a:lnTo>
                  <a:pt x="1524330" y="142062"/>
                </a:lnTo>
                <a:lnTo>
                  <a:pt x="1473492" y="138633"/>
                </a:lnTo>
                <a:lnTo>
                  <a:pt x="1422628" y="138747"/>
                </a:lnTo>
                <a:lnTo>
                  <a:pt x="1371803" y="142087"/>
                </a:lnTo>
                <a:lnTo>
                  <a:pt x="1321066" y="148348"/>
                </a:lnTo>
                <a:lnTo>
                  <a:pt x="1270508" y="157200"/>
                </a:lnTo>
                <a:lnTo>
                  <a:pt x="1220165" y="168325"/>
                </a:lnTo>
                <a:lnTo>
                  <a:pt x="1170139" y="181432"/>
                </a:lnTo>
                <a:lnTo>
                  <a:pt x="1157478" y="185191"/>
                </a:lnTo>
                <a:lnTo>
                  <a:pt x="1157478" y="85344"/>
                </a:lnTo>
                <a:lnTo>
                  <a:pt x="1185672" y="85344"/>
                </a:lnTo>
                <a:lnTo>
                  <a:pt x="1143000" y="0"/>
                </a:lnTo>
                <a:lnTo>
                  <a:pt x="1100328" y="85344"/>
                </a:lnTo>
                <a:lnTo>
                  <a:pt x="1128522" y="85344"/>
                </a:lnTo>
                <a:lnTo>
                  <a:pt x="1128522" y="193789"/>
                </a:lnTo>
                <a:lnTo>
                  <a:pt x="1071257" y="212242"/>
                </a:lnTo>
                <a:lnTo>
                  <a:pt x="1022540" y="229323"/>
                </a:lnTo>
                <a:lnTo>
                  <a:pt x="974394" y="247103"/>
                </a:lnTo>
                <a:lnTo>
                  <a:pt x="926896" y="265252"/>
                </a:lnTo>
                <a:lnTo>
                  <a:pt x="880110" y="283464"/>
                </a:lnTo>
                <a:lnTo>
                  <a:pt x="829818" y="304038"/>
                </a:lnTo>
                <a:lnTo>
                  <a:pt x="780288" y="325374"/>
                </a:lnTo>
                <a:lnTo>
                  <a:pt x="729996" y="346710"/>
                </a:lnTo>
                <a:lnTo>
                  <a:pt x="680466" y="368046"/>
                </a:lnTo>
                <a:lnTo>
                  <a:pt x="691896" y="393954"/>
                </a:lnTo>
                <a:lnTo>
                  <a:pt x="741426" y="372618"/>
                </a:lnTo>
                <a:lnTo>
                  <a:pt x="791718" y="351282"/>
                </a:lnTo>
                <a:lnTo>
                  <a:pt x="890778" y="310134"/>
                </a:lnTo>
                <a:lnTo>
                  <a:pt x="934288" y="293039"/>
                </a:lnTo>
                <a:lnTo>
                  <a:pt x="978623" y="275932"/>
                </a:lnTo>
                <a:lnTo>
                  <a:pt x="1023683" y="259105"/>
                </a:lnTo>
                <a:lnTo>
                  <a:pt x="1069403" y="242849"/>
                </a:lnTo>
                <a:lnTo>
                  <a:pt x="1115682" y="227431"/>
                </a:lnTo>
                <a:lnTo>
                  <a:pt x="1128522" y="223520"/>
                </a:lnTo>
                <a:lnTo>
                  <a:pt x="1128522" y="595122"/>
                </a:lnTo>
                <a:lnTo>
                  <a:pt x="86106" y="595122"/>
                </a:lnTo>
                <a:lnTo>
                  <a:pt x="86106" y="566928"/>
                </a:lnTo>
                <a:lnTo>
                  <a:pt x="0" y="609600"/>
                </a:lnTo>
                <a:lnTo>
                  <a:pt x="71628" y="645109"/>
                </a:lnTo>
                <a:lnTo>
                  <a:pt x="86106" y="652272"/>
                </a:lnTo>
                <a:lnTo>
                  <a:pt x="86106" y="624078"/>
                </a:lnTo>
                <a:lnTo>
                  <a:pt x="1128522" y="624078"/>
                </a:lnTo>
                <a:lnTo>
                  <a:pt x="1128522" y="1209294"/>
                </a:lnTo>
                <a:lnTo>
                  <a:pt x="1100328" y="1209294"/>
                </a:lnTo>
                <a:lnTo>
                  <a:pt x="1128522" y="1266190"/>
                </a:lnTo>
                <a:lnTo>
                  <a:pt x="1143000" y="1295400"/>
                </a:lnTo>
                <a:lnTo>
                  <a:pt x="1157478" y="1266190"/>
                </a:lnTo>
                <a:lnTo>
                  <a:pt x="1185672" y="1209294"/>
                </a:lnTo>
                <a:lnTo>
                  <a:pt x="1157478" y="1209294"/>
                </a:lnTo>
                <a:lnTo>
                  <a:pt x="1157478" y="624078"/>
                </a:lnTo>
                <a:lnTo>
                  <a:pt x="2323325" y="624078"/>
                </a:lnTo>
                <a:lnTo>
                  <a:pt x="2356866" y="656844"/>
                </a:lnTo>
                <a:lnTo>
                  <a:pt x="2389632" y="689610"/>
                </a:lnTo>
                <a:lnTo>
                  <a:pt x="2406396" y="704850"/>
                </a:lnTo>
                <a:lnTo>
                  <a:pt x="2442286" y="738797"/>
                </a:lnTo>
                <a:lnTo>
                  <a:pt x="2479027" y="771918"/>
                </a:lnTo>
                <a:lnTo>
                  <a:pt x="2517038" y="803541"/>
                </a:lnTo>
                <a:lnTo>
                  <a:pt x="2556687" y="832967"/>
                </a:lnTo>
                <a:lnTo>
                  <a:pt x="2598420" y="859536"/>
                </a:lnTo>
                <a:lnTo>
                  <a:pt x="2612898" y="869442"/>
                </a:lnTo>
                <a:lnTo>
                  <a:pt x="2627376" y="878586"/>
                </a:lnTo>
                <a:lnTo>
                  <a:pt x="2671318" y="909358"/>
                </a:lnTo>
                <a:lnTo>
                  <a:pt x="2714968" y="940714"/>
                </a:lnTo>
                <a:lnTo>
                  <a:pt x="2759773" y="970153"/>
                </a:lnTo>
                <a:lnTo>
                  <a:pt x="2807208" y="995172"/>
                </a:lnTo>
                <a:lnTo>
                  <a:pt x="2847594" y="1010412"/>
                </a:lnTo>
                <a:lnTo>
                  <a:pt x="2915018" y="1022819"/>
                </a:lnTo>
                <a:lnTo>
                  <a:pt x="2968523" y="1021372"/>
                </a:lnTo>
                <a:lnTo>
                  <a:pt x="3021558" y="1012151"/>
                </a:lnTo>
                <a:lnTo>
                  <a:pt x="3073146" y="997458"/>
                </a:lnTo>
                <a:lnTo>
                  <a:pt x="3119628" y="977646"/>
                </a:lnTo>
                <a:lnTo>
                  <a:pt x="3164611" y="953465"/>
                </a:lnTo>
                <a:lnTo>
                  <a:pt x="3209112" y="927315"/>
                </a:lnTo>
                <a:lnTo>
                  <a:pt x="3253143" y="899515"/>
                </a:lnTo>
                <a:lnTo>
                  <a:pt x="3296729" y="870356"/>
                </a:lnTo>
                <a:lnTo>
                  <a:pt x="3339896" y="840130"/>
                </a:lnTo>
                <a:lnTo>
                  <a:pt x="3382657" y="809167"/>
                </a:lnTo>
                <a:lnTo>
                  <a:pt x="3425050" y="777773"/>
                </a:lnTo>
                <a:lnTo>
                  <a:pt x="3550183" y="683933"/>
                </a:lnTo>
                <a:lnTo>
                  <a:pt x="3591306" y="653796"/>
                </a:lnTo>
                <a:lnTo>
                  <a:pt x="3632797" y="624078"/>
                </a:lnTo>
                <a:lnTo>
                  <a:pt x="5858256" y="624078"/>
                </a:lnTo>
                <a:lnTo>
                  <a:pt x="5858256" y="652272"/>
                </a:lnTo>
                <a:lnTo>
                  <a:pt x="5871972" y="645414"/>
                </a:lnTo>
                <a:lnTo>
                  <a:pt x="5943600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33420" y="1295935"/>
            <a:ext cx="1601470" cy="101790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 for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</a:t>
            </a:r>
            <a:endParaRPr sz="2400">
              <a:latin typeface="Symbol"/>
              <a:cs typeface="Symbol"/>
            </a:endParaRPr>
          </a:p>
          <a:p>
            <a:pPr marR="67945" algn="r">
              <a:lnSpc>
                <a:spcPct val="100000"/>
              </a:lnSpc>
              <a:spcBef>
                <a:spcPts val="1150"/>
              </a:spcBef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2289" y="2911105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5830" y="1962150"/>
            <a:ext cx="3103245" cy="695960"/>
            <a:chOff x="925830" y="1962150"/>
            <a:chExt cx="3103245" cy="695960"/>
          </a:xfrm>
        </p:grpSpPr>
        <p:sp>
          <p:nvSpPr>
            <p:cNvPr id="12" name="object 12"/>
            <p:cNvSpPr/>
            <p:nvPr/>
          </p:nvSpPr>
          <p:spPr>
            <a:xfrm>
              <a:off x="930402" y="1967483"/>
              <a:ext cx="3060700" cy="685800"/>
            </a:xfrm>
            <a:custGeom>
              <a:avLst/>
              <a:gdLst/>
              <a:ahLst/>
              <a:cxnLst/>
              <a:rect l="l" t="t" r="r" b="b"/>
              <a:pathLst>
                <a:path w="3060700" h="685800">
                  <a:moveTo>
                    <a:pt x="3060192" y="233171"/>
                  </a:moveTo>
                  <a:lnTo>
                    <a:pt x="2133600" y="114299"/>
                  </a:lnTo>
                  <a:lnTo>
                    <a:pt x="2124634" y="69758"/>
                  </a:lnTo>
                  <a:lnTo>
                    <a:pt x="2100167" y="33432"/>
                  </a:lnTo>
                  <a:lnTo>
                    <a:pt x="2063841" y="8965"/>
                  </a:lnTo>
                  <a:lnTo>
                    <a:pt x="2019300" y="0"/>
                  </a:lnTo>
                  <a:lnTo>
                    <a:pt x="114300" y="0"/>
                  </a:lnTo>
                  <a:lnTo>
                    <a:pt x="69758" y="8965"/>
                  </a:lnTo>
                  <a:lnTo>
                    <a:pt x="33432" y="33432"/>
                  </a:lnTo>
                  <a:lnTo>
                    <a:pt x="8965" y="69758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65" y="616041"/>
                  </a:lnTo>
                  <a:lnTo>
                    <a:pt x="33432" y="652367"/>
                  </a:lnTo>
                  <a:lnTo>
                    <a:pt x="69758" y="676834"/>
                  </a:lnTo>
                  <a:lnTo>
                    <a:pt x="114300" y="685800"/>
                  </a:lnTo>
                  <a:lnTo>
                    <a:pt x="2019300" y="685799"/>
                  </a:lnTo>
                  <a:lnTo>
                    <a:pt x="2063841" y="676834"/>
                  </a:lnTo>
                  <a:lnTo>
                    <a:pt x="2100167" y="652367"/>
                  </a:lnTo>
                  <a:lnTo>
                    <a:pt x="2124634" y="616041"/>
                  </a:lnTo>
                  <a:lnTo>
                    <a:pt x="2133600" y="571499"/>
                  </a:lnTo>
                  <a:lnTo>
                    <a:pt x="2133600" y="285749"/>
                  </a:lnTo>
                  <a:lnTo>
                    <a:pt x="3060192" y="2331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5830" y="1962150"/>
              <a:ext cx="3103245" cy="695960"/>
            </a:xfrm>
            <a:custGeom>
              <a:avLst/>
              <a:gdLst/>
              <a:ahLst/>
              <a:cxnLst/>
              <a:rect l="l" t="t" r="r" b="b"/>
              <a:pathLst>
                <a:path w="3103245" h="695960">
                  <a:moveTo>
                    <a:pt x="2142989" y="115503"/>
                  </a:moveTo>
                  <a:lnTo>
                    <a:pt x="2142744" y="113538"/>
                  </a:lnTo>
                  <a:lnTo>
                    <a:pt x="2142744" y="107442"/>
                  </a:lnTo>
                  <a:lnTo>
                    <a:pt x="2140458" y="95250"/>
                  </a:lnTo>
                  <a:lnTo>
                    <a:pt x="2126265" y="57831"/>
                  </a:lnTo>
                  <a:lnTo>
                    <a:pt x="2100072" y="27432"/>
                  </a:lnTo>
                  <a:lnTo>
                    <a:pt x="2066043" y="7908"/>
                  </a:lnTo>
                  <a:lnTo>
                    <a:pt x="2023872" y="0"/>
                  </a:lnTo>
                  <a:lnTo>
                    <a:pt x="118872" y="0"/>
                  </a:lnTo>
                  <a:lnTo>
                    <a:pt x="75408" y="8710"/>
                  </a:lnTo>
                  <a:lnTo>
                    <a:pt x="39000" y="31275"/>
                  </a:lnTo>
                  <a:lnTo>
                    <a:pt x="12999" y="65063"/>
                  </a:lnTo>
                  <a:lnTo>
                    <a:pt x="762" y="107442"/>
                  </a:lnTo>
                  <a:lnTo>
                    <a:pt x="0" y="113538"/>
                  </a:lnTo>
                  <a:lnTo>
                    <a:pt x="0" y="119634"/>
                  </a:lnTo>
                  <a:lnTo>
                    <a:pt x="9695" y="119634"/>
                  </a:lnTo>
                  <a:lnTo>
                    <a:pt x="9906" y="113538"/>
                  </a:lnTo>
                  <a:lnTo>
                    <a:pt x="9906" y="108204"/>
                  </a:lnTo>
                  <a:lnTo>
                    <a:pt x="11430" y="100584"/>
                  </a:lnTo>
                  <a:lnTo>
                    <a:pt x="11430" y="97536"/>
                  </a:lnTo>
                  <a:lnTo>
                    <a:pt x="14478" y="86868"/>
                  </a:lnTo>
                  <a:lnTo>
                    <a:pt x="18288" y="76200"/>
                  </a:lnTo>
                  <a:lnTo>
                    <a:pt x="18288" y="76962"/>
                  </a:lnTo>
                  <a:lnTo>
                    <a:pt x="22860" y="67056"/>
                  </a:lnTo>
                  <a:lnTo>
                    <a:pt x="22860" y="67818"/>
                  </a:lnTo>
                  <a:lnTo>
                    <a:pt x="28194" y="57912"/>
                  </a:lnTo>
                  <a:lnTo>
                    <a:pt x="28194" y="58674"/>
                  </a:lnTo>
                  <a:lnTo>
                    <a:pt x="34290" y="50546"/>
                  </a:lnTo>
                  <a:lnTo>
                    <a:pt x="34290" y="50292"/>
                  </a:lnTo>
                  <a:lnTo>
                    <a:pt x="41148" y="42748"/>
                  </a:lnTo>
                  <a:lnTo>
                    <a:pt x="41148" y="41910"/>
                  </a:lnTo>
                  <a:lnTo>
                    <a:pt x="57912" y="28194"/>
                  </a:lnTo>
                  <a:lnTo>
                    <a:pt x="57912" y="28956"/>
                  </a:lnTo>
                  <a:lnTo>
                    <a:pt x="67056" y="22860"/>
                  </a:lnTo>
                  <a:lnTo>
                    <a:pt x="76200" y="18639"/>
                  </a:lnTo>
                  <a:lnTo>
                    <a:pt x="76200" y="18288"/>
                  </a:lnTo>
                  <a:lnTo>
                    <a:pt x="86868" y="14478"/>
                  </a:lnTo>
                  <a:lnTo>
                    <a:pt x="86868" y="15036"/>
                  </a:lnTo>
                  <a:lnTo>
                    <a:pt x="96774" y="12395"/>
                  </a:lnTo>
                  <a:lnTo>
                    <a:pt x="96774" y="12192"/>
                  </a:lnTo>
                  <a:lnTo>
                    <a:pt x="107442" y="10769"/>
                  </a:lnTo>
                  <a:lnTo>
                    <a:pt x="113538" y="9906"/>
                  </a:lnTo>
                  <a:lnTo>
                    <a:pt x="164084" y="10122"/>
                  </a:lnTo>
                  <a:lnTo>
                    <a:pt x="214635" y="10306"/>
                  </a:lnTo>
                  <a:lnTo>
                    <a:pt x="265190" y="10459"/>
                  </a:lnTo>
                  <a:lnTo>
                    <a:pt x="315748" y="10583"/>
                  </a:lnTo>
                  <a:lnTo>
                    <a:pt x="366309" y="10680"/>
                  </a:lnTo>
                  <a:lnTo>
                    <a:pt x="467441" y="10800"/>
                  </a:lnTo>
                  <a:lnTo>
                    <a:pt x="669736" y="10795"/>
                  </a:lnTo>
                  <a:lnTo>
                    <a:pt x="821477" y="10634"/>
                  </a:lnTo>
                  <a:lnTo>
                    <a:pt x="1327326" y="9806"/>
                  </a:lnTo>
                  <a:lnTo>
                    <a:pt x="1479072" y="9661"/>
                  </a:lnTo>
                  <a:lnTo>
                    <a:pt x="1681375" y="9687"/>
                  </a:lnTo>
                  <a:lnTo>
                    <a:pt x="1782513" y="9827"/>
                  </a:lnTo>
                  <a:lnTo>
                    <a:pt x="1833077" y="9936"/>
                  </a:lnTo>
                  <a:lnTo>
                    <a:pt x="1883638" y="10072"/>
                  </a:lnTo>
                  <a:lnTo>
                    <a:pt x="1934196" y="10238"/>
                  </a:lnTo>
                  <a:lnTo>
                    <a:pt x="1984751" y="10436"/>
                  </a:lnTo>
                  <a:lnTo>
                    <a:pt x="2035302" y="10668"/>
                  </a:lnTo>
                  <a:lnTo>
                    <a:pt x="2046732" y="12192"/>
                  </a:lnTo>
                  <a:lnTo>
                    <a:pt x="2046732" y="12409"/>
                  </a:lnTo>
                  <a:lnTo>
                    <a:pt x="2056638" y="15240"/>
                  </a:lnTo>
                  <a:lnTo>
                    <a:pt x="2056638" y="14478"/>
                  </a:lnTo>
                  <a:lnTo>
                    <a:pt x="2067306" y="18288"/>
                  </a:lnTo>
                  <a:lnTo>
                    <a:pt x="2067306" y="18639"/>
                  </a:lnTo>
                  <a:lnTo>
                    <a:pt x="2076450" y="22860"/>
                  </a:lnTo>
                  <a:lnTo>
                    <a:pt x="2084832" y="28448"/>
                  </a:lnTo>
                  <a:lnTo>
                    <a:pt x="2084832" y="28194"/>
                  </a:lnTo>
                  <a:lnTo>
                    <a:pt x="2093976" y="35052"/>
                  </a:lnTo>
                  <a:lnTo>
                    <a:pt x="2101596" y="41910"/>
                  </a:lnTo>
                  <a:lnTo>
                    <a:pt x="2108454" y="50292"/>
                  </a:lnTo>
                  <a:lnTo>
                    <a:pt x="2108454" y="49530"/>
                  </a:lnTo>
                  <a:lnTo>
                    <a:pt x="2115312" y="58674"/>
                  </a:lnTo>
                  <a:lnTo>
                    <a:pt x="2115312" y="59150"/>
                  </a:lnTo>
                  <a:lnTo>
                    <a:pt x="2120646" y="67818"/>
                  </a:lnTo>
                  <a:lnTo>
                    <a:pt x="2120646" y="67056"/>
                  </a:lnTo>
                  <a:lnTo>
                    <a:pt x="2125218" y="76962"/>
                  </a:lnTo>
                  <a:lnTo>
                    <a:pt x="2125218" y="76200"/>
                  </a:lnTo>
                  <a:lnTo>
                    <a:pt x="2129028" y="86868"/>
                  </a:lnTo>
                  <a:lnTo>
                    <a:pt x="2131314" y="97536"/>
                  </a:lnTo>
                  <a:lnTo>
                    <a:pt x="2131314" y="96774"/>
                  </a:lnTo>
                  <a:lnTo>
                    <a:pt x="2133600" y="114300"/>
                  </a:lnTo>
                  <a:lnTo>
                    <a:pt x="2133600" y="113538"/>
                  </a:lnTo>
                  <a:lnTo>
                    <a:pt x="2133613" y="114301"/>
                  </a:lnTo>
                  <a:lnTo>
                    <a:pt x="2142989" y="115503"/>
                  </a:lnTo>
                  <a:close/>
                </a:path>
                <a:path w="3103245" h="695960">
                  <a:moveTo>
                    <a:pt x="9695" y="119634"/>
                  </a:moveTo>
                  <a:lnTo>
                    <a:pt x="0" y="119634"/>
                  </a:lnTo>
                  <a:lnTo>
                    <a:pt x="0" y="156972"/>
                  </a:lnTo>
                  <a:lnTo>
                    <a:pt x="8382" y="157734"/>
                  </a:lnTo>
                  <a:lnTo>
                    <a:pt x="9695" y="119634"/>
                  </a:lnTo>
                  <a:close/>
                </a:path>
                <a:path w="3103245" h="695960">
                  <a:moveTo>
                    <a:pt x="12192" y="598932"/>
                  </a:moveTo>
                  <a:lnTo>
                    <a:pt x="9906" y="587502"/>
                  </a:lnTo>
                  <a:lnTo>
                    <a:pt x="9906" y="119634"/>
                  </a:lnTo>
                  <a:lnTo>
                    <a:pt x="9695" y="119634"/>
                  </a:lnTo>
                  <a:lnTo>
                    <a:pt x="8382" y="157734"/>
                  </a:lnTo>
                  <a:lnTo>
                    <a:pt x="0" y="156972"/>
                  </a:lnTo>
                  <a:lnTo>
                    <a:pt x="0" y="576834"/>
                  </a:lnTo>
                  <a:lnTo>
                    <a:pt x="9108" y="622475"/>
                  </a:lnTo>
                  <a:lnTo>
                    <a:pt x="11430" y="625880"/>
                  </a:lnTo>
                  <a:lnTo>
                    <a:pt x="11430" y="598170"/>
                  </a:lnTo>
                  <a:lnTo>
                    <a:pt x="12192" y="598932"/>
                  </a:lnTo>
                  <a:close/>
                </a:path>
                <a:path w="3103245" h="695960">
                  <a:moveTo>
                    <a:pt x="12192" y="96774"/>
                  </a:moveTo>
                  <a:lnTo>
                    <a:pt x="11430" y="97536"/>
                  </a:lnTo>
                  <a:lnTo>
                    <a:pt x="11430" y="100584"/>
                  </a:lnTo>
                  <a:lnTo>
                    <a:pt x="12192" y="96774"/>
                  </a:lnTo>
                  <a:close/>
                </a:path>
                <a:path w="3103245" h="695960">
                  <a:moveTo>
                    <a:pt x="35052" y="646176"/>
                  </a:moveTo>
                  <a:lnTo>
                    <a:pt x="28194" y="637794"/>
                  </a:lnTo>
                  <a:lnTo>
                    <a:pt x="22860" y="628650"/>
                  </a:lnTo>
                  <a:lnTo>
                    <a:pt x="22860" y="629412"/>
                  </a:lnTo>
                  <a:lnTo>
                    <a:pt x="18288" y="618744"/>
                  </a:lnTo>
                  <a:lnTo>
                    <a:pt x="18288" y="619506"/>
                  </a:lnTo>
                  <a:lnTo>
                    <a:pt x="14478" y="608838"/>
                  </a:lnTo>
                  <a:lnTo>
                    <a:pt x="14478" y="609600"/>
                  </a:lnTo>
                  <a:lnTo>
                    <a:pt x="11430" y="598170"/>
                  </a:lnTo>
                  <a:lnTo>
                    <a:pt x="11430" y="625880"/>
                  </a:lnTo>
                  <a:lnTo>
                    <a:pt x="34290" y="659404"/>
                  </a:lnTo>
                  <a:lnTo>
                    <a:pt x="34290" y="646176"/>
                  </a:lnTo>
                  <a:lnTo>
                    <a:pt x="35052" y="646176"/>
                  </a:lnTo>
                  <a:close/>
                </a:path>
                <a:path w="3103245" h="695960">
                  <a:moveTo>
                    <a:pt x="35052" y="49530"/>
                  </a:moveTo>
                  <a:lnTo>
                    <a:pt x="34290" y="50292"/>
                  </a:lnTo>
                  <a:lnTo>
                    <a:pt x="34290" y="50546"/>
                  </a:lnTo>
                  <a:lnTo>
                    <a:pt x="35052" y="49530"/>
                  </a:lnTo>
                  <a:close/>
                </a:path>
                <a:path w="3103245" h="695960">
                  <a:moveTo>
                    <a:pt x="41910" y="665215"/>
                  </a:moveTo>
                  <a:lnTo>
                    <a:pt x="41910" y="654558"/>
                  </a:lnTo>
                  <a:lnTo>
                    <a:pt x="41148" y="653796"/>
                  </a:lnTo>
                  <a:lnTo>
                    <a:pt x="34290" y="646176"/>
                  </a:lnTo>
                  <a:lnTo>
                    <a:pt x="34290" y="659404"/>
                  </a:lnTo>
                  <a:lnTo>
                    <a:pt x="35090" y="660577"/>
                  </a:lnTo>
                  <a:lnTo>
                    <a:pt x="41910" y="665215"/>
                  </a:lnTo>
                  <a:close/>
                </a:path>
                <a:path w="3103245" h="695960">
                  <a:moveTo>
                    <a:pt x="41910" y="41910"/>
                  </a:moveTo>
                  <a:lnTo>
                    <a:pt x="41148" y="41910"/>
                  </a:lnTo>
                  <a:lnTo>
                    <a:pt x="41148" y="42748"/>
                  </a:lnTo>
                  <a:lnTo>
                    <a:pt x="41910" y="41910"/>
                  </a:lnTo>
                  <a:close/>
                </a:path>
                <a:path w="3103245" h="695960">
                  <a:moveTo>
                    <a:pt x="41547" y="654158"/>
                  </a:moveTo>
                  <a:lnTo>
                    <a:pt x="41148" y="653719"/>
                  </a:lnTo>
                  <a:lnTo>
                    <a:pt x="41547" y="654158"/>
                  </a:lnTo>
                  <a:close/>
                </a:path>
                <a:path w="3103245" h="695960">
                  <a:moveTo>
                    <a:pt x="41910" y="654558"/>
                  </a:moveTo>
                  <a:lnTo>
                    <a:pt x="41547" y="654158"/>
                  </a:lnTo>
                  <a:lnTo>
                    <a:pt x="41148" y="653796"/>
                  </a:lnTo>
                  <a:lnTo>
                    <a:pt x="41910" y="654558"/>
                  </a:lnTo>
                  <a:close/>
                </a:path>
                <a:path w="3103245" h="695960">
                  <a:moveTo>
                    <a:pt x="76962" y="677418"/>
                  </a:moveTo>
                  <a:lnTo>
                    <a:pt x="67056" y="672846"/>
                  </a:lnTo>
                  <a:lnTo>
                    <a:pt x="57912" y="667512"/>
                  </a:lnTo>
                  <a:lnTo>
                    <a:pt x="49530" y="660654"/>
                  </a:lnTo>
                  <a:lnTo>
                    <a:pt x="49530" y="661416"/>
                  </a:lnTo>
                  <a:lnTo>
                    <a:pt x="41547" y="654158"/>
                  </a:lnTo>
                  <a:lnTo>
                    <a:pt x="41910" y="654558"/>
                  </a:lnTo>
                  <a:lnTo>
                    <a:pt x="41910" y="665215"/>
                  </a:lnTo>
                  <a:lnTo>
                    <a:pt x="73244" y="686526"/>
                  </a:lnTo>
                  <a:lnTo>
                    <a:pt x="76200" y="687120"/>
                  </a:lnTo>
                  <a:lnTo>
                    <a:pt x="76200" y="677418"/>
                  </a:lnTo>
                  <a:lnTo>
                    <a:pt x="76962" y="677418"/>
                  </a:lnTo>
                  <a:close/>
                </a:path>
                <a:path w="3103245" h="695960">
                  <a:moveTo>
                    <a:pt x="76962" y="18288"/>
                  </a:moveTo>
                  <a:lnTo>
                    <a:pt x="76200" y="18288"/>
                  </a:lnTo>
                  <a:lnTo>
                    <a:pt x="76200" y="18639"/>
                  </a:lnTo>
                  <a:lnTo>
                    <a:pt x="76962" y="18288"/>
                  </a:lnTo>
                  <a:close/>
                </a:path>
                <a:path w="3103245" h="695960">
                  <a:moveTo>
                    <a:pt x="86868" y="681228"/>
                  </a:moveTo>
                  <a:lnTo>
                    <a:pt x="76200" y="677418"/>
                  </a:lnTo>
                  <a:lnTo>
                    <a:pt x="76200" y="687120"/>
                  </a:lnTo>
                  <a:lnTo>
                    <a:pt x="86106" y="689113"/>
                  </a:lnTo>
                  <a:lnTo>
                    <a:pt x="86106" y="681228"/>
                  </a:lnTo>
                  <a:lnTo>
                    <a:pt x="86868" y="681228"/>
                  </a:lnTo>
                  <a:close/>
                </a:path>
                <a:path w="3103245" h="695960">
                  <a:moveTo>
                    <a:pt x="86868" y="15036"/>
                  </a:moveTo>
                  <a:lnTo>
                    <a:pt x="86868" y="14478"/>
                  </a:lnTo>
                  <a:lnTo>
                    <a:pt x="86106" y="15240"/>
                  </a:lnTo>
                  <a:lnTo>
                    <a:pt x="86868" y="15036"/>
                  </a:lnTo>
                  <a:close/>
                </a:path>
                <a:path w="3103245" h="695960">
                  <a:moveTo>
                    <a:pt x="97536" y="691413"/>
                  </a:moveTo>
                  <a:lnTo>
                    <a:pt x="97536" y="684276"/>
                  </a:lnTo>
                  <a:lnTo>
                    <a:pt x="86106" y="681228"/>
                  </a:lnTo>
                  <a:lnTo>
                    <a:pt x="86106" y="689113"/>
                  </a:lnTo>
                  <a:lnTo>
                    <a:pt x="97536" y="691413"/>
                  </a:lnTo>
                  <a:close/>
                </a:path>
                <a:path w="3103245" h="695960">
                  <a:moveTo>
                    <a:pt x="97536" y="12192"/>
                  </a:moveTo>
                  <a:lnTo>
                    <a:pt x="96774" y="12192"/>
                  </a:lnTo>
                  <a:lnTo>
                    <a:pt x="96774" y="12395"/>
                  </a:lnTo>
                  <a:lnTo>
                    <a:pt x="97536" y="12192"/>
                  </a:lnTo>
                  <a:close/>
                </a:path>
                <a:path w="3103245" h="695960">
                  <a:moveTo>
                    <a:pt x="108204" y="685800"/>
                  </a:moveTo>
                  <a:lnTo>
                    <a:pt x="96774" y="683514"/>
                  </a:lnTo>
                  <a:lnTo>
                    <a:pt x="97536" y="684276"/>
                  </a:lnTo>
                  <a:lnTo>
                    <a:pt x="97536" y="691413"/>
                  </a:lnTo>
                  <a:lnTo>
                    <a:pt x="107442" y="693406"/>
                  </a:lnTo>
                  <a:lnTo>
                    <a:pt x="107442" y="685800"/>
                  </a:lnTo>
                  <a:lnTo>
                    <a:pt x="108204" y="685800"/>
                  </a:lnTo>
                  <a:close/>
                </a:path>
                <a:path w="3103245" h="695960">
                  <a:moveTo>
                    <a:pt x="108204" y="10668"/>
                  </a:moveTo>
                  <a:lnTo>
                    <a:pt x="107442" y="10668"/>
                  </a:lnTo>
                  <a:lnTo>
                    <a:pt x="108204" y="10668"/>
                  </a:lnTo>
                  <a:close/>
                </a:path>
                <a:path w="3103245" h="695960">
                  <a:moveTo>
                    <a:pt x="2046732" y="683514"/>
                  </a:moveTo>
                  <a:lnTo>
                    <a:pt x="2035302" y="685800"/>
                  </a:lnTo>
                  <a:lnTo>
                    <a:pt x="107442" y="685800"/>
                  </a:lnTo>
                  <a:lnTo>
                    <a:pt x="107442" y="693406"/>
                  </a:lnTo>
                  <a:lnTo>
                    <a:pt x="118872" y="695706"/>
                  </a:lnTo>
                  <a:lnTo>
                    <a:pt x="2023872" y="695706"/>
                  </a:lnTo>
                  <a:lnTo>
                    <a:pt x="2041896" y="694418"/>
                  </a:lnTo>
                  <a:lnTo>
                    <a:pt x="2045970" y="693518"/>
                  </a:lnTo>
                  <a:lnTo>
                    <a:pt x="2045970" y="684276"/>
                  </a:lnTo>
                  <a:lnTo>
                    <a:pt x="2046732" y="683514"/>
                  </a:lnTo>
                  <a:close/>
                </a:path>
                <a:path w="3103245" h="695960">
                  <a:moveTo>
                    <a:pt x="2046732" y="12409"/>
                  </a:moveTo>
                  <a:lnTo>
                    <a:pt x="2046732" y="12192"/>
                  </a:lnTo>
                  <a:lnTo>
                    <a:pt x="2045970" y="12192"/>
                  </a:lnTo>
                  <a:lnTo>
                    <a:pt x="2046732" y="12409"/>
                  </a:lnTo>
                  <a:close/>
                </a:path>
                <a:path w="3103245" h="695960">
                  <a:moveTo>
                    <a:pt x="2067306" y="687380"/>
                  </a:moveTo>
                  <a:lnTo>
                    <a:pt x="2067306" y="677418"/>
                  </a:lnTo>
                  <a:lnTo>
                    <a:pt x="2056638" y="681228"/>
                  </a:lnTo>
                  <a:lnTo>
                    <a:pt x="2045970" y="684276"/>
                  </a:lnTo>
                  <a:lnTo>
                    <a:pt x="2045970" y="693518"/>
                  </a:lnTo>
                  <a:lnTo>
                    <a:pt x="2058981" y="690643"/>
                  </a:lnTo>
                  <a:lnTo>
                    <a:pt x="2067306" y="687380"/>
                  </a:lnTo>
                  <a:close/>
                </a:path>
                <a:path w="3103245" h="695960">
                  <a:moveTo>
                    <a:pt x="2067306" y="18639"/>
                  </a:moveTo>
                  <a:lnTo>
                    <a:pt x="2067306" y="18288"/>
                  </a:lnTo>
                  <a:lnTo>
                    <a:pt x="2066544" y="18288"/>
                  </a:lnTo>
                  <a:lnTo>
                    <a:pt x="2067306" y="18639"/>
                  </a:lnTo>
                  <a:close/>
                </a:path>
                <a:path w="3103245" h="695960">
                  <a:moveTo>
                    <a:pt x="2085594" y="678241"/>
                  </a:moveTo>
                  <a:lnTo>
                    <a:pt x="2085594" y="667512"/>
                  </a:lnTo>
                  <a:lnTo>
                    <a:pt x="2076450" y="672846"/>
                  </a:lnTo>
                  <a:lnTo>
                    <a:pt x="2066544" y="677418"/>
                  </a:lnTo>
                  <a:lnTo>
                    <a:pt x="2067306" y="677418"/>
                  </a:lnTo>
                  <a:lnTo>
                    <a:pt x="2067306" y="687380"/>
                  </a:lnTo>
                  <a:lnTo>
                    <a:pt x="2075274" y="684256"/>
                  </a:lnTo>
                  <a:lnTo>
                    <a:pt x="2085594" y="678241"/>
                  </a:lnTo>
                  <a:close/>
                </a:path>
                <a:path w="3103245" h="695960">
                  <a:moveTo>
                    <a:pt x="2085594" y="28956"/>
                  </a:moveTo>
                  <a:lnTo>
                    <a:pt x="2084832" y="28194"/>
                  </a:lnTo>
                  <a:lnTo>
                    <a:pt x="2084832" y="28448"/>
                  </a:lnTo>
                  <a:lnTo>
                    <a:pt x="2085594" y="28956"/>
                  </a:lnTo>
                  <a:close/>
                </a:path>
                <a:path w="3103245" h="695960">
                  <a:moveTo>
                    <a:pt x="2115312" y="652522"/>
                  </a:moveTo>
                  <a:lnTo>
                    <a:pt x="2115312" y="637794"/>
                  </a:lnTo>
                  <a:lnTo>
                    <a:pt x="2101596" y="654558"/>
                  </a:lnTo>
                  <a:lnTo>
                    <a:pt x="2101596" y="653796"/>
                  </a:lnTo>
                  <a:lnTo>
                    <a:pt x="2093976" y="661416"/>
                  </a:lnTo>
                  <a:lnTo>
                    <a:pt x="2093976" y="660654"/>
                  </a:lnTo>
                  <a:lnTo>
                    <a:pt x="2084832" y="667512"/>
                  </a:lnTo>
                  <a:lnTo>
                    <a:pt x="2085594" y="667512"/>
                  </a:lnTo>
                  <a:lnTo>
                    <a:pt x="2085594" y="678241"/>
                  </a:lnTo>
                  <a:lnTo>
                    <a:pt x="2090928" y="675132"/>
                  </a:lnTo>
                  <a:lnTo>
                    <a:pt x="2100072" y="668274"/>
                  </a:lnTo>
                  <a:lnTo>
                    <a:pt x="2108454" y="660654"/>
                  </a:lnTo>
                  <a:lnTo>
                    <a:pt x="2115312" y="652522"/>
                  </a:lnTo>
                  <a:close/>
                </a:path>
                <a:path w="3103245" h="695960">
                  <a:moveTo>
                    <a:pt x="2115312" y="59150"/>
                  </a:moveTo>
                  <a:lnTo>
                    <a:pt x="2115312" y="58674"/>
                  </a:lnTo>
                  <a:lnTo>
                    <a:pt x="2114550" y="57912"/>
                  </a:lnTo>
                  <a:lnTo>
                    <a:pt x="2115312" y="59150"/>
                  </a:lnTo>
                  <a:close/>
                </a:path>
                <a:path w="3103245" h="695960">
                  <a:moveTo>
                    <a:pt x="3064002" y="243735"/>
                  </a:moveTo>
                  <a:lnTo>
                    <a:pt x="3064002" y="243078"/>
                  </a:lnTo>
                  <a:lnTo>
                    <a:pt x="3014549" y="236728"/>
                  </a:lnTo>
                  <a:lnTo>
                    <a:pt x="2133600" y="286512"/>
                  </a:lnTo>
                  <a:lnTo>
                    <a:pt x="2133600" y="582168"/>
                  </a:lnTo>
                  <a:lnTo>
                    <a:pt x="2132838" y="588264"/>
                  </a:lnTo>
                  <a:lnTo>
                    <a:pt x="2132838" y="587502"/>
                  </a:lnTo>
                  <a:lnTo>
                    <a:pt x="2131314" y="598932"/>
                  </a:lnTo>
                  <a:lnTo>
                    <a:pt x="2131314" y="598170"/>
                  </a:lnTo>
                  <a:lnTo>
                    <a:pt x="2129028" y="609600"/>
                  </a:lnTo>
                  <a:lnTo>
                    <a:pt x="2129028" y="608838"/>
                  </a:lnTo>
                  <a:lnTo>
                    <a:pt x="2125218" y="619506"/>
                  </a:lnTo>
                  <a:lnTo>
                    <a:pt x="2125218" y="618744"/>
                  </a:lnTo>
                  <a:lnTo>
                    <a:pt x="2120646" y="629412"/>
                  </a:lnTo>
                  <a:lnTo>
                    <a:pt x="2120646" y="628650"/>
                  </a:lnTo>
                  <a:lnTo>
                    <a:pt x="2114550" y="637794"/>
                  </a:lnTo>
                  <a:lnTo>
                    <a:pt x="2115312" y="637794"/>
                  </a:lnTo>
                  <a:lnTo>
                    <a:pt x="2115312" y="652522"/>
                  </a:lnTo>
                  <a:lnTo>
                    <a:pt x="2121769" y="644865"/>
                  </a:lnTo>
                  <a:lnTo>
                    <a:pt x="2131723" y="627792"/>
                  </a:lnTo>
                  <a:lnTo>
                    <a:pt x="2138614" y="609244"/>
                  </a:lnTo>
                  <a:lnTo>
                    <a:pt x="2138934" y="607681"/>
                  </a:lnTo>
                  <a:lnTo>
                    <a:pt x="2138934" y="295656"/>
                  </a:lnTo>
                  <a:lnTo>
                    <a:pt x="2143506" y="291084"/>
                  </a:lnTo>
                  <a:lnTo>
                    <a:pt x="2143506" y="295399"/>
                  </a:lnTo>
                  <a:lnTo>
                    <a:pt x="3064002" y="243735"/>
                  </a:lnTo>
                  <a:close/>
                </a:path>
                <a:path w="3103245" h="695960">
                  <a:moveTo>
                    <a:pt x="2133705" y="119634"/>
                  </a:moveTo>
                  <a:lnTo>
                    <a:pt x="2133613" y="114301"/>
                  </a:lnTo>
                  <a:lnTo>
                    <a:pt x="2133600" y="119634"/>
                  </a:lnTo>
                  <a:close/>
                </a:path>
                <a:path w="3103245" h="695960">
                  <a:moveTo>
                    <a:pt x="2143506" y="119634"/>
                  </a:moveTo>
                  <a:lnTo>
                    <a:pt x="2142989" y="115503"/>
                  </a:lnTo>
                  <a:lnTo>
                    <a:pt x="2133613" y="114301"/>
                  </a:lnTo>
                  <a:lnTo>
                    <a:pt x="2133705" y="119634"/>
                  </a:lnTo>
                  <a:lnTo>
                    <a:pt x="2143506" y="119634"/>
                  </a:lnTo>
                  <a:close/>
                </a:path>
                <a:path w="3103245" h="695960">
                  <a:moveTo>
                    <a:pt x="2143506" y="119634"/>
                  </a:moveTo>
                  <a:lnTo>
                    <a:pt x="2133705" y="119634"/>
                  </a:lnTo>
                  <a:lnTo>
                    <a:pt x="2134362" y="157734"/>
                  </a:lnTo>
                  <a:lnTo>
                    <a:pt x="2138172" y="157416"/>
                  </a:lnTo>
                  <a:lnTo>
                    <a:pt x="2138172" y="124206"/>
                  </a:lnTo>
                  <a:lnTo>
                    <a:pt x="2143506" y="119634"/>
                  </a:lnTo>
                  <a:close/>
                </a:path>
                <a:path w="3103245" h="695960">
                  <a:moveTo>
                    <a:pt x="2143506" y="124890"/>
                  </a:moveTo>
                  <a:lnTo>
                    <a:pt x="2143506" y="119634"/>
                  </a:lnTo>
                  <a:lnTo>
                    <a:pt x="2138172" y="124206"/>
                  </a:lnTo>
                  <a:lnTo>
                    <a:pt x="2143506" y="124890"/>
                  </a:lnTo>
                  <a:close/>
                </a:path>
                <a:path w="3103245" h="695960">
                  <a:moveTo>
                    <a:pt x="2143506" y="156972"/>
                  </a:moveTo>
                  <a:lnTo>
                    <a:pt x="2143506" y="124890"/>
                  </a:lnTo>
                  <a:lnTo>
                    <a:pt x="2138172" y="124206"/>
                  </a:lnTo>
                  <a:lnTo>
                    <a:pt x="2138172" y="157416"/>
                  </a:lnTo>
                  <a:lnTo>
                    <a:pt x="2143506" y="156972"/>
                  </a:lnTo>
                  <a:close/>
                </a:path>
                <a:path w="3103245" h="695960">
                  <a:moveTo>
                    <a:pt x="2143506" y="295399"/>
                  </a:moveTo>
                  <a:lnTo>
                    <a:pt x="2143506" y="291084"/>
                  </a:lnTo>
                  <a:lnTo>
                    <a:pt x="2138934" y="295656"/>
                  </a:lnTo>
                  <a:lnTo>
                    <a:pt x="2143506" y="295399"/>
                  </a:lnTo>
                  <a:close/>
                </a:path>
                <a:path w="3103245" h="695960">
                  <a:moveTo>
                    <a:pt x="2143506" y="576834"/>
                  </a:moveTo>
                  <a:lnTo>
                    <a:pt x="2143506" y="295399"/>
                  </a:lnTo>
                  <a:lnTo>
                    <a:pt x="2138934" y="295656"/>
                  </a:lnTo>
                  <a:lnTo>
                    <a:pt x="2138934" y="607681"/>
                  </a:lnTo>
                  <a:lnTo>
                    <a:pt x="2142744" y="589026"/>
                  </a:lnTo>
                  <a:lnTo>
                    <a:pt x="2142744" y="582930"/>
                  </a:lnTo>
                  <a:lnTo>
                    <a:pt x="2143506" y="576834"/>
                  </a:lnTo>
                  <a:close/>
                </a:path>
                <a:path w="3103245" h="695960">
                  <a:moveTo>
                    <a:pt x="3102864" y="241554"/>
                  </a:moveTo>
                  <a:lnTo>
                    <a:pt x="3102864" y="238506"/>
                  </a:lnTo>
                  <a:lnTo>
                    <a:pt x="2142989" y="115503"/>
                  </a:lnTo>
                  <a:lnTo>
                    <a:pt x="2143506" y="119634"/>
                  </a:lnTo>
                  <a:lnTo>
                    <a:pt x="2143506" y="124890"/>
                  </a:lnTo>
                  <a:lnTo>
                    <a:pt x="3014549" y="236728"/>
                  </a:lnTo>
                  <a:lnTo>
                    <a:pt x="3064002" y="233934"/>
                  </a:lnTo>
                  <a:lnTo>
                    <a:pt x="3064002" y="243735"/>
                  </a:lnTo>
                  <a:lnTo>
                    <a:pt x="3102864" y="241554"/>
                  </a:lnTo>
                  <a:close/>
                </a:path>
                <a:path w="3103245" h="695960">
                  <a:moveTo>
                    <a:pt x="3064002" y="243078"/>
                  </a:moveTo>
                  <a:lnTo>
                    <a:pt x="3064002" y="233934"/>
                  </a:lnTo>
                  <a:lnTo>
                    <a:pt x="3014549" y="236728"/>
                  </a:lnTo>
                  <a:lnTo>
                    <a:pt x="3064002" y="243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4540" y="1522730"/>
            <a:ext cx="2172335" cy="1017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time values.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2000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 marL="725805" marR="5080" indent="-421005">
              <a:lnSpc>
                <a:spcPct val="100000"/>
              </a:lnSpc>
              <a:spcBef>
                <a:spcPts val="1570"/>
              </a:spcBef>
            </a:pPr>
            <a:r>
              <a:rPr sz="1600" spc="-20" dirty="0">
                <a:latin typeface="Times New Roman"/>
                <a:cs typeface="Times New Roman"/>
              </a:rPr>
              <a:t>Time-Varying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Voltage,  </a:t>
            </a:r>
            <a:r>
              <a:rPr sz="1600" dirty="0">
                <a:latin typeface="Times New Roman"/>
                <a:cs typeface="Times New Roman"/>
              </a:rPr>
              <a:t>Current,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6170" y="5012189"/>
            <a:ext cx="227329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5" dirty="0">
                <a:latin typeface="Symbol"/>
                <a:cs typeface="Symbol"/>
              </a:rPr>
              <a:t>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0770" y="5254523"/>
            <a:ext cx="1427480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800" spc="-37" baseline="-13020" dirty="0">
                <a:latin typeface="Symbol"/>
                <a:cs typeface="Symbol"/>
              </a:rPr>
              <a:t></a:t>
            </a:r>
            <a:r>
              <a:rPr sz="3200" spc="-25" dirty="0">
                <a:latin typeface="Times New Roman"/>
                <a:cs typeface="Times New Roman"/>
              </a:rPr>
              <a:t>0, </a:t>
            </a:r>
            <a:r>
              <a:rPr sz="3200" i="1" dirty="0">
                <a:latin typeface="Times New Roman"/>
                <a:cs typeface="Times New Roman"/>
              </a:rPr>
              <a:t>t </a:t>
            </a:r>
            <a:r>
              <a:rPr sz="3200" spc="5" dirty="0">
                <a:latin typeface="Symbol"/>
                <a:cs typeface="Symbol"/>
              </a:rPr>
              <a:t></a:t>
            </a:r>
            <a:r>
              <a:rPr sz="3200" spc="5" dirty="0">
                <a:latin typeface="Times New Roman"/>
                <a:cs typeface="Times New Roman"/>
              </a:rPr>
              <a:t> 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6085" y="4641892"/>
            <a:ext cx="2402840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800" i="1" spc="127" baseline="-40798" dirty="0">
                <a:latin typeface="Times New Roman"/>
                <a:cs typeface="Times New Roman"/>
              </a:rPr>
              <a:t>u</a:t>
            </a:r>
            <a:r>
              <a:rPr sz="4800" spc="127" baseline="-40798" dirty="0">
                <a:latin typeface="Times New Roman"/>
                <a:cs typeface="Times New Roman"/>
              </a:rPr>
              <a:t>(</a:t>
            </a:r>
            <a:r>
              <a:rPr sz="4800" i="1" spc="127" baseline="-40798" dirty="0">
                <a:latin typeface="Times New Roman"/>
                <a:cs typeface="Times New Roman"/>
              </a:rPr>
              <a:t>t</a:t>
            </a:r>
            <a:r>
              <a:rPr sz="4800" spc="127" baseline="-40798" dirty="0">
                <a:latin typeface="Times New Roman"/>
                <a:cs typeface="Times New Roman"/>
              </a:rPr>
              <a:t>) </a:t>
            </a:r>
            <a:r>
              <a:rPr sz="4800" spc="7" baseline="-40798" dirty="0">
                <a:latin typeface="Symbol"/>
                <a:cs typeface="Symbol"/>
              </a:rPr>
              <a:t></a:t>
            </a:r>
            <a:r>
              <a:rPr sz="4800" spc="7" baseline="-40798" dirty="0">
                <a:latin typeface="Times New Roman"/>
                <a:cs typeface="Times New Roman"/>
              </a:rPr>
              <a:t> </a:t>
            </a:r>
            <a:r>
              <a:rPr sz="4800" spc="-315" baseline="-4340" dirty="0">
                <a:latin typeface="Symbol"/>
                <a:cs typeface="Symbol"/>
              </a:rPr>
              <a:t></a:t>
            </a:r>
            <a:r>
              <a:rPr sz="3200" spc="-210" dirty="0">
                <a:latin typeface="Times New Roman"/>
                <a:cs typeface="Times New Roman"/>
              </a:rPr>
              <a:t>1, </a:t>
            </a:r>
            <a:r>
              <a:rPr sz="3200" i="1" dirty="0">
                <a:latin typeface="Times New Roman"/>
                <a:cs typeface="Times New Roman"/>
              </a:rPr>
              <a:t>t </a:t>
            </a:r>
            <a:r>
              <a:rPr sz="3200" spc="5" dirty="0">
                <a:latin typeface="Symbol"/>
                <a:cs typeface="Symbol"/>
              </a:rPr>
              <a:t></a:t>
            </a:r>
            <a:r>
              <a:rPr sz="3200" spc="-5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1739" y="3903217"/>
            <a:ext cx="2528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 Step Function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8027" y="6396228"/>
            <a:ext cx="6410960" cy="391160"/>
            <a:chOff x="1748027" y="6396228"/>
            <a:chExt cx="6410960" cy="391160"/>
          </a:xfrm>
        </p:grpSpPr>
        <p:sp>
          <p:nvSpPr>
            <p:cNvPr id="20" name="object 20"/>
            <p:cNvSpPr/>
            <p:nvPr/>
          </p:nvSpPr>
          <p:spPr>
            <a:xfrm>
              <a:off x="1752599" y="6400800"/>
              <a:ext cx="6400800" cy="381000"/>
            </a:xfrm>
            <a:custGeom>
              <a:avLst/>
              <a:gdLst/>
              <a:ahLst/>
              <a:cxnLst/>
              <a:rect l="l" t="t" r="r" b="b"/>
              <a:pathLst>
                <a:path w="6400800" h="381000">
                  <a:moveTo>
                    <a:pt x="6400800" y="317753"/>
                  </a:moveTo>
                  <a:lnTo>
                    <a:pt x="6400800" y="64007"/>
                  </a:lnTo>
                  <a:lnTo>
                    <a:pt x="6395846" y="39219"/>
                  </a:lnTo>
                  <a:lnTo>
                    <a:pt x="6382321" y="18859"/>
                  </a:lnTo>
                  <a:lnTo>
                    <a:pt x="6362223" y="5072"/>
                  </a:lnTo>
                  <a:lnTo>
                    <a:pt x="6337554" y="0"/>
                  </a:lnTo>
                  <a:lnTo>
                    <a:pt x="64008" y="0"/>
                  </a:ln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8"/>
                  </a:lnTo>
                  <a:lnTo>
                    <a:pt x="0" y="317754"/>
                  </a:lnTo>
                  <a:lnTo>
                    <a:pt x="5072" y="342423"/>
                  </a:lnTo>
                  <a:lnTo>
                    <a:pt x="18859" y="362521"/>
                  </a:lnTo>
                  <a:lnTo>
                    <a:pt x="39219" y="376047"/>
                  </a:lnTo>
                  <a:lnTo>
                    <a:pt x="64008" y="381000"/>
                  </a:lnTo>
                  <a:lnTo>
                    <a:pt x="6337554" y="380999"/>
                  </a:lnTo>
                  <a:lnTo>
                    <a:pt x="6362223" y="376046"/>
                  </a:lnTo>
                  <a:lnTo>
                    <a:pt x="6382321" y="362521"/>
                  </a:lnTo>
                  <a:lnTo>
                    <a:pt x="6395847" y="342423"/>
                  </a:lnTo>
                  <a:lnTo>
                    <a:pt x="6400800" y="31775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8027" y="6396228"/>
              <a:ext cx="6410960" cy="391160"/>
            </a:xfrm>
            <a:custGeom>
              <a:avLst/>
              <a:gdLst/>
              <a:ahLst/>
              <a:cxnLst/>
              <a:rect l="l" t="t" r="r" b="b"/>
              <a:pathLst>
                <a:path w="6410959" h="391159">
                  <a:moveTo>
                    <a:pt x="6410706" y="322326"/>
                  </a:moveTo>
                  <a:lnTo>
                    <a:pt x="6410706" y="68580"/>
                  </a:lnTo>
                  <a:lnTo>
                    <a:pt x="6409944" y="60960"/>
                  </a:lnTo>
                  <a:lnTo>
                    <a:pt x="6387669" y="17578"/>
                  </a:lnTo>
                  <a:lnTo>
                    <a:pt x="6348984" y="762"/>
                  </a:lnTo>
                  <a:lnTo>
                    <a:pt x="6342126" y="0"/>
                  </a:lnTo>
                  <a:lnTo>
                    <a:pt x="68580" y="0"/>
                  </a:lnTo>
                  <a:lnTo>
                    <a:pt x="28017" y="13473"/>
                  </a:lnTo>
                  <a:lnTo>
                    <a:pt x="3047" y="48006"/>
                  </a:lnTo>
                  <a:lnTo>
                    <a:pt x="0" y="68580"/>
                  </a:lnTo>
                  <a:lnTo>
                    <a:pt x="0" y="322326"/>
                  </a:lnTo>
                  <a:lnTo>
                    <a:pt x="9906" y="357478"/>
                  </a:lnTo>
                  <a:lnTo>
                    <a:pt x="9906" y="62484"/>
                  </a:lnTo>
                  <a:lnTo>
                    <a:pt x="10667" y="56388"/>
                  </a:lnTo>
                  <a:lnTo>
                    <a:pt x="31242" y="22860"/>
                  </a:lnTo>
                  <a:lnTo>
                    <a:pt x="68580" y="9906"/>
                  </a:lnTo>
                  <a:lnTo>
                    <a:pt x="6348984" y="10001"/>
                  </a:lnTo>
                  <a:lnTo>
                    <a:pt x="6385788" y="29241"/>
                  </a:lnTo>
                  <a:lnTo>
                    <a:pt x="6400800" y="62484"/>
                  </a:lnTo>
                  <a:lnTo>
                    <a:pt x="6400800" y="356207"/>
                  </a:lnTo>
                  <a:lnTo>
                    <a:pt x="6405036" y="349768"/>
                  </a:lnTo>
                  <a:lnTo>
                    <a:pt x="6409944" y="329184"/>
                  </a:lnTo>
                  <a:lnTo>
                    <a:pt x="6410706" y="322326"/>
                  </a:lnTo>
                  <a:close/>
                </a:path>
                <a:path w="6410959" h="391159">
                  <a:moveTo>
                    <a:pt x="6400800" y="356207"/>
                  </a:moveTo>
                  <a:lnTo>
                    <a:pt x="6400800" y="328422"/>
                  </a:lnTo>
                  <a:lnTo>
                    <a:pt x="6400038" y="334518"/>
                  </a:lnTo>
                  <a:lnTo>
                    <a:pt x="6393156" y="351701"/>
                  </a:lnTo>
                  <a:lnTo>
                    <a:pt x="6381464" y="365993"/>
                  </a:lnTo>
                  <a:lnTo>
                    <a:pt x="6366105" y="376167"/>
                  </a:lnTo>
                  <a:lnTo>
                    <a:pt x="6348222" y="381000"/>
                  </a:lnTo>
                  <a:lnTo>
                    <a:pt x="68580" y="381000"/>
                  </a:lnTo>
                  <a:lnTo>
                    <a:pt x="50266" y="378476"/>
                  </a:lnTo>
                  <a:lnTo>
                    <a:pt x="12192" y="339852"/>
                  </a:lnTo>
                  <a:lnTo>
                    <a:pt x="9906" y="328422"/>
                  </a:lnTo>
                  <a:lnTo>
                    <a:pt x="9906" y="357478"/>
                  </a:lnTo>
                  <a:lnTo>
                    <a:pt x="44225" y="386567"/>
                  </a:lnTo>
                  <a:lnTo>
                    <a:pt x="68580" y="390906"/>
                  </a:lnTo>
                  <a:lnTo>
                    <a:pt x="6342126" y="390906"/>
                  </a:lnTo>
                  <a:lnTo>
                    <a:pt x="6349746" y="390144"/>
                  </a:lnTo>
                  <a:lnTo>
                    <a:pt x="6356604" y="389382"/>
                  </a:lnTo>
                  <a:lnTo>
                    <a:pt x="6376291" y="381678"/>
                  </a:lnTo>
                  <a:lnTo>
                    <a:pt x="6393127" y="367869"/>
                  </a:lnTo>
                  <a:lnTo>
                    <a:pt x="6400800" y="35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1326" y="6417816"/>
            <a:ext cx="49434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Note: A step of height </a:t>
            </a:r>
            <a:r>
              <a:rPr sz="2000" i="1" spc="-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can be made from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Au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94026" y="6711695"/>
            <a:ext cx="565150" cy="12700"/>
          </a:xfrm>
          <a:custGeom>
            <a:avLst/>
            <a:gdLst/>
            <a:ahLst/>
            <a:cxnLst/>
            <a:rect l="l" t="t" r="r" b="b"/>
            <a:pathLst>
              <a:path w="565150" h="12700">
                <a:moveTo>
                  <a:pt x="564642" y="12191"/>
                </a:moveTo>
                <a:lnTo>
                  <a:pt x="564642" y="0"/>
                </a:lnTo>
                <a:lnTo>
                  <a:pt x="0" y="0"/>
                </a:lnTo>
                <a:lnTo>
                  <a:pt x="0" y="12191"/>
                </a:lnTo>
                <a:lnTo>
                  <a:pt x="56464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953000" y="4876800"/>
            <a:ext cx="4191000" cy="1371600"/>
            <a:chOff x="4953000" y="4876800"/>
            <a:chExt cx="4191000" cy="1371600"/>
          </a:xfrm>
        </p:grpSpPr>
        <p:sp>
          <p:nvSpPr>
            <p:cNvPr id="25" name="object 25"/>
            <p:cNvSpPr/>
            <p:nvPr/>
          </p:nvSpPr>
          <p:spPr>
            <a:xfrm>
              <a:off x="4953000" y="4876799"/>
              <a:ext cx="4191000" cy="1371600"/>
            </a:xfrm>
            <a:custGeom>
              <a:avLst/>
              <a:gdLst/>
              <a:ahLst/>
              <a:cxnLst/>
              <a:rect l="l" t="t" r="r" b="b"/>
              <a:pathLst>
                <a:path w="4191000" h="1371600">
                  <a:moveTo>
                    <a:pt x="4191000" y="685800"/>
                  </a:moveTo>
                  <a:lnTo>
                    <a:pt x="4114800" y="647700"/>
                  </a:lnTo>
                  <a:lnTo>
                    <a:pt x="4114800" y="676656"/>
                  </a:lnTo>
                  <a:lnTo>
                    <a:pt x="1152906" y="676656"/>
                  </a:lnTo>
                  <a:lnTo>
                    <a:pt x="1152906" y="76200"/>
                  </a:lnTo>
                  <a:lnTo>
                    <a:pt x="1181100" y="76200"/>
                  </a:lnTo>
                  <a:lnTo>
                    <a:pt x="1143000" y="0"/>
                  </a:lnTo>
                  <a:lnTo>
                    <a:pt x="1104900" y="76200"/>
                  </a:lnTo>
                  <a:lnTo>
                    <a:pt x="1133856" y="76200"/>
                  </a:lnTo>
                  <a:lnTo>
                    <a:pt x="1133856" y="676656"/>
                  </a:lnTo>
                  <a:lnTo>
                    <a:pt x="76200" y="676656"/>
                  </a:lnTo>
                  <a:lnTo>
                    <a:pt x="76200" y="647700"/>
                  </a:lnTo>
                  <a:lnTo>
                    <a:pt x="0" y="685800"/>
                  </a:lnTo>
                  <a:lnTo>
                    <a:pt x="64008" y="717804"/>
                  </a:lnTo>
                  <a:lnTo>
                    <a:pt x="76200" y="723900"/>
                  </a:lnTo>
                  <a:lnTo>
                    <a:pt x="76200" y="695706"/>
                  </a:lnTo>
                  <a:lnTo>
                    <a:pt x="1133856" y="695706"/>
                  </a:lnTo>
                  <a:lnTo>
                    <a:pt x="1133856" y="1295400"/>
                  </a:lnTo>
                  <a:lnTo>
                    <a:pt x="1104900" y="1295400"/>
                  </a:lnTo>
                  <a:lnTo>
                    <a:pt x="1133856" y="1353312"/>
                  </a:lnTo>
                  <a:lnTo>
                    <a:pt x="1143000" y="1371600"/>
                  </a:lnTo>
                  <a:lnTo>
                    <a:pt x="1152906" y="1351788"/>
                  </a:lnTo>
                  <a:lnTo>
                    <a:pt x="1181100" y="1295400"/>
                  </a:lnTo>
                  <a:lnTo>
                    <a:pt x="1152906" y="1295400"/>
                  </a:lnTo>
                  <a:lnTo>
                    <a:pt x="1152906" y="695706"/>
                  </a:lnTo>
                  <a:lnTo>
                    <a:pt x="4114800" y="695706"/>
                  </a:lnTo>
                  <a:lnTo>
                    <a:pt x="4114800" y="723900"/>
                  </a:lnTo>
                  <a:lnTo>
                    <a:pt x="4127754" y="717423"/>
                  </a:lnTo>
                  <a:lnTo>
                    <a:pt x="41910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5167883"/>
              <a:ext cx="2590800" cy="409575"/>
            </a:xfrm>
            <a:custGeom>
              <a:avLst/>
              <a:gdLst/>
              <a:ahLst/>
              <a:cxnLst/>
              <a:rect l="l" t="t" r="r" b="b"/>
              <a:pathLst>
                <a:path w="2590800" h="409575">
                  <a:moveTo>
                    <a:pt x="2590800" y="0"/>
                  </a:moveTo>
                  <a:lnTo>
                    <a:pt x="914400" y="0"/>
                  </a:lnTo>
                  <a:lnTo>
                    <a:pt x="914400" y="13716"/>
                  </a:lnTo>
                  <a:lnTo>
                    <a:pt x="900684" y="13716"/>
                  </a:lnTo>
                  <a:lnTo>
                    <a:pt x="900684" y="381000"/>
                  </a:lnTo>
                  <a:lnTo>
                    <a:pt x="0" y="381000"/>
                  </a:lnTo>
                  <a:lnTo>
                    <a:pt x="0" y="409206"/>
                  </a:lnTo>
                  <a:lnTo>
                    <a:pt x="914400" y="409194"/>
                  </a:lnTo>
                  <a:lnTo>
                    <a:pt x="914400" y="394716"/>
                  </a:lnTo>
                  <a:lnTo>
                    <a:pt x="928878" y="394716"/>
                  </a:lnTo>
                  <a:lnTo>
                    <a:pt x="928878" y="28194"/>
                  </a:lnTo>
                  <a:lnTo>
                    <a:pt x="2590800" y="28194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79740" y="4899152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7540" y="4520438"/>
            <a:ext cx="393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7540" y="4977637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17937" y="5206237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4540" y="5127752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33" name="object 33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9964" y="2008123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s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5694" y="101295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9244" y="1440179"/>
            <a:ext cx="2988945" cy="1352550"/>
          </a:xfrm>
          <a:custGeom>
            <a:avLst/>
            <a:gdLst/>
            <a:ahLst/>
            <a:cxnLst/>
            <a:rect l="l" t="t" r="r" b="b"/>
            <a:pathLst>
              <a:path w="2988945" h="1352550">
                <a:moveTo>
                  <a:pt x="2984677" y="153162"/>
                </a:moveTo>
                <a:lnTo>
                  <a:pt x="2703499" y="153162"/>
                </a:lnTo>
                <a:lnTo>
                  <a:pt x="2703499" y="167360"/>
                </a:lnTo>
                <a:lnTo>
                  <a:pt x="2690545" y="159258"/>
                </a:lnTo>
                <a:lnTo>
                  <a:pt x="2610828" y="288874"/>
                </a:lnTo>
                <a:lnTo>
                  <a:pt x="2482519" y="8382"/>
                </a:lnTo>
                <a:lnTo>
                  <a:pt x="2479471" y="3048"/>
                </a:lnTo>
                <a:lnTo>
                  <a:pt x="2474899" y="0"/>
                </a:lnTo>
                <a:lnTo>
                  <a:pt x="2463469" y="0"/>
                </a:lnTo>
                <a:lnTo>
                  <a:pt x="2458897" y="3048"/>
                </a:lnTo>
                <a:lnTo>
                  <a:pt x="2455849" y="8382"/>
                </a:lnTo>
                <a:lnTo>
                  <a:pt x="2329319" y="284949"/>
                </a:lnTo>
                <a:lnTo>
                  <a:pt x="2202103" y="8382"/>
                </a:lnTo>
                <a:lnTo>
                  <a:pt x="2199817" y="3048"/>
                </a:lnTo>
                <a:lnTo>
                  <a:pt x="2194483" y="0"/>
                </a:lnTo>
                <a:lnTo>
                  <a:pt x="2183815" y="0"/>
                </a:lnTo>
                <a:lnTo>
                  <a:pt x="2178481" y="3048"/>
                </a:lnTo>
                <a:lnTo>
                  <a:pt x="2176195" y="8382"/>
                </a:lnTo>
                <a:lnTo>
                  <a:pt x="2048941" y="285026"/>
                </a:lnTo>
                <a:lnTo>
                  <a:pt x="1921687" y="8382"/>
                </a:lnTo>
                <a:lnTo>
                  <a:pt x="1909089" y="14312"/>
                </a:lnTo>
                <a:lnTo>
                  <a:pt x="1896541" y="6858"/>
                </a:lnTo>
                <a:lnTo>
                  <a:pt x="1808022" y="153162"/>
                </a:lnTo>
                <a:lnTo>
                  <a:pt x="1555102" y="153162"/>
                </a:lnTo>
                <a:lnTo>
                  <a:pt x="1555165" y="150876"/>
                </a:lnTo>
                <a:lnTo>
                  <a:pt x="1361859" y="148361"/>
                </a:lnTo>
                <a:lnTo>
                  <a:pt x="1361313" y="145669"/>
                </a:lnTo>
                <a:lnTo>
                  <a:pt x="1352181" y="132016"/>
                </a:lnTo>
                <a:lnTo>
                  <a:pt x="1338618" y="122669"/>
                </a:lnTo>
                <a:lnTo>
                  <a:pt x="1321993" y="118872"/>
                </a:lnTo>
                <a:lnTo>
                  <a:pt x="1305344" y="122224"/>
                </a:lnTo>
                <a:lnTo>
                  <a:pt x="1291704" y="131356"/>
                </a:lnTo>
                <a:lnTo>
                  <a:pt x="1282344" y="144919"/>
                </a:lnTo>
                <a:lnTo>
                  <a:pt x="1278559" y="161544"/>
                </a:lnTo>
                <a:lnTo>
                  <a:pt x="1281899" y="178193"/>
                </a:lnTo>
                <a:lnTo>
                  <a:pt x="1291031" y="191833"/>
                </a:lnTo>
                <a:lnTo>
                  <a:pt x="1304594" y="201193"/>
                </a:lnTo>
                <a:lnTo>
                  <a:pt x="1321231" y="204978"/>
                </a:lnTo>
                <a:lnTo>
                  <a:pt x="1337868" y="201637"/>
                </a:lnTo>
                <a:lnTo>
                  <a:pt x="1351521" y="192506"/>
                </a:lnTo>
                <a:lnTo>
                  <a:pt x="1360868" y="178943"/>
                </a:lnTo>
                <a:lnTo>
                  <a:pt x="1361414" y="176555"/>
                </a:lnTo>
                <a:lnTo>
                  <a:pt x="1364665" y="176593"/>
                </a:lnTo>
                <a:lnTo>
                  <a:pt x="1536877" y="178841"/>
                </a:lnTo>
                <a:lnTo>
                  <a:pt x="1536877" y="182118"/>
                </a:lnTo>
                <a:lnTo>
                  <a:pt x="1817293" y="182118"/>
                </a:lnTo>
                <a:lnTo>
                  <a:pt x="1817293" y="166954"/>
                </a:lnTo>
                <a:lnTo>
                  <a:pt x="1828723" y="173736"/>
                </a:lnTo>
                <a:lnTo>
                  <a:pt x="1906828" y="44627"/>
                </a:lnTo>
                <a:lnTo>
                  <a:pt x="2035987" y="325374"/>
                </a:lnTo>
                <a:lnTo>
                  <a:pt x="2038273" y="329946"/>
                </a:lnTo>
                <a:lnTo>
                  <a:pt x="2043607" y="333756"/>
                </a:lnTo>
                <a:lnTo>
                  <a:pt x="2054275" y="333756"/>
                </a:lnTo>
                <a:lnTo>
                  <a:pt x="2059609" y="329946"/>
                </a:lnTo>
                <a:lnTo>
                  <a:pt x="2061895" y="325374"/>
                </a:lnTo>
                <a:lnTo>
                  <a:pt x="2176195" y="76898"/>
                </a:lnTo>
                <a:lnTo>
                  <a:pt x="2189149" y="48742"/>
                </a:lnTo>
                <a:lnTo>
                  <a:pt x="2202103" y="76898"/>
                </a:lnTo>
                <a:lnTo>
                  <a:pt x="2316403" y="325374"/>
                </a:lnTo>
                <a:lnTo>
                  <a:pt x="2318689" y="329946"/>
                </a:lnTo>
                <a:lnTo>
                  <a:pt x="2323261" y="333756"/>
                </a:lnTo>
                <a:lnTo>
                  <a:pt x="2334691" y="333756"/>
                </a:lnTo>
                <a:lnTo>
                  <a:pt x="2340025" y="329946"/>
                </a:lnTo>
                <a:lnTo>
                  <a:pt x="2342311" y="325374"/>
                </a:lnTo>
                <a:lnTo>
                  <a:pt x="2455849" y="78562"/>
                </a:lnTo>
                <a:lnTo>
                  <a:pt x="2469184" y="49568"/>
                </a:lnTo>
                <a:lnTo>
                  <a:pt x="2482519" y="78562"/>
                </a:lnTo>
                <a:lnTo>
                  <a:pt x="2596057" y="325374"/>
                </a:lnTo>
                <a:lnTo>
                  <a:pt x="2596819" y="326898"/>
                </a:lnTo>
                <a:lnTo>
                  <a:pt x="2598343" y="329946"/>
                </a:lnTo>
                <a:lnTo>
                  <a:pt x="2602915" y="332994"/>
                </a:lnTo>
                <a:lnTo>
                  <a:pt x="2608249" y="333756"/>
                </a:lnTo>
                <a:lnTo>
                  <a:pt x="2613583" y="333756"/>
                </a:lnTo>
                <a:lnTo>
                  <a:pt x="2618917" y="331470"/>
                </a:lnTo>
                <a:lnTo>
                  <a:pt x="2621203" y="326898"/>
                </a:lnTo>
                <a:lnTo>
                  <a:pt x="2621965" y="325666"/>
                </a:lnTo>
                <a:lnTo>
                  <a:pt x="2710243" y="182118"/>
                </a:lnTo>
                <a:lnTo>
                  <a:pt x="2984677" y="182118"/>
                </a:lnTo>
                <a:lnTo>
                  <a:pt x="2984677" y="153162"/>
                </a:lnTo>
                <a:close/>
              </a:path>
              <a:path w="2988945" h="1352550">
                <a:moveTo>
                  <a:pt x="2988475" y="1324356"/>
                </a:moveTo>
                <a:lnTo>
                  <a:pt x="334429" y="1324356"/>
                </a:lnTo>
                <a:lnTo>
                  <a:pt x="334429" y="1011174"/>
                </a:lnTo>
                <a:lnTo>
                  <a:pt x="339775" y="1011174"/>
                </a:lnTo>
                <a:lnTo>
                  <a:pt x="356539" y="1009650"/>
                </a:lnTo>
                <a:lnTo>
                  <a:pt x="414375" y="997089"/>
                </a:lnTo>
                <a:lnTo>
                  <a:pt x="452666" y="983195"/>
                </a:lnTo>
                <a:lnTo>
                  <a:pt x="487413" y="965962"/>
                </a:lnTo>
                <a:lnTo>
                  <a:pt x="546404" y="922794"/>
                </a:lnTo>
                <a:lnTo>
                  <a:pt x="591540" y="870064"/>
                </a:lnTo>
                <a:lnTo>
                  <a:pt x="617016" y="823353"/>
                </a:lnTo>
                <a:lnTo>
                  <a:pt x="623011" y="810272"/>
                </a:lnTo>
                <a:lnTo>
                  <a:pt x="633679" y="778497"/>
                </a:lnTo>
                <a:lnTo>
                  <a:pt x="641007" y="745883"/>
                </a:lnTo>
                <a:lnTo>
                  <a:pt x="645020" y="712749"/>
                </a:lnTo>
                <a:lnTo>
                  <a:pt x="645731" y="679386"/>
                </a:lnTo>
                <a:lnTo>
                  <a:pt x="643166" y="646125"/>
                </a:lnTo>
                <a:lnTo>
                  <a:pt x="637362" y="613270"/>
                </a:lnTo>
                <a:lnTo>
                  <a:pt x="628319" y="581126"/>
                </a:lnTo>
                <a:lnTo>
                  <a:pt x="617016" y="552373"/>
                </a:lnTo>
                <a:lnTo>
                  <a:pt x="617016" y="672617"/>
                </a:lnTo>
                <a:lnTo>
                  <a:pt x="616889" y="706310"/>
                </a:lnTo>
                <a:lnTo>
                  <a:pt x="605561" y="772693"/>
                </a:lnTo>
                <a:lnTo>
                  <a:pt x="579335" y="835202"/>
                </a:lnTo>
                <a:lnTo>
                  <a:pt x="538048" y="890778"/>
                </a:lnTo>
                <a:lnTo>
                  <a:pt x="481558" y="936332"/>
                </a:lnTo>
                <a:lnTo>
                  <a:pt x="447560" y="954405"/>
                </a:lnTo>
                <a:lnTo>
                  <a:pt x="409702" y="968806"/>
                </a:lnTo>
                <a:lnTo>
                  <a:pt x="367969" y="979170"/>
                </a:lnTo>
                <a:lnTo>
                  <a:pt x="337489" y="982218"/>
                </a:lnTo>
                <a:lnTo>
                  <a:pt x="323011" y="982980"/>
                </a:lnTo>
                <a:lnTo>
                  <a:pt x="249301" y="972629"/>
                </a:lnTo>
                <a:lnTo>
                  <a:pt x="209969" y="959485"/>
                </a:lnTo>
                <a:lnTo>
                  <a:pt x="174536" y="942428"/>
                </a:lnTo>
                <a:lnTo>
                  <a:pt x="115252" y="898220"/>
                </a:lnTo>
                <a:lnTo>
                  <a:pt x="71399" y="843191"/>
                </a:lnTo>
                <a:lnTo>
                  <a:pt x="42862" y="780567"/>
                </a:lnTo>
                <a:lnTo>
                  <a:pt x="29552" y="713536"/>
                </a:lnTo>
                <a:lnTo>
                  <a:pt x="28587" y="679386"/>
                </a:lnTo>
                <a:lnTo>
                  <a:pt x="31407" y="645337"/>
                </a:lnTo>
                <a:lnTo>
                  <a:pt x="48323" y="579158"/>
                </a:lnTo>
                <a:lnTo>
                  <a:pt x="80213" y="518210"/>
                </a:lnTo>
                <a:lnTo>
                  <a:pt x="126987" y="465696"/>
                </a:lnTo>
                <a:lnTo>
                  <a:pt x="188582" y="424853"/>
                </a:lnTo>
                <a:lnTo>
                  <a:pt x="224891" y="409790"/>
                </a:lnTo>
                <a:lnTo>
                  <a:pt x="264883" y="398856"/>
                </a:lnTo>
                <a:lnTo>
                  <a:pt x="308533" y="392430"/>
                </a:lnTo>
                <a:lnTo>
                  <a:pt x="338251" y="392430"/>
                </a:lnTo>
                <a:lnTo>
                  <a:pt x="380809" y="398589"/>
                </a:lnTo>
                <a:lnTo>
                  <a:pt x="419925" y="409155"/>
                </a:lnTo>
                <a:lnTo>
                  <a:pt x="455574" y="423735"/>
                </a:lnTo>
                <a:lnTo>
                  <a:pt x="516369" y="463435"/>
                </a:lnTo>
                <a:lnTo>
                  <a:pt x="563067" y="514604"/>
                </a:lnTo>
                <a:lnTo>
                  <a:pt x="595490" y="574192"/>
                </a:lnTo>
                <a:lnTo>
                  <a:pt x="613486" y="639114"/>
                </a:lnTo>
                <a:lnTo>
                  <a:pt x="617016" y="672617"/>
                </a:lnTo>
                <a:lnTo>
                  <a:pt x="617016" y="552373"/>
                </a:lnTo>
                <a:lnTo>
                  <a:pt x="582117" y="492086"/>
                </a:lnTo>
                <a:lnTo>
                  <a:pt x="535622" y="441998"/>
                </a:lnTo>
                <a:lnTo>
                  <a:pt x="476821" y="402209"/>
                </a:lnTo>
                <a:lnTo>
                  <a:pt x="405879" y="375208"/>
                </a:lnTo>
                <a:lnTo>
                  <a:pt x="365925" y="367284"/>
                </a:lnTo>
                <a:lnTo>
                  <a:pt x="334429" y="364490"/>
                </a:lnTo>
                <a:lnTo>
                  <a:pt x="334429" y="195072"/>
                </a:lnTo>
                <a:lnTo>
                  <a:pt x="305485" y="195072"/>
                </a:lnTo>
                <a:lnTo>
                  <a:pt x="305485" y="364274"/>
                </a:lnTo>
                <a:lnTo>
                  <a:pt x="289483" y="364998"/>
                </a:lnTo>
                <a:lnTo>
                  <a:pt x="246595" y="373380"/>
                </a:lnTo>
                <a:lnTo>
                  <a:pt x="207149" y="385711"/>
                </a:lnTo>
                <a:lnTo>
                  <a:pt x="171145" y="401662"/>
                </a:lnTo>
                <a:lnTo>
                  <a:pt x="109435" y="443115"/>
                </a:lnTo>
                <a:lnTo>
                  <a:pt x="61480" y="495096"/>
                </a:lnTo>
                <a:lnTo>
                  <a:pt x="27254" y="554990"/>
                </a:lnTo>
                <a:lnTo>
                  <a:pt x="6756" y="620115"/>
                </a:lnTo>
                <a:lnTo>
                  <a:pt x="0" y="687870"/>
                </a:lnTo>
                <a:lnTo>
                  <a:pt x="1765" y="721906"/>
                </a:lnTo>
                <a:lnTo>
                  <a:pt x="6959" y="755599"/>
                </a:lnTo>
                <a:lnTo>
                  <a:pt x="15582" y="788631"/>
                </a:lnTo>
                <a:lnTo>
                  <a:pt x="27622" y="820661"/>
                </a:lnTo>
                <a:lnTo>
                  <a:pt x="28587" y="822566"/>
                </a:lnTo>
                <a:lnTo>
                  <a:pt x="43103" y="851369"/>
                </a:lnTo>
                <a:lnTo>
                  <a:pt x="84340" y="907478"/>
                </a:lnTo>
                <a:lnTo>
                  <a:pt x="139280" y="954316"/>
                </a:lnTo>
                <a:lnTo>
                  <a:pt x="207911" y="989266"/>
                </a:lnTo>
                <a:lnTo>
                  <a:pt x="247370" y="1001445"/>
                </a:lnTo>
                <a:lnTo>
                  <a:pt x="290245" y="1009650"/>
                </a:lnTo>
                <a:lnTo>
                  <a:pt x="305485" y="1011047"/>
                </a:lnTo>
                <a:lnTo>
                  <a:pt x="305485" y="1338072"/>
                </a:lnTo>
                <a:lnTo>
                  <a:pt x="323011" y="1338072"/>
                </a:lnTo>
                <a:lnTo>
                  <a:pt x="323011" y="1352550"/>
                </a:lnTo>
                <a:lnTo>
                  <a:pt x="2988475" y="1352550"/>
                </a:lnTo>
                <a:lnTo>
                  <a:pt x="2988475" y="1324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5386" y="1843085"/>
            <a:ext cx="363220" cy="197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3261" y="207365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6254" y="1459229"/>
            <a:ext cx="2887980" cy="1319530"/>
          </a:xfrm>
          <a:custGeom>
            <a:avLst/>
            <a:gdLst/>
            <a:ahLst/>
            <a:cxnLst/>
            <a:rect l="l" t="t" r="r" b="b"/>
            <a:pathLst>
              <a:path w="2887979" h="1319530">
                <a:moveTo>
                  <a:pt x="520446" y="141503"/>
                </a:moveTo>
                <a:lnTo>
                  <a:pt x="0" y="147828"/>
                </a:lnTo>
                <a:lnTo>
                  <a:pt x="0" y="176022"/>
                </a:lnTo>
                <a:lnTo>
                  <a:pt x="520446" y="170395"/>
                </a:lnTo>
                <a:lnTo>
                  <a:pt x="520446" y="156210"/>
                </a:lnTo>
                <a:lnTo>
                  <a:pt x="520446" y="141503"/>
                </a:lnTo>
                <a:close/>
              </a:path>
              <a:path w="2887979" h="1319530">
                <a:moveTo>
                  <a:pt x="606552" y="155448"/>
                </a:moveTo>
                <a:lnTo>
                  <a:pt x="603084" y="138823"/>
                </a:lnTo>
                <a:lnTo>
                  <a:pt x="593686" y="125260"/>
                </a:lnTo>
                <a:lnTo>
                  <a:pt x="579869" y="116128"/>
                </a:lnTo>
                <a:lnTo>
                  <a:pt x="563118" y="112776"/>
                </a:lnTo>
                <a:lnTo>
                  <a:pt x="546481" y="116243"/>
                </a:lnTo>
                <a:lnTo>
                  <a:pt x="532917" y="125641"/>
                </a:lnTo>
                <a:lnTo>
                  <a:pt x="523786" y="139458"/>
                </a:lnTo>
                <a:lnTo>
                  <a:pt x="523379" y="141465"/>
                </a:lnTo>
                <a:lnTo>
                  <a:pt x="523379" y="169151"/>
                </a:lnTo>
                <a:lnTo>
                  <a:pt x="523379" y="170370"/>
                </a:lnTo>
                <a:lnTo>
                  <a:pt x="523659" y="170370"/>
                </a:lnTo>
                <a:lnTo>
                  <a:pt x="524230" y="172834"/>
                </a:lnTo>
                <a:lnTo>
                  <a:pt x="533590" y="186309"/>
                </a:lnTo>
                <a:lnTo>
                  <a:pt x="547230" y="195224"/>
                </a:lnTo>
                <a:lnTo>
                  <a:pt x="563880" y="198120"/>
                </a:lnTo>
                <a:lnTo>
                  <a:pt x="580504" y="194779"/>
                </a:lnTo>
                <a:lnTo>
                  <a:pt x="594067" y="185648"/>
                </a:lnTo>
                <a:lnTo>
                  <a:pt x="603199" y="172085"/>
                </a:lnTo>
                <a:lnTo>
                  <a:pt x="606552" y="155448"/>
                </a:lnTo>
                <a:close/>
              </a:path>
              <a:path w="2887979" h="1319530">
                <a:moveTo>
                  <a:pt x="754380" y="480822"/>
                </a:moveTo>
                <a:lnTo>
                  <a:pt x="750912" y="464197"/>
                </a:lnTo>
                <a:lnTo>
                  <a:pt x="741514" y="450634"/>
                </a:lnTo>
                <a:lnTo>
                  <a:pt x="727697" y="441502"/>
                </a:lnTo>
                <a:lnTo>
                  <a:pt x="710946" y="438150"/>
                </a:lnTo>
                <a:lnTo>
                  <a:pt x="694309" y="441617"/>
                </a:lnTo>
                <a:lnTo>
                  <a:pt x="680745" y="451015"/>
                </a:lnTo>
                <a:lnTo>
                  <a:pt x="671614" y="464832"/>
                </a:lnTo>
                <a:lnTo>
                  <a:pt x="668274" y="481584"/>
                </a:lnTo>
                <a:lnTo>
                  <a:pt x="671728" y="498221"/>
                </a:lnTo>
                <a:lnTo>
                  <a:pt x="681126" y="511784"/>
                </a:lnTo>
                <a:lnTo>
                  <a:pt x="694944" y="520915"/>
                </a:lnTo>
                <a:lnTo>
                  <a:pt x="697230" y="521373"/>
                </a:lnTo>
                <a:lnTo>
                  <a:pt x="697445" y="521411"/>
                </a:lnTo>
                <a:lnTo>
                  <a:pt x="701802" y="1319022"/>
                </a:lnTo>
                <a:lnTo>
                  <a:pt x="729996" y="1319022"/>
                </a:lnTo>
                <a:lnTo>
                  <a:pt x="725639" y="521093"/>
                </a:lnTo>
                <a:lnTo>
                  <a:pt x="728332" y="520471"/>
                </a:lnTo>
                <a:lnTo>
                  <a:pt x="741895" y="511111"/>
                </a:lnTo>
                <a:lnTo>
                  <a:pt x="751027" y="497471"/>
                </a:lnTo>
                <a:lnTo>
                  <a:pt x="754380" y="480822"/>
                </a:lnTo>
                <a:close/>
              </a:path>
              <a:path w="2887979" h="1319530">
                <a:moveTo>
                  <a:pt x="790194" y="127254"/>
                </a:moveTo>
                <a:lnTo>
                  <a:pt x="784860" y="108966"/>
                </a:lnTo>
                <a:lnTo>
                  <a:pt x="766572" y="114300"/>
                </a:lnTo>
                <a:lnTo>
                  <a:pt x="771906" y="132588"/>
                </a:lnTo>
                <a:lnTo>
                  <a:pt x="790194" y="127254"/>
                </a:lnTo>
                <a:close/>
              </a:path>
              <a:path w="2887979" h="1319530">
                <a:moveTo>
                  <a:pt x="801624" y="162306"/>
                </a:moveTo>
                <a:lnTo>
                  <a:pt x="800862" y="160782"/>
                </a:lnTo>
                <a:lnTo>
                  <a:pt x="795528" y="145542"/>
                </a:lnTo>
                <a:lnTo>
                  <a:pt x="777240" y="150876"/>
                </a:lnTo>
                <a:lnTo>
                  <a:pt x="777240" y="151638"/>
                </a:lnTo>
                <a:lnTo>
                  <a:pt x="782574" y="167640"/>
                </a:lnTo>
                <a:lnTo>
                  <a:pt x="783336" y="169164"/>
                </a:lnTo>
                <a:lnTo>
                  <a:pt x="801624" y="162306"/>
                </a:lnTo>
                <a:close/>
              </a:path>
              <a:path w="2887979" h="1319530">
                <a:moveTo>
                  <a:pt x="803910" y="67056"/>
                </a:moveTo>
                <a:lnTo>
                  <a:pt x="751332" y="0"/>
                </a:lnTo>
                <a:lnTo>
                  <a:pt x="729234" y="82296"/>
                </a:lnTo>
                <a:lnTo>
                  <a:pt x="766559" y="74676"/>
                </a:lnTo>
                <a:lnTo>
                  <a:pt x="757428" y="76962"/>
                </a:lnTo>
                <a:lnTo>
                  <a:pt x="762000" y="95250"/>
                </a:lnTo>
                <a:lnTo>
                  <a:pt x="780288" y="90678"/>
                </a:lnTo>
                <a:lnTo>
                  <a:pt x="775804" y="72796"/>
                </a:lnTo>
                <a:lnTo>
                  <a:pt x="803910" y="67056"/>
                </a:lnTo>
                <a:close/>
              </a:path>
              <a:path w="2887979" h="1319530">
                <a:moveTo>
                  <a:pt x="816102" y="197358"/>
                </a:moveTo>
                <a:lnTo>
                  <a:pt x="812292" y="189738"/>
                </a:lnTo>
                <a:lnTo>
                  <a:pt x="808482" y="179832"/>
                </a:lnTo>
                <a:lnTo>
                  <a:pt x="790956" y="187452"/>
                </a:lnTo>
                <a:lnTo>
                  <a:pt x="794766" y="197358"/>
                </a:lnTo>
                <a:lnTo>
                  <a:pt x="798576" y="204978"/>
                </a:lnTo>
                <a:lnTo>
                  <a:pt x="816102" y="197358"/>
                </a:lnTo>
                <a:close/>
              </a:path>
              <a:path w="2887979" h="1319530">
                <a:moveTo>
                  <a:pt x="854964" y="259842"/>
                </a:moveTo>
                <a:lnTo>
                  <a:pt x="849630" y="253746"/>
                </a:lnTo>
                <a:lnTo>
                  <a:pt x="843534" y="245364"/>
                </a:lnTo>
                <a:lnTo>
                  <a:pt x="828294" y="256032"/>
                </a:lnTo>
                <a:lnTo>
                  <a:pt x="835152" y="265938"/>
                </a:lnTo>
                <a:lnTo>
                  <a:pt x="839724" y="272034"/>
                </a:lnTo>
                <a:lnTo>
                  <a:pt x="854964" y="259842"/>
                </a:lnTo>
                <a:close/>
              </a:path>
              <a:path w="2887979" h="1319530">
                <a:moveTo>
                  <a:pt x="879348" y="287274"/>
                </a:moveTo>
                <a:lnTo>
                  <a:pt x="868680" y="276606"/>
                </a:lnTo>
                <a:lnTo>
                  <a:pt x="866394" y="273558"/>
                </a:lnTo>
                <a:lnTo>
                  <a:pt x="852678" y="286512"/>
                </a:lnTo>
                <a:lnTo>
                  <a:pt x="854964" y="289560"/>
                </a:lnTo>
                <a:lnTo>
                  <a:pt x="866394" y="300990"/>
                </a:lnTo>
                <a:lnTo>
                  <a:pt x="879348" y="287274"/>
                </a:lnTo>
                <a:close/>
              </a:path>
              <a:path w="2887979" h="1319530">
                <a:moveTo>
                  <a:pt x="907542" y="311658"/>
                </a:moveTo>
                <a:lnTo>
                  <a:pt x="901446" y="307086"/>
                </a:lnTo>
                <a:lnTo>
                  <a:pt x="893064" y="299466"/>
                </a:lnTo>
                <a:lnTo>
                  <a:pt x="880110" y="313944"/>
                </a:lnTo>
                <a:lnTo>
                  <a:pt x="889254" y="321564"/>
                </a:lnTo>
                <a:lnTo>
                  <a:pt x="895350" y="326898"/>
                </a:lnTo>
                <a:lnTo>
                  <a:pt x="907542" y="311658"/>
                </a:lnTo>
                <a:close/>
              </a:path>
              <a:path w="2887979" h="1319530">
                <a:moveTo>
                  <a:pt x="937260" y="335280"/>
                </a:moveTo>
                <a:lnTo>
                  <a:pt x="922020" y="323850"/>
                </a:lnTo>
                <a:lnTo>
                  <a:pt x="910590" y="339090"/>
                </a:lnTo>
                <a:lnTo>
                  <a:pt x="914400" y="341376"/>
                </a:lnTo>
                <a:lnTo>
                  <a:pt x="925830" y="350520"/>
                </a:lnTo>
                <a:lnTo>
                  <a:pt x="937260" y="335280"/>
                </a:lnTo>
                <a:close/>
              </a:path>
              <a:path w="2887979" h="1319530">
                <a:moveTo>
                  <a:pt x="968502" y="356616"/>
                </a:moveTo>
                <a:lnTo>
                  <a:pt x="952500" y="345948"/>
                </a:lnTo>
                <a:lnTo>
                  <a:pt x="941832" y="361188"/>
                </a:lnTo>
                <a:lnTo>
                  <a:pt x="957834" y="371856"/>
                </a:lnTo>
                <a:lnTo>
                  <a:pt x="968502" y="356616"/>
                </a:lnTo>
                <a:close/>
              </a:path>
              <a:path w="2887979" h="1319530">
                <a:moveTo>
                  <a:pt x="982980" y="170688"/>
                </a:moveTo>
                <a:lnTo>
                  <a:pt x="973074" y="144018"/>
                </a:lnTo>
                <a:lnTo>
                  <a:pt x="675474" y="257810"/>
                </a:lnTo>
                <a:lnTo>
                  <a:pt x="665226" y="230886"/>
                </a:lnTo>
                <a:lnTo>
                  <a:pt x="600456" y="301752"/>
                </a:lnTo>
                <a:lnTo>
                  <a:pt x="662178" y="307682"/>
                </a:lnTo>
                <a:lnTo>
                  <a:pt x="695706" y="310896"/>
                </a:lnTo>
                <a:lnTo>
                  <a:pt x="685596" y="284391"/>
                </a:lnTo>
                <a:lnTo>
                  <a:pt x="814425" y="235140"/>
                </a:lnTo>
                <a:lnTo>
                  <a:pt x="816864" y="239268"/>
                </a:lnTo>
                <a:lnTo>
                  <a:pt x="833628" y="230124"/>
                </a:lnTo>
                <a:lnTo>
                  <a:pt x="832497" y="228231"/>
                </a:lnTo>
                <a:lnTo>
                  <a:pt x="982980" y="170688"/>
                </a:lnTo>
                <a:close/>
              </a:path>
              <a:path w="2887979" h="1319530">
                <a:moveTo>
                  <a:pt x="999744" y="376428"/>
                </a:moveTo>
                <a:lnTo>
                  <a:pt x="983742" y="366522"/>
                </a:lnTo>
                <a:lnTo>
                  <a:pt x="973836" y="382524"/>
                </a:lnTo>
                <a:lnTo>
                  <a:pt x="989838" y="393192"/>
                </a:lnTo>
                <a:lnTo>
                  <a:pt x="999744" y="376428"/>
                </a:lnTo>
                <a:close/>
              </a:path>
              <a:path w="2887979" h="1319530">
                <a:moveTo>
                  <a:pt x="1032510" y="397002"/>
                </a:moveTo>
                <a:lnTo>
                  <a:pt x="1015746" y="387096"/>
                </a:lnTo>
                <a:lnTo>
                  <a:pt x="1005840" y="403098"/>
                </a:lnTo>
                <a:lnTo>
                  <a:pt x="1022604" y="413004"/>
                </a:lnTo>
                <a:lnTo>
                  <a:pt x="1032510" y="397002"/>
                </a:lnTo>
                <a:close/>
              </a:path>
              <a:path w="2887979" h="1319530">
                <a:moveTo>
                  <a:pt x="2887980" y="743712"/>
                </a:moveTo>
                <a:lnTo>
                  <a:pt x="2484882" y="743712"/>
                </a:lnTo>
                <a:lnTo>
                  <a:pt x="2484882" y="771906"/>
                </a:lnTo>
                <a:lnTo>
                  <a:pt x="2658618" y="771906"/>
                </a:lnTo>
                <a:lnTo>
                  <a:pt x="2658618" y="1294638"/>
                </a:lnTo>
                <a:lnTo>
                  <a:pt x="2686812" y="1294638"/>
                </a:lnTo>
                <a:lnTo>
                  <a:pt x="2686812" y="771906"/>
                </a:lnTo>
                <a:lnTo>
                  <a:pt x="2887980" y="771906"/>
                </a:lnTo>
                <a:lnTo>
                  <a:pt x="2887980" y="743712"/>
                </a:lnTo>
                <a:close/>
              </a:path>
              <a:path w="2887979" h="1319530">
                <a:moveTo>
                  <a:pt x="2887980" y="636270"/>
                </a:moveTo>
                <a:lnTo>
                  <a:pt x="2686812" y="636270"/>
                </a:lnTo>
                <a:lnTo>
                  <a:pt x="2686812" y="176784"/>
                </a:lnTo>
                <a:lnTo>
                  <a:pt x="2658618" y="176784"/>
                </a:lnTo>
                <a:lnTo>
                  <a:pt x="2658618" y="636270"/>
                </a:lnTo>
                <a:lnTo>
                  <a:pt x="2484882" y="636270"/>
                </a:lnTo>
                <a:lnTo>
                  <a:pt x="2484882" y="665226"/>
                </a:lnTo>
                <a:lnTo>
                  <a:pt x="2887980" y="665226"/>
                </a:lnTo>
                <a:lnTo>
                  <a:pt x="2887980" y="636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9643" y="188467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555752"/>
            <a:ext cx="77158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unit step signal can model the act of switching on a</a:t>
            </a:r>
            <a:r>
              <a:rPr sz="2400" b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921511"/>
            <a:ext cx="1172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source…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565" y="1137157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t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68546" y="2958083"/>
            <a:ext cx="483870" cy="487680"/>
            <a:chOff x="4368546" y="2958083"/>
            <a:chExt cx="483870" cy="487680"/>
          </a:xfrm>
        </p:grpSpPr>
        <p:sp>
          <p:nvSpPr>
            <p:cNvPr id="13" name="object 13"/>
            <p:cNvSpPr/>
            <p:nvPr/>
          </p:nvSpPr>
          <p:spPr>
            <a:xfrm>
              <a:off x="4419600" y="297179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1000" y="342900"/>
                  </a:moveTo>
                  <a:lnTo>
                    <a:pt x="285750" y="342900"/>
                  </a:lnTo>
                  <a:lnTo>
                    <a:pt x="285750" y="0"/>
                  </a:lnTo>
                  <a:lnTo>
                    <a:pt x="95250" y="0"/>
                  </a:lnTo>
                  <a:lnTo>
                    <a:pt x="95250" y="342900"/>
                  </a:lnTo>
                  <a:lnTo>
                    <a:pt x="0" y="342900"/>
                  </a:lnTo>
                  <a:lnTo>
                    <a:pt x="190500" y="457200"/>
                  </a:lnTo>
                  <a:lnTo>
                    <a:pt x="381000" y="3429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8546" y="2958083"/>
              <a:ext cx="483870" cy="487680"/>
            </a:xfrm>
            <a:custGeom>
              <a:avLst/>
              <a:gdLst/>
              <a:ahLst/>
              <a:cxnLst/>
              <a:rect l="l" t="t" r="r" b="b"/>
              <a:pathLst>
                <a:path w="483870" h="487679">
                  <a:moveTo>
                    <a:pt x="146304" y="342900"/>
                  </a:moveTo>
                  <a:lnTo>
                    <a:pt x="0" y="342900"/>
                  </a:lnTo>
                  <a:lnTo>
                    <a:pt x="51054" y="373500"/>
                  </a:lnTo>
                  <a:lnTo>
                    <a:pt x="51054" y="371094"/>
                  </a:lnTo>
                  <a:lnTo>
                    <a:pt x="58674" y="344424"/>
                  </a:lnTo>
                  <a:lnTo>
                    <a:pt x="103124" y="371094"/>
                  </a:lnTo>
                  <a:lnTo>
                    <a:pt x="132588" y="371094"/>
                  </a:lnTo>
                  <a:lnTo>
                    <a:pt x="132588" y="356616"/>
                  </a:lnTo>
                  <a:lnTo>
                    <a:pt x="146304" y="342900"/>
                  </a:lnTo>
                  <a:close/>
                </a:path>
                <a:path w="483870" h="487679">
                  <a:moveTo>
                    <a:pt x="103124" y="371094"/>
                  </a:moveTo>
                  <a:lnTo>
                    <a:pt x="58674" y="344424"/>
                  </a:lnTo>
                  <a:lnTo>
                    <a:pt x="51054" y="371094"/>
                  </a:lnTo>
                  <a:lnTo>
                    <a:pt x="103124" y="371094"/>
                  </a:lnTo>
                  <a:close/>
                </a:path>
                <a:path w="483870" h="487679">
                  <a:moveTo>
                    <a:pt x="241935" y="454380"/>
                  </a:moveTo>
                  <a:lnTo>
                    <a:pt x="103124" y="371094"/>
                  </a:lnTo>
                  <a:lnTo>
                    <a:pt x="51054" y="371094"/>
                  </a:lnTo>
                  <a:lnTo>
                    <a:pt x="51054" y="373500"/>
                  </a:lnTo>
                  <a:lnTo>
                    <a:pt x="234696" y="483569"/>
                  </a:lnTo>
                  <a:lnTo>
                    <a:pt x="234696" y="458723"/>
                  </a:lnTo>
                  <a:lnTo>
                    <a:pt x="241935" y="454380"/>
                  </a:lnTo>
                  <a:close/>
                </a:path>
                <a:path w="483870" h="487679">
                  <a:moveTo>
                    <a:pt x="351282" y="342900"/>
                  </a:moveTo>
                  <a:lnTo>
                    <a:pt x="351282" y="0"/>
                  </a:lnTo>
                  <a:lnTo>
                    <a:pt x="132588" y="0"/>
                  </a:lnTo>
                  <a:lnTo>
                    <a:pt x="132588" y="342900"/>
                  </a:lnTo>
                  <a:lnTo>
                    <a:pt x="146304" y="342900"/>
                  </a:lnTo>
                  <a:lnTo>
                    <a:pt x="146304" y="28194"/>
                  </a:lnTo>
                  <a:lnTo>
                    <a:pt x="160782" y="13716"/>
                  </a:lnTo>
                  <a:lnTo>
                    <a:pt x="160782" y="28194"/>
                  </a:lnTo>
                  <a:lnTo>
                    <a:pt x="323088" y="28194"/>
                  </a:lnTo>
                  <a:lnTo>
                    <a:pt x="323088" y="13716"/>
                  </a:lnTo>
                  <a:lnTo>
                    <a:pt x="336804" y="28194"/>
                  </a:lnTo>
                  <a:lnTo>
                    <a:pt x="336804" y="342900"/>
                  </a:lnTo>
                  <a:lnTo>
                    <a:pt x="351282" y="342900"/>
                  </a:lnTo>
                  <a:close/>
                </a:path>
                <a:path w="483870" h="487679">
                  <a:moveTo>
                    <a:pt x="160782" y="371094"/>
                  </a:moveTo>
                  <a:lnTo>
                    <a:pt x="160782" y="28194"/>
                  </a:lnTo>
                  <a:lnTo>
                    <a:pt x="146304" y="28194"/>
                  </a:lnTo>
                  <a:lnTo>
                    <a:pt x="146304" y="342900"/>
                  </a:lnTo>
                  <a:lnTo>
                    <a:pt x="132588" y="356616"/>
                  </a:lnTo>
                  <a:lnTo>
                    <a:pt x="132588" y="371094"/>
                  </a:lnTo>
                  <a:lnTo>
                    <a:pt x="160782" y="371094"/>
                  </a:lnTo>
                  <a:close/>
                </a:path>
                <a:path w="483870" h="487679">
                  <a:moveTo>
                    <a:pt x="160782" y="28194"/>
                  </a:moveTo>
                  <a:lnTo>
                    <a:pt x="160782" y="13716"/>
                  </a:lnTo>
                  <a:lnTo>
                    <a:pt x="146304" y="28194"/>
                  </a:lnTo>
                  <a:lnTo>
                    <a:pt x="160782" y="28194"/>
                  </a:lnTo>
                  <a:close/>
                </a:path>
                <a:path w="483870" h="487679">
                  <a:moveTo>
                    <a:pt x="249174" y="458723"/>
                  </a:moveTo>
                  <a:lnTo>
                    <a:pt x="241935" y="454380"/>
                  </a:lnTo>
                  <a:lnTo>
                    <a:pt x="234696" y="458723"/>
                  </a:lnTo>
                  <a:lnTo>
                    <a:pt x="249174" y="458723"/>
                  </a:lnTo>
                  <a:close/>
                </a:path>
                <a:path w="483870" h="487679">
                  <a:moveTo>
                    <a:pt x="249174" y="483127"/>
                  </a:moveTo>
                  <a:lnTo>
                    <a:pt x="249174" y="458723"/>
                  </a:lnTo>
                  <a:lnTo>
                    <a:pt x="234696" y="458723"/>
                  </a:lnTo>
                  <a:lnTo>
                    <a:pt x="234696" y="483569"/>
                  </a:lnTo>
                  <a:lnTo>
                    <a:pt x="241554" y="487680"/>
                  </a:lnTo>
                  <a:lnTo>
                    <a:pt x="249174" y="483127"/>
                  </a:lnTo>
                  <a:close/>
                </a:path>
                <a:path w="483870" h="487679">
                  <a:moveTo>
                    <a:pt x="432054" y="373859"/>
                  </a:moveTo>
                  <a:lnTo>
                    <a:pt x="432054" y="371094"/>
                  </a:lnTo>
                  <a:lnTo>
                    <a:pt x="380746" y="371094"/>
                  </a:lnTo>
                  <a:lnTo>
                    <a:pt x="241935" y="454380"/>
                  </a:lnTo>
                  <a:lnTo>
                    <a:pt x="249174" y="458723"/>
                  </a:lnTo>
                  <a:lnTo>
                    <a:pt x="249174" y="483127"/>
                  </a:lnTo>
                  <a:lnTo>
                    <a:pt x="432054" y="373859"/>
                  </a:lnTo>
                  <a:close/>
                </a:path>
                <a:path w="483870" h="487679">
                  <a:moveTo>
                    <a:pt x="336804" y="28194"/>
                  </a:moveTo>
                  <a:lnTo>
                    <a:pt x="323088" y="13716"/>
                  </a:lnTo>
                  <a:lnTo>
                    <a:pt x="323088" y="28194"/>
                  </a:lnTo>
                  <a:lnTo>
                    <a:pt x="336804" y="28194"/>
                  </a:lnTo>
                  <a:close/>
                </a:path>
                <a:path w="483870" h="487679">
                  <a:moveTo>
                    <a:pt x="351282" y="371094"/>
                  </a:moveTo>
                  <a:lnTo>
                    <a:pt x="351282" y="356616"/>
                  </a:lnTo>
                  <a:lnTo>
                    <a:pt x="336804" y="342900"/>
                  </a:lnTo>
                  <a:lnTo>
                    <a:pt x="336804" y="28194"/>
                  </a:lnTo>
                  <a:lnTo>
                    <a:pt x="323088" y="28194"/>
                  </a:lnTo>
                  <a:lnTo>
                    <a:pt x="323088" y="371094"/>
                  </a:lnTo>
                  <a:lnTo>
                    <a:pt x="351282" y="371094"/>
                  </a:lnTo>
                  <a:close/>
                </a:path>
                <a:path w="483870" h="487679">
                  <a:moveTo>
                    <a:pt x="483870" y="342900"/>
                  </a:moveTo>
                  <a:lnTo>
                    <a:pt x="336804" y="342900"/>
                  </a:lnTo>
                  <a:lnTo>
                    <a:pt x="351282" y="356616"/>
                  </a:lnTo>
                  <a:lnTo>
                    <a:pt x="351282" y="371094"/>
                  </a:lnTo>
                  <a:lnTo>
                    <a:pt x="380746" y="371094"/>
                  </a:lnTo>
                  <a:lnTo>
                    <a:pt x="425196" y="344424"/>
                  </a:lnTo>
                  <a:lnTo>
                    <a:pt x="432054" y="371094"/>
                  </a:lnTo>
                  <a:lnTo>
                    <a:pt x="432054" y="373859"/>
                  </a:lnTo>
                  <a:lnTo>
                    <a:pt x="483870" y="342900"/>
                  </a:lnTo>
                  <a:close/>
                </a:path>
                <a:path w="483870" h="487679">
                  <a:moveTo>
                    <a:pt x="432054" y="371094"/>
                  </a:moveTo>
                  <a:lnTo>
                    <a:pt x="425196" y="344424"/>
                  </a:lnTo>
                  <a:lnTo>
                    <a:pt x="380746" y="371094"/>
                  </a:lnTo>
                  <a:lnTo>
                    <a:pt x="432054" y="3710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67939" y="3984752"/>
            <a:ext cx="78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s</a:t>
            </a:r>
            <a:r>
              <a:rPr sz="2400" i="1" spc="-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094" y="307035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1644" y="3497579"/>
            <a:ext cx="2988945" cy="1353185"/>
          </a:xfrm>
          <a:custGeom>
            <a:avLst/>
            <a:gdLst/>
            <a:ahLst/>
            <a:cxnLst/>
            <a:rect l="l" t="t" r="r" b="b"/>
            <a:pathLst>
              <a:path w="2988945" h="1353185">
                <a:moveTo>
                  <a:pt x="2988475" y="1324356"/>
                </a:moveTo>
                <a:lnTo>
                  <a:pt x="333667" y="1324356"/>
                </a:lnTo>
                <a:lnTo>
                  <a:pt x="333667" y="1011174"/>
                </a:lnTo>
                <a:lnTo>
                  <a:pt x="339775" y="1011174"/>
                </a:lnTo>
                <a:lnTo>
                  <a:pt x="356539" y="1009650"/>
                </a:lnTo>
                <a:lnTo>
                  <a:pt x="414375" y="997089"/>
                </a:lnTo>
                <a:lnTo>
                  <a:pt x="452666" y="983195"/>
                </a:lnTo>
                <a:lnTo>
                  <a:pt x="487413" y="965962"/>
                </a:lnTo>
                <a:lnTo>
                  <a:pt x="546404" y="922794"/>
                </a:lnTo>
                <a:lnTo>
                  <a:pt x="591540" y="870064"/>
                </a:lnTo>
                <a:lnTo>
                  <a:pt x="617016" y="823353"/>
                </a:lnTo>
                <a:lnTo>
                  <a:pt x="623011" y="810272"/>
                </a:lnTo>
                <a:lnTo>
                  <a:pt x="633679" y="778497"/>
                </a:lnTo>
                <a:lnTo>
                  <a:pt x="641007" y="745883"/>
                </a:lnTo>
                <a:lnTo>
                  <a:pt x="645020" y="712749"/>
                </a:lnTo>
                <a:lnTo>
                  <a:pt x="645731" y="679386"/>
                </a:lnTo>
                <a:lnTo>
                  <a:pt x="643166" y="646125"/>
                </a:lnTo>
                <a:lnTo>
                  <a:pt x="637362" y="613270"/>
                </a:lnTo>
                <a:lnTo>
                  <a:pt x="628319" y="581126"/>
                </a:lnTo>
                <a:lnTo>
                  <a:pt x="617016" y="552373"/>
                </a:lnTo>
                <a:lnTo>
                  <a:pt x="617016" y="672617"/>
                </a:lnTo>
                <a:lnTo>
                  <a:pt x="616889" y="706310"/>
                </a:lnTo>
                <a:lnTo>
                  <a:pt x="605561" y="772693"/>
                </a:lnTo>
                <a:lnTo>
                  <a:pt x="579335" y="835202"/>
                </a:lnTo>
                <a:lnTo>
                  <a:pt x="538048" y="890778"/>
                </a:lnTo>
                <a:lnTo>
                  <a:pt x="481558" y="936332"/>
                </a:lnTo>
                <a:lnTo>
                  <a:pt x="447560" y="954405"/>
                </a:lnTo>
                <a:lnTo>
                  <a:pt x="409702" y="968806"/>
                </a:lnTo>
                <a:lnTo>
                  <a:pt x="367969" y="979170"/>
                </a:lnTo>
                <a:lnTo>
                  <a:pt x="337489" y="982218"/>
                </a:lnTo>
                <a:lnTo>
                  <a:pt x="323011" y="982980"/>
                </a:lnTo>
                <a:lnTo>
                  <a:pt x="249301" y="972629"/>
                </a:lnTo>
                <a:lnTo>
                  <a:pt x="209969" y="959485"/>
                </a:lnTo>
                <a:lnTo>
                  <a:pt x="174536" y="942428"/>
                </a:lnTo>
                <a:lnTo>
                  <a:pt x="115252" y="898220"/>
                </a:lnTo>
                <a:lnTo>
                  <a:pt x="71399" y="843191"/>
                </a:lnTo>
                <a:lnTo>
                  <a:pt x="42862" y="780567"/>
                </a:lnTo>
                <a:lnTo>
                  <a:pt x="29552" y="713536"/>
                </a:lnTo>
                <a:lnTo>
                  <a:pt x="28587" y="679386"/>
                </a:lnTo>
                <a:lnTo>
                  <a:pt x="31407" y="645337"/>
                </a:lnTo>
                <a:lnTo>
                  <a:pt x="48323" y="579158"/>
                </a:lnTo>
                <a:lnTo>
                  <a:pt x="80213" y="518210"/>
                </a:lnTo>
                <a:lnTo>
                  <a:pt x="126987" y="465696"/>
                </a:lnTo>
                <a:lnTo>
                  <a:pt x="188582" y="424853"/>
                </a:lnTo>
                <a:lnTo>
                  <a:pt x="224891" y="409790"/>
                </a:lnTo>
                <a:lnTo>
                  <a:pt x="264883" y="398856"/>
                </a:lnTo>
                <a:lnTo>
                  <a:pt x="308533" y="392430"/>
                </a:lnTo>
                <a:lnTo>
                  <a:pt x="338251" y="392430"/>
                </a:lnTo>
                <a:lnTo>
                  <a:pt x="380809" y="398589"/>
                </a:lnTo>
                <a:lnTo>
                  <a:pt x="419925" y="409155"/>
                </a:lnTo>
                <a:lnTo>
                  <a:pt x="455574" y="423735"/>
                </a:lnTo>
                <a:lnTo>
                  <a:pt x="516369" y="463435"/>
                </a:lnTo>
                <a:lnTo>
                  <a:pt x="563067" y="514604"/>
                </a:lnTo>
                <a:lnTo>
                  <a:pt x="595490" y="574192"/>
                </a:lnTo>
                <a:lnTo>
                  <a:pt x="613486" y="639114"/>
                </a:lnTo>
                <a:lnTo>
                  <a:pt x="617016" y="672617"/>
                </a:lnTo>
                <a:lnTo>
                  <a:pt x="617016" y="552373"/>
                </a:lnTo>
                <a:lnTo>
                  <a:pt x="582117" y="492086"/>
                </a:lnTo>
                <a:lnTo>
                  <a:pt x="535622" y="441998"/>
                </a:lnTo>
                <a:lnTo>
                  <a:pt x="476821" y="402209"/>
                </a:lnTo>
                <a:lnTo>
                  <a:pt x="405879" y="375208"/>
                </a:lnTo>
                <a:lnTo>
                  <a:pt x="365925" y="367284"/>
                </a:lnTo>
                <a:lnTo>
                  <a:pt x="334429" y="364490"/>
                </a:lnTo>
                <a:lnTo>
                  <a:pt x="334429" y="164058"/>
                </a:lnTo>
                <a:lnTo>
                  <a:pt x="1536877" y="179044"/>
                </a:lnTo>
                <a:lnTo>
                  <a:pt x="1536877" y="182118"/>
                </a:lnTo>
                <a:lnTo>
                  <a:pt x="1817293" y="182118"/>
                </a:lnTo>
                <a:lnTo>
                  <a:pt x="1817293" y="166954"/>
                </a:lnTo>
                <a:lnTo>
                  <a:pt x="1828723" y="173736"/>
                </a:lnTo>
                <a:lnTo>
                  <a:pt x="1906828" y="44627"/>
                </a:lnTo>
                <a:lnTo>
                  <a:pt x="2035987" y="325374"/>
                </a:lnTo>
                <a:lnTo>
                  <a:pt x="2038273" y="329946"/>
                </a:lnTo>
                <a:lnTo>
                  <a:pt x="2043607" y="333756"/>
                </a:lnTo>
                <a:lnTo>
                  <a:pt x="2054275" y="333756"/>
                </a:lnTo>
                <a:lnTo>
                  <a:pt x="2059609" y="329946"/>
                </a:lnTo>
                <a:lnTo>
                  <a:pt x="2061895" y="325374"/>
                </a:lnTo>
                <a:lnTo>
                  <a:pt x="2176195" y="76898"/>
                </a:lnTo>
                <a:lnTo>
                  <a:pt x="2189149" y="48742"/>
                </a:lnTo>
                <a:lnTo>
                  <a:pt x="2202103" y="76898"/>
                </a:lnTo>
                <a:lnTo>
                  <a:pt x="2316403" y="325374"/>
                </a:lnTo>
                <a:lnTo>
                  <a:pt x="2318689" y="329946"/>
                </a:lnTo>
                <a:lnTo>
                  <a:pt x="2323261" y="333756"/>
                </a:lnTo>
                <a:lnTo>
                  <a:pt x="2334691" y="333756"/>
                </a:lnTo>
                <a:lnTo>
                  <a:pt x="2340025" y="329946"/>
                </a:lnTo>
                <a:lnTo>
                  <a:pt x="2342311" y="325374"/>
                </a:lnTo>
                <a:lnTo>
                  <a:pt x="2455849" y="78562"/>
                </a:lnTo>
                <a:lnTo>
                  <a:pt x="2469184" y="49568"/>
                </a:lnTo>
                <a:lnTo>
                  <a:pt x="2482519" y="78562"/>
                </a:lnTo>
                <a:lnTo>
                  <a:pt x="2596057" y="325374"/>
                </a:lnTo>
                <a:lnTo>
                  <a:pt x="2596819" y="326898"/>
                </a:lnTo>
                <a:lnTo>
                  <a:pt x="2598343" y="329946"/>
                </a:lnTo>
                <a:lnTo>
                  <a:pt x="2602915" y="332994"/>
                </a:lnTo>
                <a:lnTo>
                  <a:pt x="2608249" y="333756"/>
                </a:lnTo>
                <a:lnTo>
                  <a:pt x="2613583" y="333756"/>
                </a:lnTo>
                <a:lnTo>
                  <a:pt x="2618917" y="330708"/>
                </a:lnTo>
                <a:lnTo>
                  <a:pt x="2621965" y="325666"/>
                </a:lnTo>
                <a:lnTo>
                  <a:pt x="2710243" y="182118"/>
                </a:lnTo>
                <a:lnTo>
                  <a:pt x="2984677" y="182118"/>
                </a:lnTo>
                <a:lnTo>
                  <a:pt x="2984677" y="153162"/>
                </a:lnTo>
                <a:lnTo>
                  <a:pt x="2703499" y="153162"/>
                </a:lnTo>
                <a:lnTo>
                  <a:pt x="2703499" y="167360"/>
                </a:lnTo>
                <a:lnTo>
                  <a:pt x="2690545" y="159258"/>
                </a:lnTo>
                <a:lnTo>
                  <a:pt x="2610828" y="288874"/>
                </a:lnTo>
                <a:lnTo>
                  <a:pt x="2482519" y="8382"/>
                </a:lnTo>
                <a:lnTo>
                  <a:pt x="2479471" y="3048"/>
                </a:lnTo>
                <a:lnTo>
                  <a:pt x="2474899" y="0"/>
                </a:lnTo>
                <a:lnTo>
                  <a:pt x="2463469" y="0"/>
                </a:lnTo>
                <a:lnTo>
                  <a:pt x="2458897" y="3048"/>
                </a:lnTo>
                <a:lnTo>
                  <a:pt x="2455849" y="8382"/>
                </a:lnTo>
                <a:lnTo>
                  <a:pt x="2329319" y="284949"/>
                </a:lnTo>
                <a:lnTo>
                  <a:pt x="2202103" y="8382"/>
                </a:lnTo>
                <a:lnTo>
                  <a:pt x="2199817" y="3048"/>
                </a:lnTo>
                <a:lnTo>
                  <a:pt x="2194483" y="0"/>
                </a:lnTo>
                <a:lnTo>
                  <a:pt x="2183815" y="0"/>
                </a:lnTo>
                <a:lnTo>
                  <a:pt x="2178481" y="3048"/>
                </a:lnTo>
                <a:lnTo>
                  <a:pt x="2176195" y="8382"/>
                </a:lnTo>
                <a:lnTo>
                  <a:pt x="2048941" y="285026"/>
                </a:lnTo>
                <a:lnTo>
                  <a:pt x="1921687" y="8382"/>
                </a:lnTo>
                <a:lnTo>
                  <a:pt x="1909089" y="14312"/>
                </a:lnTo>
                <a:lnTo>
                  <a:pt x="1896541" y="6858"/>
                </a:lnTo>
                <a:lnTo>
                  <a:pt x="1808022" y="153162"/>
                </a:lnTo>
                <a:lnTo>
                  <a:pt x="1539163" y="153162"/>
                </a:lnTo>
                <a:lnTo>
                  <a:pt x="1539163" y="150876"/>
                </a:lnTo>
                <a:lnTo>
                  <a:pt x="334429" y="135115"/>
                </a:lnTo>
                <a:lnTo>
                  <a:pt x="334429" y="118872"/>
                </a:lnTo>
                <a:lnTo>
                  <a:pt x="305485" y="118872"/>
                </a:lnTo>
                <a:lnTo>
                  <a:pt x="305485" y="364274"/>
                </a:lnTo>
                <a:lnTo>
                  <a:pt x="289483" y="364998"/>
                </a:lnTo>
                <a:lnTo>
                  <a:pt x="246595" y="373380"/>
                </a:lnTo>
                <a:lnTo>
                  <a:pt x="207149" y="385711"/>
                </a:lnTo>
                <a:lnTo>
                  <a:pt x="171145" y="401662"/>
                </a:lnTo>
                <a:lnTo>
                  <a:pt x="109435" y="443115"/>
                </a:lnTo>
                <a:lnTo>
                  <a:pt x="61480" y="495096"/>
                </a:lnTo>
                <a:lnTo>
                  <a:pt x="27254" y="554990"/>
                </a:lnTo>
                <a:lnTo>
                  <a:pt x="6756" y="620115"/>
                </a:lnTo>
                <a:lnTo>
                  <a:pt x="0" y="687870"/>
                </a:lnTo>
                <a:lnTo>
                  <a:pt x="1765" y="721906"/>
                </a:lnTo>
                <a:lnTo>
                  <a:pt x="6959" y="755599"/>
                </a:lnTo>
                <a:lnTo>
                  <a:pt x="15582" y="788631"/>
                </a:lnTo>
                <a:lnTo>
                  <a:pt x="27622" y="820661"/>
                </a:lnTo>
                <a:lnTo>
                  <a:pt x="28587" y="822566"/>
                </a:lnTo>
                <a:lnTo>
                  <a:pt x="43103" y="851369"/>
                </a:lnTo>
                <a:lnTo>
                  <a:pt x="84340" y="907478"/>
                </a:lnTo>
                <a:lnTo>
                  <a:pt x="139280" y="954316"/>
                </a:lnTo>
                <a:lnTo>
                  <a:pt x="207911" y="989266"/>
                </a:lnTo>
                <a:lnTo>
                  <a:pt x="247370" y="1001445"/>
                </a:lnTo>
                <a:lnTo>
                  <a:pt x="290245" y="1009650"/>
                </a:lnTo>
                <a:lnTo>
                  <a:pt x="304723" y="1010970"/>
                </a:lnTo>
                <a:lnTo>
                  <a:pt x="304723" y="1338834"/>
                </a:lnTo>
                <a:lnTo>
                  <a:pt x="323011" y="1338834"/>
                </a:lnTo>
                <a:lnTo>
                  <a:pt x="323011" y="1352562"/>
                </a:lnTo>
                <a:lnTo>
                  <a:pt x="2988475" y="1352550"/>
                </a:lnTo>
                <a:lnTo>
                  <a:pt x="2988475" y="1324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47786" y="3900485"/>
            <a:ext cx="363220" cy="197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5661" y="413105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3536" y="3693413"/>
            <a:ext cx="403225" cy="1118235"/>
          </a:xfrm>
          <a:custGeom>
            <a:avLst/>
            <a:gdLst/>
            <a:ahLst/>
            <a:cxnLst/>
            <a:rect l="l" t="t" r="r" b="b"/>
            <a:pathLst>
              <a:path w="403225" h="1118235">
                <a:moveTo>
                  <a:pt x="403085" y="566928"/>
                </a:moveTo>
                <a:lnTo>
                  <a:pt x="0" y="566928"/>
                </a:lnTo>
                <a:lnTo>
                  <a:pt x="0" y="595122"/>
                </a:lnTo>
                <a:lnTo>
                  <a:pt x="173736" y="595122"/>
                </a:lnTo>
                <a:lnTo>
                  <a:pt x="173736" y="1117854"/>
                </a:lnTo>
                <a:lnTo>
                  <a:pt x="201930" y="1117854"/>
                </a:lnTo>
                <a:lnTo>
                  <a:pt x="201930" y="595122"/>
                </a:lnTo>
                <a:lnTo>
                  <a:pt x="403085" y="595122"/>
                </a:lnTo>
                <a:lnTo>
                  <a:pt x="403085" y="566928"/>
                </a:lnTo>
                <a:close/>
              </a:path>
              <a:path w="403225" h="1118235">
                <a:moveTo>
                  <a:pt x="403085" y="459486"/>
                </a:moveTo>
                <a:lnTo>
                  <a:pt x="201930" y="459486"/>
                </a:lnTo>
                <a:lnTo>
                  <a:pt x="201930" y="0"/>
                </a:lnTo>
                <a:lnTo>
                  <a:pt x="173736" y="0"/>
                </a:lnTo>
                <a:lnTo>
                  <a:pt x="173736" y="459486"/>
                </a:lnTo>
                <a:lnTo>
                  <a:pt x="0" y="459486"/>
                </a:lnTo>
                <a:lnTo>
                  <a:pt x="0" y="488442"/>
                </a:lnTo>
                <a:lnTo>
                  <a:pt x="403085" y="488442"/>
                </a:lnTo>
                <a:lnTo>
                  <a:pt x="403085" y="459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02043" y="394207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23" name="object 23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491" y="1241552"/>
            <a:ext cx="320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 Ramp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24227" y="4110228"/>
            <a:ext cx="6258560" cy="391160"/>
            <a:chOff x="1824227" y="4110228"/>
            <a:chExt cx="6258560" cy="391160"/>
          </a:xfrm>
        </p:grpSpPr>
        <p:sp>
          <p:nvSpPr>
            <p:cNvPr id="4" name="object 4"/>
            <p:cNvSpPr/>
            <p:nvPr/>
          </p:nvSpPr>
          <p:spPr>
            <a:xfrm>
              <a:off x="1828799" y="4114800"/>
              <a:ext cx="6248400" cy="381000"/>
            </a:xfrm>
            <a:custGeom>
              <a:avLst/>
              <a:gdLst/>
              <a:ahLst/>
              <a:cxnLst/>
              <a:rect l="l" t="t" r="r" b="b"/>
              <a:pathLst>
                <a:path w="6248400" h="381000">
                  <a:moveTo>
                    <a:pt x="6248400" y="317753"/>
                  </a:moveTo>
                  <a:lnTo>
                    <a:pt x="6248400" y="64007"/>
                  </a:lnTo>
                  <a:lnTo>
                    <a:pt x="6243446" y="39219"/>
                  </a:lnTo>
                  <a:lnTo>
                    <a:pt x="6229921" y="18859"/>
                  </a:lnTo>
                  <a:lnTo>
                    <a:pt x="6209823" y="5072"/>
                  </a:lnTo>
                  <a:lnTo>
                    <a:pt x="6185154" y="0"/>
                  </a:lnTo>
                  <a:lnTo>
                    <a:pt x="64008" y="0"/>
                  </a:lnTo>
                  <a:lnTo>
                    <a:pt x="39219" y="5072"/>
                  </a:lnTo>
                  <a:lnTo>
                    <a:pt x="18859" y="18859"/>
                  </a:lnTo>
                  <a:lnTo>
                    <a:pt x="5072" y="39219"/>
                  </a:lnTo>
                  <a:lnTo>
                    <a:pt x="0" y="64008"/>
                  </a:lnTo>
                  <a:lnTo>
                    <a:pt x="0" y="317754"/>
                  </a:lnTo>
                  <a:lnTo>
                    <a:pt x="5072" y="342423"/>
                  </a:lnTo>
                  <a:lnTo>
                    <a:pt x="18859" y="362521"/>
                  </a:lnTo>
                  <a:lnTo>
                    <a:pt x="39219" y="376047"/>
                  </a:lnTo>
                  <a:lnTo>
                    <a:pt x="64008" y="381000"/>
                  </a:lnTo>
                  <a:lnTo>
                    <a:pt x="6185154" y="380999"/>
                  </a:lnTo>
                  <a:lnTo>
                    <a:pt x="6209823" y="376046"/>
                  </a:lnTo>
                  <a:lnTo>
                    <a:pt x="6229921" y="362521"/>
                  </a:lnTo>
                  <a:lnTo>
                    <a:pt x="6243447" y="342423"/>
                  </a:lnTo>
                  <a:lnTo>
                    <a:pt x="6248400" y="31775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4227" y="4110228"/>
              <a:ext cx="6258560" cy="391160"/>
            </a:xfrm>
            <a:custGeom>
              <a:avLst/>
              <a:gdLst/>
              <a:ahLst/>
              <a:cxnLst/>
              <a:rect l="l" t="t" r="r" b="b"/>
              <a:pathLst>
                <a:path w="6258559" h="391160">
                  <a:moveTo>
                    <a:pt x="6258306" y="322326"/>
                  </a:moveTo>
                  <a:lnTo>
                    <a:pt x="6258306" y="68580"/>
                  </a:lnTo>
                  <a:lnTo>
                    <a:pt x="6257544" y="60960"/>
                  </a:lnTo>
                  <a:lnTo>
                    <a:pt x="6235269" y="17578"/>
                  </a:lnTo>
                  <a:lnTo>
                    <a:pt x="6196584" y="762"/>
                  </a:lnTo>
                  <a:lnTo>
                    <a:pt x="6189726" y="0"/>
                  </a:lnTo>
                  <a:lnTo>
                    <a:pt x="68580" y="0"/>
                  </a:lnTo>
                  <a:lnTo>
                    <a:pt x="28017" y="13473"/>
                  </a:lnTo>
                  <a:lnTo>
                    <a:pt x="3047" y="48006"/>
                  </a:lnTo>
                  <a:lnTo>
                    <a:pt x="0" y="68580"/>
                  </a:lnTo>
                  <a:lnTo>
                    <a:pt x="0" y="322326"/>
                  </a:lnTo>
                  <a:lnTo>
                    <a:pt x="9906" y="357478"/>
                  </a:lnTo>
                  <a:lnTo>
                    <a:pt x="9906" y="62484"/>
                  </a:lnTo>
                  <a:lnTo>
                    <a:pt x="10667" y="56388"/>
                  </a:lnTo>
                  <a:lnTo>
                    <a:pt x="31242" y="22860"/>
                  </a:lnTo>
                  <a:lnTo>
                    <a:pt x="68580" y="9906"/>
                  </a:lnTo>
                  <a:lnTo>
                    <a:pt x="6196584" y="10001"/>
                  </a:lnTo>
                  <a:lnTo>
                    <a:pt x="6233388" y="29241"/>
                  </a:lnTo>
                  <a:lnTo>
                    <a:pt x="6248400" y="62484"/>
                  </a:lnTo>
                  <a:lnTo>
                    <a:pt x="6248400" y="356209"/>
                  </a:lnTo>
                  <a:lnTo>
                    <a:pt x="6252640" y="349764"/>
                  </a:lnTo>
                  <a:lnTo>
                    <a:pt x="6257544" y="329184"/>
                  </a:lnTo>
                  <a:lnTo>
                    <a:pt x="6258306" y="322326"/>
                  </a:lnTo>
                  <a:close/>
                </a:path>
                <a:path w="6258559" h="391160">
                  <a:moveTo>
                    <a:pt x="6248400" y="356209"/>
                  </a:moveTo>
                  <a:lnTo>
                    <a:pt x="6248400" y="328422"/>
                  </a:lnTo>
                  <a:lnTo>
                    <a:pt x="6247638" y="334518"/>
                  </a:lnTo>
                  <a:lnTo>
                    <a:pt x="6240756" y="351699"/>
                  </a:lnTo>
                  <a:lnTo>
                    <a:pt x="6229064" y="365988"/>
                  </a:lnTo>
                  <a:lnTo>
                    <a:pt x="6213705" y="376162"/>
                  </a:lnTo>
                  <a:lnTo>
                    <a:pt x="6195822" y="381000"/>
                  </a:lnTo>
                  <a:lnTo>
                    <a:pt x="68580" y="381000"/>
                  </a:lnTo>
                  <a:lnTo>
                    <a:pt x="50266" y="378476"/>
                  </a:lnTo>
                  <a:lnTo>
                    <a:pt x="12192" y="339852"/>
                  </a:lnTo>
                  <a:lnTo>
                    <a:pt x="9906" y="328422"/>
                  </a:lnTo>
                  <a:lnTo>
                    <a:pt x="9906" y="357478"/>
                  </a:lnTo>
                  <a:lnTo>
                    <a:pt x="44230" y="386567"/>
                  </a:lnTo>
                  <a:lnTo>
                    <a:pt x="68580" y="390906"/>
                  </a:lnTo>
                  <a:lnTo>
                    <a:pt x="6189726" y="390906"/>
                  </a:lnTo>
                  <a:lnTo>
                    <a:pt x="6197346" y="390144"/>
                  </a:lnTo>
                  <a:lnTo>
                    <a:pt x="6204204" y="389382"/>
                  </a:lnTo>
                  <a:lnTo>
                    <a:pt x="6223888" y="381681"/>
                  </a:lnTo>
                  <a:lnTo>
                    <a:pt x="6240727" y="367869"/>
                  </a:lnTo>
                  <a:lnTo>
                    <a:pt x="6248400" y="356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73300" y="4131817"/>
            <a:ext cx="535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Note: A ramp with slope </a:t>
            </a:r>
            <a:r>
              <a:rPr sz="2000" i="1" spc="-5" dirty="0">
                <a:latin typeface="Times New Roman"/>
                <a:cs typeface="Times New Roman"/>
              </a:rPr>
              <a:t>m </a:t>
            </a:r>
            <a:r>
              <a:rPr sz="2000" spc="-5" dirty="0">
                <a:latin typeface="Times New Roman"/>
                <a:cs typeface="Times New Roman"/>
              </a:rPr>
              <a:t>can be made from: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mr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4425696"/>
            <a:ext cx="565150" cy="12700"/>
          </a:xfrm>
          <a:custGeom>
            <a:avLst/>
            <a:gdLst/>
            <a:ahLst/>
            <a:cxnLst/>
            <a:rect l="l" t="t" r="r" b="b"/>
            <a:pathLst>
              <a:path w="565150" h="12700">
                <a:moveTo>
                  <a:pt x="564642" y="12191"/>
                </a:moveTo>
                <a:lnTo>
                  <a:pt x="564642" y="0"/>
                </a:lnTo>
                <a:lnTo>
                  <a:pt x="0" y="0"/>
                </a:lnTo>
                <a:lnTo>
                  <a:pt x="0" y="12191"/>
                </a:lnTo>
                <a:lnTo>
                  <a:pt x="56464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2209799"/>
            <a:ext cx="2971800" cy="1371600"/>
          </a:xfrm>
          <a:custGeom>
            <a:avLst/>
            <a:gdLst/>
            <a:ahLst/>
            <a:cxnLst/>
            <a:rect l="l" t="t" r="r" b="b"/>
            <a:pathLst>
              <a:path w="2971800" h="1371600">
                <a:moveTo>
                  <a:pt x="2971800" y="685800"/>
                </a:moveTo>
                <a:lnTo>
                  <a:pt x="2895600" y="647700"/>
                </a:lnTo>
                <a:lnTo>
                  <a:pt x="2895600" y="676656"/>
                </a:lnTo>
                <a:lnTo>
                  <a:pt x="1152906" y="676656"/>
                </a:lnTo>
                <a:lnTo>
                  <a:pt x="1152906" y="76200"/>
                </a:lnTo>
                <a:lnTo>
                  <a:pt x="1181100" y="76200"/>
                </a:lnTo>
                <a:lnTo>
                  <a:pt x="1143000" y="0"/>
                </a:lnTo>
                <a:lnTo>
                  <a:pt x="1104900" y="76200"/>
                </a:lnTo>
                <a:lnTo>
                  <a:pt x="1133856" y="76200"/>
                </a:lnTo>
                <a:lnTo>
                  <a:pt x="1133856" y="676656"/>
                </a:lnTo>
                <a:lnTo>
                  <a:pt x="76200" y="676656"/>
                </a:lnTo>
                <a:lnTo>
                  <a:pt x="76200" y="647700"/>
                </a:lnTo>
                <a:lnTo>
                  <a:pt x="0" y="685800"/>
                </a:lnTo>
                <a:lnTo>
                  <a:pt x="64008" y="717804"/>
                </a:lnTo>
                <a:lnTo>
                  <a:pt x="76200" y="723900"/>
                </a:lnTo>
                <a:lnTo>
                  <a:pt x="76200" y="695706"/>
                </a:lnTo>
                <a:lnTo>
                  <a:pt x="1133856" y="695706"/>
                </a:lnTo>
                <a:lnTo>
                  <a:pt x="1133856" y="1295400"/>
                </a:lnTo>
                <a:lnTo>
                  <a:pt x="1104900" y="1295400"/>
                </a:lnTo>
                <a:lnTo>
                  <a:pt x="1133856" y="1353312"/>
                </a:lnTo>
                <a:lnTo>
                  <a:pt x="1143000" y="1371600"/>
                </a:lnTo>
                <a:lnTo>
                  <a:pt x="1152906" y="1351788"/>
                </a:lnTo>
                <a:lnTo>
                  <a:pt x="1181100" y="1295400"/>
                </a:lnTo>
                <a:lnTo>
                  <a:pt x="1152906" y="1295400"/>
                </a:lnTo>
                <a:lnTo>
                  <a:pt x="1152906" y="695706"/>
                </a:lnTo>
                <a:lnTo>
                  <a:pt x="2895600" y="695706"/>
                </a:lnTo>
                <a:lnTo>
                  <a:pt x="2895600" y="723900"/>
                </a:lnTo>
                <a:lnTo>
                  <a:pt x="2908554" y="717423"/>
                </a:lnTo>
                <a:lnTo>
                  <a:pt x="29718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2940" y="2232152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7540" y="1700734"/>
            <a:ext cx="543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4937" y="2310637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34028" y="1900427"/>
            <a:ext cx="2758440" cy="1071880"/>
            <a:chOff x="4034028" y="1900427"/>
            <a:chExt cx="2758440" cy="1071880"/>
          </a:xfrm>
        </p:grpSpPr>
        <p:sp>
          <p:nvSpPr>
            <p:cNvPr id="13" name="object 13"/>
            <p:cNvSpPr/>
            <p:nvPr/>
          </p:nvSpPr>
          <p:spPr>
            <a:xfrm>
              <a:off x="5486400" y="2276093"/>
              <a:ext cx="1306195" cy="695960"/>
            </a:xfrm>
            <a:custGeom>
              <a:avLst/>
              <a:gdLst/>
              <a:ahLst/>
              <a:cxnLst/>
              <a:rect l="l" t="t" r="r" b="b"/>
              <a:pathLst>
                <a:path w="1306195" h="695960">
                  <a:moveTo>
                    <a:pt x="1072134" y="543306"/>
                  </a:moveTo>
                  <a:lnTo>
                    <a:pt x="1062228" y="543306"/>
                  </a:lnTo>
                  <a:lnTo>
                    <a:pt x="1062228" y="695706"/>
                  </a:lnTo>
                  <a:lnTo>
                    <a:pt x="1072134" y="695706"/>
                  </a:lnTo>
                  <a:lnTo>
                    <a:pt x="1072134" y="543306"/>
                  </a:lnTo>
                  <a:close/>
                </a:path>
                <a:path w="1306195" h="695960">
                  <a:moveTo>
                    <a:pt x="1306068" y="20574"/>
                  </a:moveTo>
                  <a:lnTo>
                    <a:pt x="1285494" y="0"/>
                  </a:lnTo>
                  <a:lnTo>
                    <a:pt x="679704" y="605790"/>
                  </a:lnTo>
                  <a:lnTo>
                    <a:pt x="0" y="605790"/>
                  </a:lnTo>
                  <a:lnTo>
                    <a:pt x="0" y="633984"/>
                  </a:lnTo>
                  <a:lnTo>
                    <a:pt x="685800" y="633984"/>
                  </a:lnTo>
                  <a:lnTo>
                    <a:pt x="685800" y="619506"/>
                  </a:lnTo>
                  <a:lnTo>
                    <a:pt x="696468" y="630174"/>
                  </a:lnTo>
                  <a:lnTo>
                    <a:pt x="1306068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600" y="1904999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95400" y="380999"/>
                  </a:moveTo>
                  <a:lnTo>
                    <a:pt x="1295400" y="76199"/>
                  </a:lnTo>
                  <a:lnTo>
                    <a:pt x="1289494" y="46612"/>
                  </a:lnTo>
                  <a:lnTo>
                    <a:pt x="1273302" y="22383"/>
                  </a:lnTo>
                  <a:lnTo>
                    <a:pt x="1249108" y="6012"/>
                  </a:lnTo>
                  <a:lnTo>
                    <a:pt x="1219200" y="0"/>
                  </a:lnTo>
                  <a:lnTo>
                    <a:pt x="76200" y="0"/>
                  </a:lnTo>
                  <a:lnTo>
                    <a:pt x="46612" y="6012"/>
                  </a:lnTo>
                  <a:lnTo>
                    <a:pt x="22383" y="22383"/>
                  </a:lnTo>
                  <a:lnTo>
                    <a:pt x="6012" y="46612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6012" y="410908"/>
                  </a:lnTo>
                  <a:lnTo>
                    <a:pt x="22383" y="435102"/>
                  </a:lnTo>
                  <a:lnTo>
                    <a:pt x="46612" y="451294"/>
                  </a:lnTo>
                  <a:lnTo>
                    <a:pt x="76200" y="457200"/>
                  </a:lnTo>
                  <a:lnTo>
                    <a:pt x="1219200" y="457199"/>
                  </a:lnTo>
                  <a:lnTo>
                    <a:pt x="1249108" y="451294"/>
                  </a:lnTo>
                  <a:lnTo>
                    <a:pt x="1273302" y="435101"/>
                  </a:lnTo>
                  <a:lnTo>
                    <a:pt x="1289494" y="410908"/>
                  </a:lnTo>
                  <a:lnTo>
                    <a:pt x="1295400" y="3809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4028" y="1900427"/>
              <a:ext cx="1305560" cy="467359"/>
            </a:xfrm>
            <a:custGeom>
              <a:avLst/>
              <a:gdLst/>
              <a:ahLst/>
              <a:cxnLst/>
              <a:rect l="l" t="t" r="r" b="b"/>
              <a:pathLst>
                <a:path w="1305560" h="467360">
                  <a:moveTo>
                    <a:pt x="1305306" y="385572"/>
                  </a:moveTo>
                  <a:lnTo>
                    <a:pt x="1305306" y="80772"/>
                  </a:lnTo>
                  <a:lnTo>
                    <a:pt x="1303782" y="64770"/>
                  </a:lnTo>
                  <a:lnTo>
                    <a:pt x="1278212" y="20921"/>
                  </a:lnTo>
                  <a:lnTo>
                    <a:pt x="1232154" y="762"/>
                  </a:lnTo>
                  <a:lnTo>
                    <a:pt x="80772" y="0"/>
                  </a:lnTo>
                  <a:lnTo>
                    <a:pt x="55830" y="4302"/>
                  </a:lnTo>
                  <a:lnTo>
                    <a:pt x="14849" y="34409"/>
                  </a:lnTo>
                  <a:lnTo>
                    <a:pt x="0" y="81534"/>
                  </a:lnTo>
                  <a:lnTo>
                    <a:pt x="0" y="386334"/>
                  </a:lnTo>
                  <a:lnTo>
                    <a:pt x="1524" y="402336"/>
                  </a:lnTo>
                  <a:lnTo>
                    <a:pt x="3810" y="409956"/>
                  </a:lnTo>
                  <a:lnTo>
                    <a:pt x="6858" y="417576"/>
                  </a:lnTo>
                  <a:lnTo>
                    <a:pt x="9906" y="423993"/>
                  </a:lnTo>
                  <a:lnTo>
                    <a:pt x="9906" y="73914"/>
                  </a:lnTo>
                  <a:lnTo>
                    <a:pt x="11429" y="66294"/>
                  </a:lnTo>
                  <a:lnTo>
                    <a:pt x="29729" y="31306"/>
                  </a:lnTo>
                  <a:lnTo>
                    <a:pt x="73914" y="9906"/>
                  </a:lnTo>
                  <a:lnTo>
                    <a:pt x="1231392" y="9906"/>
                  </a:lnTo>
                  <a:lnTo>
                    <a:pt x="1239012" y="11430"/>
                  </a:lnTo>
                  <a:lnTo>
                    <a:pt x="1260311" y="19462"/>
                  </a:lnTo>
                  <a:lnTo>
                    <a:pt x="1277288" y="33332"/>
                  </a:lnTo>
                  <a:lnTo>
                    <a:pt x="1289223" y="51872"/>
                  </a:lnTo>
                  <a:lnTo>
                    <a:pt x="1295400" y="73914"/>
                  </a:lnTo>
                  <a:lnTo>
                    <a:pt x="1295400" y="423242"/>
                  </a:lnTo>
                  <a:lnTo>
                    <a:pt x="1298337" y="418820"/>
                  </a:lnTo>
                  <a:lnTo>
                    <a:pt x="1304544" y="393954"/>
                  </a:lnTo>
                  <a:lnTo>
                    <a:pt x="1305306" y="385572"/>
                  </a:lnTo>
                  <a:close/>
                </a:path>
                <a:path w="1305560" h="467360">
                  <a:moveTo>
                    <a:pt x="1295400" y="423242"/>
                  </a:moveTo>
                  <a:lnTo>
                    <a:pt x="1295400" y="393192"/>
                  </a:lnTo>
                  <a:lnTo>
                    <a:pt x="1293876" y="400812"/>
                  </a:lnTo>
                  <a:lnTo>
                    <a:pt x="1285843" y="422111"/>
                  </a:lnTo>
                  <a:lnTo>
                    <a:pt x="1271973" y="439088"/>
                  </a:lnTo>
                  <a:lnTo>
                    <a:pt x="1253433" y="451023"/>
                  </a:lnTo>
                  <a:lnTo>
                    <a:pt x="1232154" y="456986"/>
                  </a:lnTo>
                  <a:lnTo>
                    <a:pt x="80772" y="457090"/>
                  </a:lnTo>
                  <a:lnTo>
                    <a:pt x="59052" y="453967"/>
                  </a:lnTo>
                  <a:lnTo>
                    <a:pt x="38871" y="443531"/>
                  </a:lnTo>
                  <a:lnTo>
                    <a:pt x="22876" y="427356"/>
                  </a:lnTo>
                  <a:lnTo>
                    <a:pt x="12954" y="406908"/>
                  </a:lnTo>
                  <a:lnTo>
                    <a:pt x="9906" y="393192"/>
                  </a:lnTo>
                  <a:lnTo>
                    <a:pt x="9906" y="423993"/>
                  </a:lnTo>
                  <a:lnTo>
                    <a:pt x="35814" y="453390"/>
                  </a:lnTo>
                  <a:lnTo>
                    <a:pt x="80772" y="467044"/>
                  </a:lnTo>
                  <a:lnTo>
                    <a:pt x="1224534" y="467106"/>
                  </a:lnTo>
                  <a:lnTo>
                    <a:pt x="1232916" y="466344"/>
                  </a:lnTo>
                  <a:lnTo>
                    <a:pt x="1240536" y="465582"/>
                  </a:lnTo>
                  <a:lnTo>
                    <a:pt x="1264337" y="456052"/>
                  </a:lnTo>
                  <a:lnTo>
                    <a:pt x="1284270" y="439993"/>
                  </a:lnTo>
                  <a:lnTo>
                    <a:pt x="1295400" y="423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79540" y="30726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7820" y="1960118"/>
            <a:ext cx="1076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Unit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slope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34000" y="2124455"/>
            <a:ext cx="1066800" cy="516255"/>
          </a:xfrm>
          <a:custGeom>
            <a:avLst/>
            <a:gdLst/>
            <a:ahLst/>
            <a:cxnLst/>
            <a:rect l="l" t="t" r="r" b="b"/>
            <a:pathLst>
              <a:path w="1066800" h="516255">
                <a:moveTo>
                  <a:pt x="991759" y="467828"/>
                </a:moveTo>
                <a:lnTo>
                  <a:pt x="944118" y="463295"/>
                </a:lnTo>
                <a:lnTo>
                  <a:pt x="873019" y="451574"/>
                </a:lnTo>
                <a:lnTo>
                  <a:pt x="827985" y="440689"/>
                </a:lnTo>
                <a:lnTo>
                  <a:pt x="779692" y="426509"/>
                </a:lnTo>
                <a:lnTo>
                  <a:pt x="730435" y="409077"/>
                </a:lnTo>
                <a:lnTo>
                  <a:pt x="682513" y="388434"/>
                </a:lnTo>
                <a:lnTo>
                  <a:pt x="638222" y="364621"/>
                </a:lnTo>
                <a:lnTo>
                  <a:pt x="599858" y="337680"/>
                </a:lnTo>
                <a:lnTo>
                  <a:pt x="569720" y="307653"/>
                </a:lnTo>
                <a:lnTo>
                  <a:pt x="550103" y="274581"/>
                </a:lnTo>
                <a:lnTo>
                  <a:pt x="542544" y="232409"/>
                </a:lnTo>
                <a:lnTo>
                  <a:pt x="541020" y="226313"/>
                </a:lnTo>
                <a:lnTo>
                  <a:pt x="526202" y="190530"/>
                </a:lnTo>
                <a:lnTo>
                  <a:pt x="500940" y="157864"/>
                </a:lnTo>
                <a:lnTo>
                  <a:pt x="466947" y="128311"/>
                </a:lnTo>
                <a:lnTo>
                  <a:pt x="425938" y="101865"/>
                </a:lnTo>
                <a:lnTo>
                  <a:pt x="379628" y="78521"/>
                </a:lnTo>
                <a:lnTo>
                  <a:pt x="329731" y="58273"/>
                </a:lnTo>
                <a:lnTo>
                  <a:pt x="277963" y="41118"/>
                </a:lnTo>
                <a:lnTo>
                  <a:pt x="226037" y="27048"/>
                </a:lnTo>
                <a:lnTo>
                  <a:pt x="175668" y="16059"/>
                </a:lnTo>
                <a:lnTo>
                  <a:pt x="128572" y="8145"/>
                </a:lnTo>
                <a:lnTo>
                  <a:pt x="86462" y="3302"/>
                </a:lnTo>
                <a:lnTo>
                  <a:pt x="50292" y="1479"/>
                </a:lnTo>
                <a:lnTo>
                  <a:pt x="25146" y="0"/>
                </a:lnTo>
                <a:lnTo>
                  <a:pt x="762" y="0"/>
                </a:lnTo>
                <a:lnTo>
                  <a:pt x="0" y="19050"/>
                </a:lnTo>
                <a:lnTo>
                  <a:pt x="25146" y="19049"/>
                </a:lnTo>
                <a:lnTo>
                  <a:pt x="50292" y="20574"/>
                </a:lnTo>
                <a:lnTo>
                  <a:pt x="123630" y="26502"/>
                </a:lnTo>
                <a:lnTo>
                  <a:pt x="169138" y="34068"/>
                </a:lnTo>
                <a:lnTo>
                  <a:pt x="218166" y="44667"/>
                </a:lnTo>
                <a:lnTo>
                  <a:pt x="268932" y="58272"/>
                </a:lnTo>
                <a:lnTo>
                  <a:pt x="319659" y="74856"/>
                </a:lnTo>
                <a:lnTo>
                  <a:pt x="368564" y="94394"/>
                </a:lnTo>
                <a:lnTo>
                  <a:pt x="413870" y="116859"/>
                </a:lnTo>
                <a:lnTo>
                  <a:pt x="453796" y="142224"/>
                </a:lnTo>
                <a:lnTo>
                  <a:pt x="486561" y="170463"/>
                </a:lnTo>
                <a:lnTo>
                  <a:pt x="510387" y="201550"/>
                </a:lnTo>
                <a:lnTo>
                  <a:pt x="524256" y="240791"/>
                </a:lnTo>
                <a:lnTo>
                  <a:pt x="524256" y="245363"/>
                </a:lnTo>
                <a:lnTo>
                  <a:pt x="532943" y="283532"/>
                </a:lnTo>
                <a:lnTo>
                  <a:pt x="554083" y="318464"/>
                </a:lnTo>
                <a:lnTo>
                  <a:pt x="585477" y="350130"/>
                </a:lnTo>
                <a:lnTo>
                  <a:pt x="624925" y="378500"/>
                </a:lnTo>
                <a:lnTo>
                  <a:pt x="670227" y="403546"/>
                </a:lnTo>
                <a:lnTo>
                  <a:pt x="719185" y="425238"/>
                </a:lnTo>
                <a:lnTo>
                  <a:pt x="769599" y="443545"/>
                </a:lnTo>
                <a:lnTo>
                  <a:pt x="819270" y="458440"/>
                </a:lnTo>
                <a:lnTo>
                  <a:pt x="865998" y="469891"/>
                </a:lnTo>
                <a:lnTo>
                  <a:pt x="907585" y="477869"/>
                </a:lnTo>
                <a:lnTo>
                  <a:pt x="966216" y="485393"/>
                </a:lnTo>
                <a:lnTo>
                  <a:pt x="990995" y="486942"/>
                </a:lnTo>
                <a:lnTo>
                  <a:pt x="991759" y="467828"/>
                </a:lnTo>
                <a:close/>
              </a:path>
              <a:path w="1066800" h="516255">
                <a:moveTo>
                  <a:pt x="1004316" y="509280"/>
                </a:moveTo>
                <a:lnTo>
                  <a:pt x="1004316" y="468629"/>
                </a:lnTo>
                <a:lnTo>
                  <a:pt x="1002792" y="487679"/>
                </a:lnTo>
                <a:lnTo>
                  <a:pt x="990995" y="486942"/>
                </a:lnTo>
                <a:lnTo>
                  <a:pt x="989838" y="515873"/>
                </a:lnTo>
                <a:lnTo>
                  <a:pt x="1004316" y="509280"/>
                </a:lnTo>
                <a:close/>
              </a:path>
              <a:path w="1066800" h="516255">
                <a:moveTo>
                  <a:pt x="1004316" y="468629"/>
                </a:moveTo>
                <a:lnTo>
                  <a:pt x="991759" y="467828"/>
                </a:lnTo>
                <a:lnTo>
                  <a:pt x="990995" y="486942"/>
                </a:lnTo>
                <a:lnTo>
                  <a:pt x="1002792" y="487679"/>
                </a:lnTo>
                <a:lnTo>
                  <a:pt x="1004316" y="468629"/>
                </a:lnTo>
                <a:close/>
              </a:path>
              <a:path w="1066800" h="516255">
                <a:moveTo>
                  <a:pt x="1066800" y="480821"/>
                </a:moveTo>
                <a:lnTo>
                  <a:pt x="992886" y="439673"/>
                </a:lnTo>
                <a:lnTo>
                  <a:pt x="991759" y="467828"/>
                </a:lnTo>
                <a:lnTo>
                  <a:pt x="1004316" y="468629"/>
                </a:lnTo>
                <a:lnTo>
                  <a:pt x="1004316" y="509280"/>
                </a:lnTo>
                <a:lnTo>
                  <a:pt x="1066800" y="4808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72867" y="2690653"/>
            <a:ext cx="148717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25" spc="-44" baseline="-13266" dirty="0">
                <a:latin typeface="Symbol"/>
                <a:cs typeface="Symbol"/>
              </a:rPr>
              <a:t></a:t>
            </a:r>
            <a:r>
              <a:rPr sz="3350" spc="-30" dirty="0">
                <a:latin typeface="Times New Roman"/>
                <a:cs typeface="Times New Roman"/>
              </a:rPr>
              <a:t>0, </a:t>
            </a:r>
            <a:r>
              <a:rPr sz="3350" i="1" dirty="0">
                <a:latin typeface="Times New Roman"/>
                <a:cs typeface="Times New Roman"/>
              </a:rPr>
              <a:t>t </a:t>
            </a:r>
            <a:r>
              <a:rPr sz="3350" dirty="0">
                <a:latin typeface="Symbol"/>
                <a:cs typeface="Symbol"/>
              </a:rPr>
              <a:t></a:t>
            </a:r>
            <a:r>
              <a:rPr sz="3350" dirty="0">
                <a:latin typeface="Times New Roman"/>
                <a:cs typeface="Times New Roman"/>
              </a:rPr>
              <a:t> 0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8267" y="2051337"/>
            <a:ext cx="136334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25" spc="37" baseline="-4145" dirty="0">
                <a:latin typeface="Symbol"/>
                <a:cs typeface="Symbol"/>
              </a:rPr>
              <a:t></a:t>
            </a:r>
            <a:r>
              <a:rPr sz="3350" i="1" spc="25" dirty="0">
                <a:latin typeface="Times New Roman"/>
                <a:cs typeface="Times New Roman"/>
              </a:rPr>
              <a:t>t</a:t>
            </a:r>
            <a:r>
              <a:rPr sz="3350" spc="25" dirty="0">
                <a:latin typeface="Times New Roman"/>
                <a:cs typeface="Times New Roman"/>
              </a:rPr>
              <a:t>, </a:t>
            </a:r>
            <a:r>
              <a:rPr sz="3350" i="1" dirty="0">
                <a:latin typeface="Times New Roman"/>
                <a:cs typeface="Times New Roman"/>
              </a:rPr>
              <a:t>t </a:t>
            </a:r>
            <a:r>
              <a:rPr sz="3350" dirty="0">
                <a:latin typeface="Symbol"/>
                <a:cs typeface="Symbol"/>
              </a:rPr>
              <a:t></a:t>
            </a:r>
            <a:r>
              <a:rPr sz="3350" spc="-55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Times New Roman"/>
                <a:cs typeface="Times New Roman"/>
              </a:rPr>
              <a:t>0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1278" y="2364517"/>
            <a:ext cx="133858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50" i="1" spc="100" dirty="0">
                <a:latin typeface="Times New Roman"/>
                <a:cs typeface="Times New Roman"/>
              </a:rPr>
              <a:t>r</a:t>
            </a:r>
            <a:r>
              <a:rPr sz="3350" spc="100" dirty="0">
                <a:latin typeface="Times New Roman"/>
                <a:cs typeface="Times New Roman"/>
              </a:rPr>
              <a:t>(</a:t>
            </a:r>
            <a:r>
              <a:rPr sz="3350" i="1" spc="100" dirty="0">
                <a:latin typeface="Times New Roman"/>
                <a:cs typeface="Times New Roman"/>
              </a:rPr>
              <a:t>t</a:t>
            </a:r>
            <a:r>
              <a:rPr sz="3350" spc="100" dirty="0">
                <a:latin typeface="Times New Roman"/>
                <a:cs typeface="Times New Roman"/>
              </a:rPr>
              <a:t>) </a:t>
            </a:r>
            <a:r>
              <a:rPr sz="3350" dirty="0">
                <a:latin typeface="Symbol"/>
                <a:cs typeface="Symbol"/>
              </a:rPr>
              <a:t></a:t>
            </a:r>
            <a:r>
              <a:rPr sz="3350" spc="-295" dirty="0">
                <a:latin typeface="Times New Roman"/>
                <a:cs typeface="Times New Roman"/>
              </a:rPr>
              <a:t> </a:t>
            </a:r>
            <a:r>
              <a:rPr sz="5025" baseline="-9950" dirty="0">
                <a:latin typeface="Symbol"/>
                <a:cs typeface="Symbol"/>
              </a:rPr>
              <a:t></a:t>
            </a:r>
            <a:endParaRPr sz="5025" baseline="-9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1320" y="5033022"/>
            <a:ext cx="23622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dirty="0">
                <a:latin typeface="Symbol"/>
                <a:cs typeface="Symbol"/>
              </a:rPr>
              <a:t>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5920" y="5280651"/>
            <a:ext cx="148653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25" spc="-44" baseline="-13266" dirty="0">
                <a:latin typeface="Symbol"/>
                <a:cs typeface="Symbol"/>
              </a:rPr>
              <a:t></a:t>
            </a:r>
            <a:r>
              <a:rPr sz="3350" spc="-30" dirty="0">
                <a:latin typeface="Times New Roman"/>
                <a:cs typeface="Times New Roman"/>
              </a:rPr>
              <a:t>0, </a:t>
            </a:r>
            <a:r>
              <a:rPr sz="3350" i="1" dirty="0">
                <a:latin typeface="Times New Roman"/>
                <a:cs typeface="Times New Roman"/>
              </a:rPr>
              <a:t>t </a:t>
            </a:r>
            <a:r>
              <a:rPr sz="3350" dirty="0">
                <a:latin typeface="Symbol"/>
                <a:cs typeface="Symbol"/>
              </a:rPr>
              <a:t></a:t>
            </a:r>
            <a:r>
              <a:rPr sz="3350" spc="-15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Times New Roman"/>
                <a:cs typeface="Times New Roman"/>
              </a:rPr>
              <a:t>0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40452" y="4641334"/>
            <a:ext cx="310896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25" i="1" spc="120" baseline="-40630" dirty="0">
                <a:latin typeface="Times New Roman"/>
                <a:cs typeface="Times New Roman"/>
              </a:rPr>
              <a:t>mr</a:t>
            </a:r>
            <a:r>
              <a:rPr sz="5025" spc="120" baseline="-40630" dirty="0">
                <a:latin typeface="Times New Roman"/>
                <a:cs typeface="Times New Roman"/>
              </a:rPr>
              <a:t>(</a:t>
            </a:r>
            <a:r>
              <a:rPr sz="5025" i="1" spc="120" baseline="-40630" dirty="0">
                <a:latin typeface="Times New Roman"/>
                <a:cs typeface="Times New Roman"/>
              </a:rPr>
              <a:t>t</a:t>
            </a:r>
            <a:r>
              <a:rPr sz="5025" spc="120" baseline="-40630" dirty="0">
                <a:latin typeface="Times New Roman"/>
                <a:cs typeface="Times New Roman"/>
              </a:rPr>
              <a:t>) </a:t>
            </a:r>
            <a:r>
              <a:rPr sz="5025" baseline="-40630" dirty="0">
                <a:latin typeface="Symbol"/>
                <a:cs typeface="Symbol"/>
              </a:rPr>
              <a:t></a:t>
            </a:r>
            <a:r>
              <a:rPr sz="5025" baseline="-40630" dirty="0">
                <a:latin typeface="Times New Roman"/>
                <a:cs typeface="Times New Roman"/>
              </a:rPr>
              <a:t> </a:t>
            </a:r>
            <a:r>
              <a:rPr sz="5025" spc="52" baseline="-4145" dirty="0">
                <a:latin typeface="Symbol"/>
                <a:cs typeface="Symbol"/>
              </a:rPr>
              <a:t></a:t>
            </a:r>
            <a:r>
              <a:rPr sz="3350" i="1" spc="35" dirty="0">
                <a:latin typeface="Times New Roman"/>
                <a:cs typeface="Times New Roman"/>
              </a:rPr>
              <a:t>mt</a:t>
            </a:r>
            <a:r>
              <a:rPr sz="3350" spc="35" dirty="0">
                <a:latin typeface="Times New Roman"/>
                <a:cs typeface="Times New Roman"/>
              </a:rPr>
              <a:t>, </a:t>
            </a:r>
            <a:r>
              <a:rPr sz="3350" i="1" dirty="0">
                <a:latin typeface="Times New Roman"/>
                <a:cs typeface="Times New Roman"/>
              </a:rPr>
              <a:t>t </a:t>
            </a:r>
            <a:r>
              <a:rPr sz="3350" dirty="0">
                <a:latin typeface="Symbol"/>
                <a:cs typeface="Symbol"/>
              </a:rPr>
              <a:t></a:t>
            </a:r>
            <a:r>
              <a:rPr sz="3350" spc="-100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Times New Roman"/>
                <a:cs typeface="Times New Roman"/>
              </a:rPr>
              <a:t>0</a:t>
            </a:r>
            <a:endParaRPr sz="33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26" name="object 26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139" y="1435100"/>
            <a:ext cx="7865745" cy="408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marR="1778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shifting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5" dirty="0">
                <a:latin typeface="Times New Roman"/>
                <a:cs typeface="Times New Roman"/>
              </a:rPr>
              <a:t>operation on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shows up </a:t>
            </a:r>
            <a:r>
              <a:rPr sz="2400" dirty="0">
                <a:latin typeface="Times New Roman"/>
                <a:cs typeface="Times New Roman"/>
              </a:rPr>
              <a:t>in many  areas of </a:t>
            </a:r>
            <a:r>
              <a:rPr sz="2400" spc="-5" dirty="0">
                <a:latin typeface="Times New Roman"/>
                <a:cs typeface="Times New Roman"/>
              </a:rPr>
              <a:t>signals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systems:</a:t>
            </a:r>
            <a:endParaRPr sz="2400">
              <a:latin typeface="Times New Roman"/>
              <a:cs typeface="Times New Roman"/>
            </a:endParaRPr>
          </a:p>
          <a:p>
            <a:pPr marL="758190" indent="-178435">
              <a:lnSpc>
                <a:spcPct val="100000"/>
              </a:lnSpc>
              <a:buChar char="•"/>
              <a:tabLst>
                <a:tab pos="758825" algn="l"/>
              </a:tabLst>
            </a:pPr>
            <a:r>
              <a:rPr sz="2400" spc="-2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delays due to propagation 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1344295" lvl="1" indent="-307340">
              <a:lnSpc>
                <a:spcPct val="100000"/>
              </a:lnSpc>
              <a:spcBef>
                <a:spcPts val="15"/>
              </a:spcBef>
              <a:buChar char="—"/>
              <a:tabLst>
                <a:tab pos="1344930" algn="l"/>
              </a:tabLst>
            </a:pPr>
            <a:r>
              <a:rPr sz="2000" spc="-5" dirty="0">
                <a:latin typeface="Times New Roman"/>
                <a:cs typeface="Times New Roman"/>
              </a:rPr>
              <a:t>acoustic signals propagate at the speed 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sound</a:t>
            </a:r>
            <a:endParaRPr sz="2000">
              <a:latin typeface="Times New Roman"/>
              <a:cs typeface="Times New Roman"/>
            </a:endParaRPr>
          </a:p>
          <a:p>
            <a:pPr marL="1280160" lvl="1" indent="-243204">
              <a:lnSpc>
                <a:spcPts val="2390"/>
              </a:lnSpc>
              <a:buChar char="—"/>
              <a:tabLst>
                <a:tab pos="1280795" algn="l"/>
              </a:tabLst>
            </a:pPr>
            <a:r>
              <a:rPr sz="2000" spc="-5" dirty="0">
                <a:latin typeface="Times New Roman"/>
                <a:cs typeface="Times New Roman"/>
              </a:rPr>
              <a:t>radio signals propagate at the speed 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light</a:t>
            </a:r>
            <a:endParaRPr sz="2000">
              <a:latin typeface="Times New Roman"/>
              <a:cs typeface="Times New Roman"/>
            </a:endParaRPr>
          </a:p>
          <a:p>
            <a:pPr marL="758190" indent="-178435">
              <a:lnSpc>
                <a:spcPts val="2870"/>
              </a:lnSpc>
              <a:buChar char="•"/>
              <a:tabLst>
                <a:tab pos="758825" algn="l"/>
              </a:tabLst>
            </a:pPr>
            <a:r>
              <a:rPr sz="2400" spc="-25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delays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be used </a:t>
            </a:r>
            <a:r>
              <a:rPr sz="2400" dirty="0">
                <a:latin typeface="Times New Roman"/>
                <a:cs typeface="Times New Roman"/>
              </a:rPr>
              <a:t>to “build” complicated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1275715" lvl="1" indent="-238760">
              <a:lnSpc>
                <a:spcPct val="100000"/>
              </a:lnSpc>
              <a:spcBef>
                <a:spcPts val="15"/>
              </a:spcBef>
              <a:buChar char="—"/>
              <a:tabLst>
                <a:tab pos="1276350" algn="l"/>
              </a:tabLst>
            </a:pPr>
            <a:r>
              <a:rPr sz="2000" spc="-35" dirty="0">
                <a:latin typeface="Times New Roman"/>
                <a:cs typeface="Times New Roman"/>
              </a:rPr>
              <a:t>We’ll </a:t>
            </a:r>
            <a:r>
              <a:rPr sz="2000" spc="-5" dirty="0">
                <a:latin typeface="Times New Roman"/>
                <a:cs typeface="Times New Roman"/>
              </a:rPr>
              <a:t>see this later</a:t>
            </a:r>
            <a:endParaRPr sz="2000">
              <a:latin typeface="Times New Roman"/>
              <a:cs typeface="Times New Roman"/>
            </a:endParaRPr>
          </a:p>
          <a:p>
            <a:pPr marL="63500" marR="613410">
              <a:lnSpc>
                <a:spcPct val="121000"/>
              </a:lnSpc>
              <a:spcBef>
                <a:spcPts val="1935"/>
              </a:spcBef>
              <a:tabLst>
                <a:tab pos="1598930" algn="l"/>
              </a:tabLst>
            </a:pP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Shift:</a:t>
            </a:r>
            <a:r>
              <a:rPr sz="2400" spc="-5" dirty="0">
                <a:latin typeface="Times New Roman"/>
                <a:cs typeface="Times New Roman"/>
              </a:rPr>
              <a:t>	If you know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), what </a:t>
            </a:r>
            <a:r>
              <a:rPr sz="2400" dirty="0">
                <a:latin typeface="Times New Roman"/>
                <a:cs typeface="Times New Roman"/>
              </a:rPr>
              <a:t>does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 </a:t>
            </a:r>
            <a:r>
              <a:rPr sz="2400" i="1" dirty="0">
                <a:latin typeface="Times New Roman"/>
                <a:cs typeface="Times New Roman"/>
              </a:rPr>
              <a:t>–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look like? 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example… </a:t>
            </a: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0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  <a:p>
            <a:pPr marL="977265">
              <a:lnSpc>
                <a:spcPct val="100000"/>
              </a:lnSpc>
              <a:spcBef>
                <a:spcPts val="1440"/>
              </a:spcBef>
              <a:tabLst>
                <a:tab pos="1945005" algn="l"/>
                <a:tab pos="4171950" algn="l"/>
                <a:tab pos="548449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(0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2)	=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2)	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(1 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2)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	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9827" y="5583173"/>
            <a:ext cx="3210560" cy="1508760"/>
            <a:chOff x="909827" y="5583173"/>
            <a:chExt cx="3210560" cy="1508760"/>
          </a:xfrm>
        </p:grpSpPr>
        <p:sp>
          <p:nvSpPr>
            <p:cNvPr id="4" name="object 4"/>
            <p:cNvSpPr/>
            <p:nvPr/>
          </p:nvSpPr>
          <p:spPr>
            <a:xfrm>
              <a:off x="914399" y="5591555"/>
              <a:ext cx="3200400" cy="1495425"/>
            </a:xfrm>
            <a:custGeom>
              <a:avLst/>
              <a:gdLst/>
              <a:ahLst/>
              <a:cxnLst/>
              <a:rect l="l" t="t" r="r" b="b"/>
              <a:pathLst>
                <a:path w="3200400" h="1495425">
                  <a:moveTo>
                    <a:pt x="3200400" y="1330452"/>
                  </a:moveTo>
                  <a:lnTo>
                    <a:pt x="3200400" y="669797"/>
                  </a:lnTo>
                  <a:lnTo>
                    <a:pt x="3194505" y="625799"/>
                  </a:lnTo>
                  <a:lnTo>
                    <a:pt x="3177878" y="586288"/>
                  </a:lnTo>
                  <a:lnTo>
                    <a:pt x="3152108" y="552830"/>
                  </a:lnTo>
                  <a:lnTo>
                    <a:pt x="3118781" y="526993"/>
                  </a:lnTo>
                  <a:lnTo>
                    <a:pt x="3079485" y="510342"/>
                  </a:lnTo>
                  <a:lnTo>
                    <a:pt x="3035808" y="504444"/>
                  </a:lnTo>
                  <a:lnTo>
                    <a:pt x="2667000" y="504444"/>
                  </a:lnTo>
                  <a:lnTo>
                    <a:pt x="1938527" y="0"/>
                  </a:lnTo>
                  <a:lnTo>
                    <a:pt x="1866900" y="504444"/>
                  </a:lnTo>
                  <a:lnTo>
                    <a:pt x="165354" y="504444"/>
                  </a:lnTo>
                  <a:lnTo>
                    <a:pt x="121355" y="510342"/>
                  </a:lnTo>
                  <a:lnTo>
                    <a:pt x="81844" y="526993"/>
                  </a:lnTo>
                  <a:lnTo>
                    <a:pt x="48386" y="552831"/>
                  </a:lnTo>
                  <a:lnTo>
                    <a:pt x="22549" y="586288"/>
                  </a:lnTo>
                  <a:lnTo>
                    <a:pt x="5898" y="625799"/>
                  </a:lnTo>
                  <a:lnTo>
                    <a:pt x="0" y="669798"/>
                  </a:lnTo>
                  <a:lnTo>
                    <a:pt x="0" y="1330452"/>
                  </a:lnTo>
                  <a:lnTo>
                    <a:pt x="5898" y="1374129"/>
                  </a:lnTo>
                  <a:lnTo>
                    <a:pt x="22549" y="1413425"/>
                  </a:lnTo>
                  <a:lnTo>
                    <a:pt x="48387" y="1446752"/>
                  </a:lnTo>
                  <a:lnTo>
                    <a:pt x="81844" y="1472522"/>
                  </a:lnTo>
                  <a:lnTo>
                    <a:pt x="121355" y="1489149"/>
                  </a:lnTo>
                  <a:lnTo>
                    <a:pt x="165354" y="1495044"/>
                  </a:lnTo>
                  <a:lnTo>
                    <a:pt x="3035808" y="1495044"/>
                  </a:lnTo>
                  <a:lnTo>
                    <a:pt x="3079485" y="1489149"/>
                  </a:lnTo>
                  <a:lnTo>
                    <a:pt x="3118781" y="1472522"/>
                  </a:lnTo>
                  <a:lnTo>
                    <a:pt x="3152108" y="1446752"/>
                  </a:lnTo>
                  <a:lnTo>
                    <a:pt x="3177878" y="1413425"/>
                  </a:lnTo>
                  <a:lnTo>
                    <a:pt x="3194505" y="1374129"/>
                  </a:lnTo>
                  <a:lnTo>
                    <a:pt x="3200400" y="133045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9827" y="5583173"/>
              <a:ext cx="3210560" cy="1508760"/>
            </a:xfrm>
            <a:custGeom>
              <a:avLst/>
              <a:gdLst/>
              <a:ahLst/>
              <a:cxnLst/>
              <a:rect l="l" t="t" r="r" b="b"/>
              <a:pathLst>
                <a:path w="3210560" h="1508759">
                  <a:moveTo>
                    <a:pt x="1867545" y="508253"/>
                  </a:moveTo>
                  <a:lnTo>
                    <a:pt x="169926" y="508253"/>
                  </a:lnTo>
                  <a:lnTo>
                    <a:pt x="126539" y="513961"/>
                  </a:lnTo>
                  <a:lnTo>
                    <a:pt x="86969" y="530160"/>
                  </a:lnTo>
                  <a:lnTo>
                    <a:pt x="52911" y="555345"/>
                  </a:lnTo>
                  <a:lnTo>
                    <a:pt x="26060" y="588015"/>
                  </a:lnTo>
                  <a:lnTo>
                    <a:pt x="8112" y="626667"/>
                  </a:lnTo>
                  <a:lnTo>
                    <a:pt x="761" y="669797"/>
                  </a:lnTo>
                  <a:lnTo>
                    <a:pt x="0" y="678179"/>
                  </a:lnTo>
                  <a:lnTo>
                    <a:pt x="0" y="1338833"/>
                  </a:lnTo>
                  <a:lnTo>
                    <a:pt x="762" y="1347215"/>
                  </a:lnTo>
                  <a:lnTo>
                    <a:pt x="762" y="1356359"/>
                  </a:lnTo>
                  <a:lnTo>
                    <a:pt x="9906" y="1392256"/>
                  </a:lnTo>
                  <a:lnTo>
                    <a:pt x="9906" y="669797"/>
                  </a:lnTo>
                  <a:lnTo>
                    <a:pt x="10667" y="661415"/>
                  </a:lnTo>
                  <a:lnTo>
                    <a:pt x="10667" y="662177"/>
                  </a:lnTo>
                  <a:lnTo>
                    <a:pt x="11429" y="653795"/>
                  </a:lnTo>
                  <a:lnTo>
                    <a:pt x="12953" y="646175"/>
                  </a:lnTo>
                  <a:lnTo>
                    <a:pt x="14477" y="637793"/>
                  </a:lnTo>
                  <a:lnTo>
                    <a:pt x="14477" y="638555"/>
                  </a:lnTo>
                  <a:lnTo>
                    <a:pt x="16763" y="630173"/>
                  </a:lnTo>
                  <a:lnTo>
                    <a:pt x="16763" y="630935"/>
                  </a:lnTo>
                  <a:lnTo>
                    <a:pt x="19049" y="625220"/>
                  </a:lnTo>
                  <a:lnTo>
                    <a:pt x="19049" y="623315"/>
                  </a:lnTo>
                  <a:lnTo>
                    <a:pt x="22097" y="615695"/>
                  </a:lnTo>
                  <a:lnTo>
                    <a:pt x="25145" y="610209"/>
                  </a:lnTo>
                  <a:lnTo>
                    <a:pt x="25145" y="608837"/>
                  </a:lnTo>
                  <a:lnTo>
                    <a:pt x="32765" y="595121"/>
                  </a:lnTo>
                  <a:lnTo>
                    <a:pt x="37337" y="588263"/>
                  </a:lnTo>
                  <a:lnTo>
                    <a:pt x="37337" y="589025"/>
                  </a:lnTo>
                  <a:lnTo>
                    <a:pt x="41148" y="583310"/>
                  </a:lnTo>
                  <a:lnTo>
                    <a:pt x="41148" y="582167"/>
                  </a:lnTo>
                  <a:lnTo>
                    <a:pt x="46481" y="576071"/>
                  </a:lnTo>
                  <a:lnTo>
                    <a:pt x="51053" y="571499"/>
                  </a:lnTo>
                  <a:lnTo>
                    <a:pt x="51053" y="570737"/>
                  </a:lnTo>
                  <a:lnTo>
                    <a:pt x="56387" y="564641"/>
                  </a:lnTo>
                  <a:lnTo>
                    <a:pt x="62483" y="559307"/>
                  </a:lnTo>
                  <a:lnTo>
                    <a:pt x="62483" y="560069"/>
                  </a:lnTo>
                  <a:lnTo>
                    <a:pt x="67817" y="554735"/>
                  </a:lnTo>
                  <a:lnTo>
                    <a:pt x="73913" y="549401"/>
                  </a:lnTo>
                  <a:lnTo>
                    <a:pt x="73913" y="550163"/>
                  </a:lnTo>
                  <a:lnTo>
                    <a:pt x="80009" y="546099"/>
                  </a:lnTo>
                  <a:lnTo>
                    <a:pt x="80009" y="545591"/>
                  </a:lnTo>
                  <a:lnTo>
                    <a:pt x="86969" y="540963"/>
                  </a:lnTo>
                  <a:lnTo>
                    <a:pt x="100583" y="533399"/>
                  </a:lnTo>
                  <a:lnTo>
                    <a:pt x="100583" y="534161"/>
                  </a:lnTo>
                  <a:lnTo>
                    <a:pt x="107442" y="530351"/>
                  </a:lnTo>
                  <a:lnTo>
                    <a:pt x="115062" y="527303"/>
                  </a:lnTo>
                  <a:lnTo>
                    <a:pt x="115062" y="528065"/>
                  </a:lnTo>
                  <a:lnTo>
                    <a:pt x="121920" y="525322"/>
                  </a:lnTo>
                  <a:lnTo>
                    <a:pt x="121920" y="525017"/>
                  </a:lnTo>
                  <a:lnTo>
                    <a:pt x="129539" y="522939"/>
                  </a:lnTo>
                  <a:lnTo>
                    <a:pt x="129539" y="522731"/>
                  </a:lnTo>
                  <a:lnTo>
                    <a:pt x="137922" y="521207"/>
                  </a:lnTo>
                  <a:lnTo>
                    <a:pt x="145542" y="519683"/>
                  </a:lnTo>
                  <a:lnTo>
                    <a:pt x="153162" y="518991"/>
                  </a:lnTo>
                  <a:lnTo>
                    <a:pt x="161544" y="518159"/>
                  </a:lnTo>
                  <a:lnTo>
                    <a:pt x="1866900" y="518159"/>
                  </a:lnTo>
                  <a:lnTo>
                    <a:pt x="1866900" y="512825"/>
                  </a:lnTo>
                  <a:lnTo>
                    <a:pt x="1867545" y="508253"/>
                  </a:lnTo>
                  <a:close/>
                </a:path>
                <a:path w="3210560" h="1508759">
                  <a:moveTo>
                    <a:pt x="19812" y="1393697"/>
                  </a:moveTo>
                  <a:lnTo>
                    <a:pt x="16764" y="1386077"/>
                  </a:lnTo>
                  <a:lnTo>
                    <a:pt x="16764" y="1386839"/>
                  </a:lnTo>
                  <a:lnTo>
                    <a:pt x="14478" y="1378457"/>
                  </a:lnTo>
                  <a:lnTo>
                    <a:pt x="14478" y="1379219"/>
                  </a:lnTo>
                  <a:lnTo>
                    <a:pt x="12954" y="1370837"/>
                  </a:lnTo>
                  <a:lnTo>
                    <a:pt x="11430" y="1363217"/>
                  </a:lnTo>
                  <a:lnTo>
                    <a:pt x="10668" y="1354835"/>
                  </a:lnTo>
                  <a:lnTo>
                    <a:pt x="10668" y="1355597"/>
                  </a:lnTo>
                  <a:lnTo>
                    <a:pt x="9906" y="1347215"/>
                  </a:lnTo>
                  <a:lnTo>
                    <a:pt x="9906" y="1392256"/>
                  </a:lnTo>
                  <a:lnTo>
                    <a:pt x="12497" y="1402431"/>
                  </a:lnTo>
                  <a:lnTo>
                    <a:pt x="19050" y="1413700"/>
                  </a:lnTo>
                  <a:lnTo>
                    <a:pt x="19050" y="1393697"/>
                  </a:lnTo>
                  <a:lnTo>
                    <a:pt x="19812" y="1393697"/>
                  </a:lnTo>
                  <a:close/>
                </a:path>
                <a:path w="3210560" h="1508759">
                  <a:moveTo>
                    <a:pt x="19811" y="623315"/>
                  </a:moveTo>
                  <a:lnTo>
                    <a:pt x="19049" y="623315"/>
                  </a:lnTo>
                  <a:lnTo>
                    <a:pt x="19049" y="625220"/>
                  </a:lnTo>
                  <a:lnTo>
                    <a:pt x="19811" y="623315"/>
                  </a:lnTo>
                  <a:close/>
                </a:path>
                <a:path w="3210560" h="1508759">
                  <a:moveTo>
                    <a:pt x="25908" y="1408175"/>
                  </a:moveTo>
                  <a:lnTo>
                    <a:pt x="22098" y="1401317"/>
                  </a:lnTo>
                  <a:lnTo>
                    <a:pt x="19050" y="1393697"/>
                  </a:lnTo>
                  <a:lnTo>
                    <a:pt x="19050" y="1413700"/>
                  </a:lnTo>
                  <a:lnTo>
                    <a:pt x="25146" y="1424184"/>
                  </a:lnTo>
                  <a:lnTo>
                    <a:pt x="25146" y="1408175"/>
                  </a:lnTo>
                  <a:lnTo>
                    <a:pt x="25908" y="1408175"/>
                  </a:lnTo>
                  <a:close/>
                </a:path>
                <a:path w="3210560" h="1508759">
                  <a:moveTo>
                    <a:pt x="25907" y="608837"/>
                  </a:moveTo>
                  <a:lnTo>
                    <a:pt x="25145" y="608837"/>
                  </a:lnTo>
                  <a:lnTo>
                    <a:pt x="25145" y="610209"/>
                  </a:lnTo>
                  <a:lnTo>
                    <a:pt x="25907" y="608837"/>
                  </a:lnTo>
                  <a:close/>
                </a:path>
                <a:path w="3210560" h="1508759">
                  <a:moveTo>
                    <a:pt x="41910" y="1434845"/>
                  </a:moveTo>
                  <a:lnTo>
                    <a:pt x="37338" y="1427987"/>
                  </a:lnTo>
                  <a:lnTo>
                    <a:pt x="37338" y="1428749"/>
                  </a:lnTo>
                  <a:lnTo>
                    <a:pt x="32766" y="1421891"/>
                  </a:lnTo>
                  <a:lnTo>
                    <a:pt x="25146" y="1408175"/>
                  </a:lnTo>
                  <a:lnTo>
                    <a:pt x="25146" y="1424184"/>
                  </a:lnTo>
                  <a:lnTo>
                    <a:pt x="36204" y="1443204"/>
                  </a:lnTo>
                  <a:lnTo>
                    <a:pt x="41148" y="1447999"/>
                  </a:lnTo>
                  <a:lnTo>
                    <a:pt x="41148" y="1434845"/>
                  </a:lnTo>
                  <a:lnTo>
                    <a:pt x="41910" y="1434845"/>
                  </a:lnTo>
                  <a:close/>
                </a:path>
                <a:path w="3210560" h="1508759">
                  <a:moveTo>
                    <a:pt x="41909" y="582167"/>
                  </a:moveTo>
                  <a:lnTo>
                    <a:pt x="41148" y="582167"/>
                  </a:lnTo>
                  <a:lnTo>
                    <a:pt x="41148" y="583310"/>
                  </a:lnTo>
                  <a:lnTo>
                    <a:pt x="41909" y="582167"/>
                  </a:lnTo>
                  <a:close/>
                </a:path>
                <a:path w="3210560" h="1508759">
                  <a:moveTo>
                    <a:pt x="80772" y="1471421"/>
                  </a:moveTo>
                  <a:lnTo>
                    <a:pt x="73914" y="1466849"/>
                  </a:lnTo>
                  <a:lnTo>
                    <a:pt x="67818" y="1462277"/>
                  </a:lnTo>
                  <a:lnTo>
                    <a:pt x="62484" y="1456943"/>
                  </a:lnTo>
                  <a:lnTo>
                    <a:pt x="62484" y="1457705"/>
                  </a:lnTo>
                  <a:lnTo>
                    <a:pt x="56388" y="1452371"/>
                  </a:lnTo>
                  <a:lnTo>
                    <a:pt x="51054" y="1446275"/>
                  </a:lnTo>
                  <a:lnTo>
                    <a:pt x="46482" y="1440941"/>
                  </a:lnTo>
                  <a:lnTo>
                    <a:pt x="41148" y="1434845"/>
                  </a:lnTo>
                  <a:lnTo>
                    <a:pt x="41148" y="1447999"/>
                  </a:lnTo>
                  <a:lnTo>
                    <a:pt x="70002" y="1475987"/>
                  </a:lnTo>
                  <a:lnTo>
                    <a:pt x="80010" y="1481252"/>
                  </a:lnTo>
                  <a:lnTo>
                    <a:pt x="80010" y="1471421"/>
                  </a:lnTo>
                  <a:lnTo>
                    <a:pt x="80772" y="1471421"/>
                  </a:lnTo>
                  <a:close/>
                </a:path>
                <a:path w="3210560" h="1508759">
                  <a:moveTo>
                    <a:pt x="51815" y="570737"/>
                  </a:moveTo>
                  <a:lnTo>
                    <a:pt x="51053" y="570737"/>
                  </a:lnTo>
                  <a:lnTo>
                    <a:pt x="51053" y="571499"/>
                  </a:lnTo>
                  <a:lnTo>
                    <a:pt x="51815" y="570737"/>
                  </a:lnTo>
                  <a:close/>
                </a:path>
                <a:path w="3210560" h="1508759">
                  <a:moveTo>
                    <a:pt x="80772" y="545591"/>
                  </a:moveTo>
                  <a:lnTo>
                    <a:pt x="80009" y="545591"/>
                  </a:lnTo>
                  <a:lnTo>
                    <a:pt x="80009" y="546099"/>
                  </a:lnTo>
                  <a:lnTo>
                    <a:pt x="80772" y="545591"/>
                  </a:lnTo>
                  <a:close/>
                </a:path>
                <a:path w="3210560" h="1508759">
                  <a:moveTo>
                    <a:pt x="122682" y="1491995"/>
                  </a:moveTo>
                  <a:lnTo>
                    <a:pt x="115062" y="1488947"/>
                  </a:lnTo>
                  <a:lnTo>
                    <a:pt x="115062" y="1489709"/>
                  </a:lnTo>
                  <a:lnTo>
                    <a:pt x="107442" y="1486661"/>
                  </a:lnTo>
                  <a:lnTo>
                    <a:pt x="100584" y="1482851"/>
                  </a:lnTo>
                  <a:lnTo>
                    <a:pt x="100584" y="1483613"/>
                  </a:lnTo>
                  <a:lnTo>
                    <a:pt x="86868" y="1475993"/>
                  </a:lnTo>
                  <a:lnTo>
                    <a:pt x="80010" y="1471421"/>
                  </a:lnTo>
                  <a:lnTo>
                    <a:pt x="80010" y="1481252"/>
                  </a:lnTo>
                  <a:lnTo>
                    <a:pt x="112014" y="1498091"/>
                  </a:lnTo>
                  <a:lnTo>
                    <a:pt x="119634" y="1501139"/>
                  </a:lnTo>
                  <a:lnTo>
                    <a:pt x="121920" y="1501825"/>
                  </a:lnTo>
                  <a:lnTo>
                    <a:pt x="121920" y="1491995"/>
                  </a:lnTo>
                  <a:lnTo>
                    <a:pt x="122682" y="1491995"/>
                  </a:lnTo>
                  <a:close/>
                </a:path>
                <a:path w="3210560" h="1508759">
                  <a:moveTo>
                    <a:pt x="122682" y="525017"/>
                  </a:moveTo>
                  <a:lnTo>
                    <a:pt x="121920" y="525017"/>
                  </a:lnTo>
                  <a:lnTo>
                    <a:pt x="121920" y="525322"/>
                  </a:lnTo>
                  <a:lnTo>
                    <a:pt x="122682" y="525017"/>
                  </a:lnTo>
                  <a:close/>
                </a:path>
                <a:path w="3210560" h="1508759">
                  <a:moveTo>
                    <a:pt x="130302" y="1494281"/>
                  </a:moveTo>
                  <a:lnTo>
                    <a:pt x="121920" y="1491995"/>
                  </a:lnTo>
                  <a:lnTo>
                    <a:pt x="121920" y="1501825"/>
                  </a:lnTo>
                  <a:lnTo>
                    <a:pt x="127254" y="1503425"/>
                  </a:lnTo>
                  <a:lnTo>
                    <a:pt x="129540" y="1503841"/>
                  </a:lnTo>
                  <a:lnTo>
                    <a:pt x="129540" y="1494281"/>
                  </a:lnTo>
                  <a:lnTo>
                    <a:pt x="130302" y="1494281"/>
                  </a:lnTo>
                  <a:close/>
                </a:path>
                <a:path w="3210560" h="1508759">
                  <a:moveTo>
                    <a:pt x="130302" y="522731"/>
                  </a:moveTo>
                  <a:lnTo>
                    <a:pt x="129539" y="522731"/>
                  </a:lnTo>
                  <a:lnTo>
                    <a:pt x="129539" y="522939"/>
                  </a:lnTo>
                  <a:lnTo>
                    <a:pt x="130302" y="522731"/>
                  </a:lnTo>
                  <a:close/>
                </a:path>
                <a:path w="3210560" h="1508759">
                  <a:moveTo>
                    <a:pt x="3057144" y="1507997"/>
                  </a:moveTo>
                  <a:lnTo>
                    <a:pt x="3057144" y="1498091"/>
                  </a:lnTo>
                  <a:lnTo>
                    <a:pt x="3048762" y="1498853"/>
                  </a:lnTo>
                  <a:lnTo>
                    <a:pt x="161544" y="1498853"/>
                  </a:lnTo>
                  <a:lnTo>
                    <a:pt x="153162" y="1498091"/>
                  </a:lnTo>
                  <a:lnTo>
                    <a:pt x="145542" y="1497329"/>
                  </a:lnTo>
                  <a:lnTo>
                    <a:pt x="137922" y="1495805"/>
                  </a:lnTo>
                  <a:lnTo>
                    <a:pt x="129540" y="1494281"/>
                  </a:lnTo>
                  <a:lnTo>
                    <a:pt x="129540" y="1503841"/>
                  </a:lnTo>
                  <a:lnTo>
                    <a:pt x="152400" y="1507997"/>
                  </a:lnTo>
                  <a:lnTo>
                    <a:pt x="161544" y="1507997"/>
                  </a:lnTo>
                  <a:lnTo>
                    <a:pt x="169926" y="1508759"/>
                  </a:lnTo>
                  <a:lnTo>
                    <a:pt x="3040380" y="1508759"/>
                  </a:lnTo>
                  <a:lnTo>
                    <a:pt x="3048762" y="1507997"/>
                  </a:lnTo>
                  <a:lnTo>
                    <a:pt x="3057144" y="1507997"/>
                  </a:lnTo>
                  <a:close/>
                </a:path>
                <a:path w="3210560" h="1508759">
                  <a:moveTo>
                    <a:pt x="153924" y="518921"/>
                  </a:moveTo>
                  <a:lnTo>
                    <a:pt x="153162" y="518921"/>
                  </a:lnTo>
                  <a:lnTo>
                    <a:pt x="153924" y="518921"/>
                  </a:lnTo>
                  <a:close/>
                </a:path>
                <a:path w="3210560" h="1508759">
                  <a:moveTo>
                    <a:pt x="153924" y="1498091"/>
                  </a:moveTo>
                  <a:lnTo>
                    <a:pt x="153162" y="1498022"/>
                  </a:lnTo>
                  <a:lnTo>
                    <a:pt x="153924" y="1498091"/>
                  </a:lnTo>
                  <a:close/>
                </a:path>
                <a:path w="3210560" h="1508759">
                  <a:moveTo>
                    <a:pt x="1871472" y="508253"/>
                  </a:moveTo>
                  <a:lnTo>
                    <a:pt x="1867545" y="508253"/>
                  </a:lnTo>
                  <a:lnTo>
                    <a:pt x="1866900" y="512825"/>
                  </a:lnTo>
                  <a:lnTo>
                    <a:pt x="1871472" y="508253"/>
                  </a:lnTo>
                  <a:close/>
                </a:path>
                <a:path w="3210560" h="1508759">
                  <a:moveTo>
                    <a:pt x="1871472" y="518159"/>
                  </a:moveTo>
                  <a:lnTo>
                    <a:pt x="1871472" y="508253"/>
                  </a:lnTo>
                  <a:lnTo>
                    <a:pt x="1866900" y="512825"/>
                  </a:lnTo>
                  <a:lnTo>
                    <a:pt x="1866900" y="518159"/>
                  </a:lnTo>
                  <a:lnTo>
                    <a:pt x="1871472" y="518159"/>
                  </a:lnTo>
                  <a:close/>
                </a:path>
                <a:path w="3210560" h="1508759">
                  <a:moveTo>
                    <a:pt x="2673519" y="508253"/>
                  </a:moveTo>
                  <a:lnTo>
                    <a:pt x="1939289" y="0"/>
                  </a:lnTo>
                  <a:lnTo>
                    <a:pt x="1867545" y="508253"/>
                  </a:lnTo>
                  <a:lnTo>
                    <a:pt x="1871472" y="508253"/>
                  </a:lnTo>
                  <a:lnTo>
                    <a:pt x="1871472" y="518159"/>
                  </a:lnTo>
                  <a:lnTo>
                    <a:pt x="1876044" y="518159"/>
                  </a:lnTo>
                  <a:lnTo>
                    <a:pt x="1940814" y="57879"/>
                  </a:lnTo>
                  <a:lnTo>
                    <a:pt x="1940814" y="12191"/>
                  </a:lnTo>
                  <a:lnTo>
                    <a:pt x="1947672" y="9143"/>
                  </a:lnTo>
                  <a:lnTo>
                    <a:pt x="1947672" y="16945"/>
                  </a:lnTo>
                  <a:lnTo>
                    <a:pt x="2670810" y="518159"/>
                  </a:lnTo>
                  <a:lnTo>
                    <a:pt x="2671572" y="518159"/>
                  </a:lnTo>
                  <a:lnTo>
                    <a:pt x="2671572" y="508253"/>
                  </a:lnTo>
                  <a:lnTo>
                    <a:pt x="2673519" y="508253"/>
                  </a:lnTo>
                  <a:close/>
                </a:path>
                <a:path w="3210560" h="1508759">
                  <a:moveTo>
                    <a:pt x="1947672" y="9143"/>
                  </a:moveTo>
                  <a:lnTo>
                    <a:pt x="1940814" y="12191"/>
                  </a:lnTo>
                  <a:lnTo>
                    <a:pt x="1946671" y="16252"/>
                  </a:lnTo>
                  <a:lnTo>
                    <a:pt x="1947672" y="9143"/>
                  </a:lnTo>
                  <a:close/>
                </a:path>
                <a:path w="3210560" h="1508759">
                  <a:moveTo>
                    <a:pt x="1946671" y="16252"/>
                  </a:moveTo>
                  <a:lnTo>
                    <a:pt x="1940814" y="12191"/>
                  </a:lnTo>
                  <a:lnTo>
                    <a:pt x="1940814" y="57879"/>
                  </a:lnTo>
                  <a:lnTo>
                    <a:pt x="1946671" y="16252"/>
                  </a:lnTo>
                  <a:close/>
                </a:path>
                <a:path w="3210560" h="1508759">
                  <a:moveTo>
                    <a:pt x="1947672" y="16945"/>
                  </a:moveTo>
                  <a:lnTo>
                    <a:pt x="1947672" y="9143"/>
                  </a:lnTo>
                  <a:lnTo>
                    <a:pt x="1946671" y="16252"/>
                  </a:lnTo>
                  <a:lnTo>
                    <a:pt x="1947672" y="16945"/>
                  </a:lnTo>
                  <a:close/>
                </a:path>
                <a:path w="3210560" h="1508759">
                  <a:moveTo>
                    <a:pt x="2674620" y="509015"/>
                  </a:moveTo>
                  <a:lnTo>
                    <a:pt x="2673519" y="508253"/>
                  </a:lnTo>
                  <a:lnTo>
                    <a:pt x="2671572" y="508253"/>
                  </a:lnTo>
                  <a:lnTo>
                    <a:pt x="2674620" y="509015"/>
                  </a:lnTo>
                  <a:close/>
                </a:path>
                <a:path w="3210560" h="1508759">
                  <a:moveTo>
                    <a:pt x="2674620" y="518159"/>
                  </a:moveTo>
                  <a:lnTo>
                    <a:pt x="2674620" y="509015"/>
                  </a:lnTo>
                  <a:lnTo>
                    <a:pt x="2671572" y="508253"/>
                  </a:lnTo>
                  <a:lnTo>
                    <a:pt x="2671572" y="518159"/>
                  </a:lnTo>
                  <a:lnTo>
                    <a:pt x="2674620" y="518159"/>
                  </a:lnTo>
                  <a:close/>
                </a:path>
                <a:path w="3210560" h="1508759">
                  <a:moveTo>
                    <a:pt x="3209544" y="1356359"/>
                  </a:moveTo>
                  <a:lnTo>
                    <a:pt x="3209544" y="660653"/>
                  </a:lnTo>
                  <a:lnTo>
                    <a:pt x="3204972" y="635507"/>
                  </a:lnTo>
                  <a:lnTo>
                    <a:pt x="3202686" y="627887"/>
                  </a:lnTo>
                  <a:lnTo>
                    <a:pt x="3199638" y="620267"/>
                  </a:lnTo>
                  <a:lnTo>
                    <a:pt x="3196590" y="611885"/>
                  </a:lnTo>
                  <a:lnTo>
                    <a:pt x="3173382" y="572850"/>
                  </a:lnTo>
                  <a:lnTo>
                    <a:pt x="3141206" y="541739"/>
                  </a:lnTo>
                  <a:lnTo>
                    <a:pt x="3102051" y="519983"/>
                  </a:lnTo>
                  <a:lnTo>
                    <a:pt x="3057906" y="509015"/>
                  </a:lnTo>
                  <a:lnTo>
                    <a:pt x="3048762" y="509015"/>
                  </a:lnTo>
                  <a:lnTo>
                    <a:pt x="3040380" y="508253"/>
                  </a:lnTo>
                  <a:lnTo>
                    <a:pt x="2673519" y="508253"/>
                  </a:lnTo>
                  <a:lnTo>
                    <a:pt x="2674620" y="509015"/>
                  </a:lnTo>
                  <a:lnTo>
                    <a:pt x="2674620" y="518159"/>
                  </a:lnTo>
                  <a:lnTo>
                    <a:pt x="3048762" y="518159"/>
                  </a:lnTo>
                  <a:lnTo>
                    <a:pt x="3057144" y="518921"/>
                  </a:lnTo>
                  <a:lnTo>
                    <a:pt x="3064764" y="519683"/>
                  </a:lnTo>
                  <a:lnTo>
                    <a:pt x="3072384" y="521207"/>
                  </a:lnTo>
                  <a:lnTo>
                    <a:pt x="3080766" y="522731"/>
                  </a:lnTo>
                  <a:lnTo>
                    <a:pt x="3080766" y="522939"/>
                  </a:lnTo>
                  <a:lnTo>
                    <a:pt x="3088386" y="525017"/>
                  </a:lnTo>
                  <a:lnTo>
                    <a:pt x="3088386" y="525322"/>
                  </a:lnTo>
                  <a:lnTo>
                    <a:pt x="3095244" y="528065"/>
                  </a:lnTo>
                  <a:lnTo>
                    <a:pt x="3095244" y="527303"/>
                  </a:lnTo>
                  <a:lnTo>
                    <a:pt x="3102864" y="530351"/>
                  </a:lnTo>
                  <a:lnTo>
                    <a:pt x="3109722" y="534161"/>
                  </a:lnTo>
                  <a:lnTo>
                    <a:pt x="3109722" y="533399"/>
                  </a:lnTo>
                  <a:lnTo>
                    <a:pt x="3123438" y="541019"/>
                  </a:lnTo>
                  <a:lnTo>
                    <a:pt x="3130296" y="545591"/>
                  </a:lnTo>
                  <a:lnTo>
                    <a:pt x="3130296" y="546099"/>
                  </a:lnTo>
                  <a:lnTo>
                    <a:pt x="3136392" y="550163"/>
                  </a:lnTo>
                  <a:lnTo>
                    <a:pt x="3136392" y="549401"/>
                  </a:lnTo>
                  <a:lnTo>
                    <a:pt x="3142488" y="554735"/>
                  </a:lnTo>
                  <a:lnTo>
                    <a:pt x="3147822" y="559307"/>
                  </a:lnTo>
                  <a:lnTo>
                    <a:pt x="3153918" y="564641"/>
                  </a:lnTo>
                  <a:lnTo>
                    <a:pt x="3159252" y="570737"/>
                  </a:lnTo>
                  <a:lnTo>
                    <a:pt x="3159252" y="571499"/>
                  </a:lnTo>
                  <a:lnTo>
                    <a:pt x="3163824" y="576071"/>
                  </a:lnTo>
                  <a:lnTo>
                    <a:pt x="3168396" y="582167"/>
                  </a:lnTo>
                  <a:lnTo>
                    <a:pt x="3172968" y="589025"/>
                  </a:lnTo>
                  <a:lnTo>
                    <a:pt x="3172968" y="588263"/>
                  </a:lnTo>
                  <a:lnTo>
                    <a:pt x="3177540" y="595121"/>
                  </a:lnTo>
                  <a:lnTo>
                    <a:pt x="3185160" y="608837"/>
                  </a:lnTo>
                  <a:lnTo>
                    <a:pt x="3185160" y="610209"/>
                  </a:lnTo>
                  <a:lnTo>
                    <a:pt x="3188208" y="615695"/>
                  </a:lnTo>
                  <a:lnTo>
                    <a:pt x="3191256" y="623315"/>
                  </a:lnTo>
                  <a:lnTo>
                    <a:pt x="3191256" y="625220"/>
                  </a:lnTo>
                  <a:lnTo>
                    <a:pt x="3193542" y="630935"/>
                  </a:lnTo>
                  <a:lnTo>
                    <a:pt x="3193542" y="630173"/>
                  </a:lnTo>
                  <a:lnTo>
                    <a:pt x="3195828" y="638555"/>
                  </a:lnTo>
                  <a:lnTo>
                    <a:pt x="3195828" y="637793"/>
                  </a:lnTo>
                  <a:lnTo>
                    <a:pt x="3197352" y="646175"/>
                  </a:lnTo>
                  <a:lnTo>
                    <a:pt x="3198876" y="653795"/>
                  </a:lnTo>
                  <a:lnTo>
                    <a:pt x="3199638" y="662177"/>
                  </a:lnTo>
                  <a:lnTo>
                    <a:pt x="3199638" y="661415"/>
                  </a:lnTo>
                  <a:lnTo>
                    <a:pt x="3200400" y="669797"/>
                  </a:lnTo>
                  <a:lnTo>
                    <a:pt x="3200400" y="1395016"/>
                  </a:lnTo>
                  <a:lnTo>
                    <a:pt x="3201928" y="1391093"/>
                  </a:lnTo>
                  <a:lnTo>
                    <a:pt x="3206496" y="1373123"/>
                  </a:lnTo>
                  <a:lnTo>
                    <a:pt x="3209544" y="1356359"/>
                  </a:lnTo>
                  <a:close/>
                </a:path>
                <a:path w="3210560" h="1508759">
                  <a:moveTo>
                    <a:pt x="3057144" y="518991"/>
                  </a:moveTo>
                  <a:lnTo>
                    <a:pt x="3056382" y="518921"/>
                  </a:lnTo>
                  <a:lnTo>
                    <a:pt x="3057144" y="518991"/>
                  </a:lnTo>
                  <a:close/>
                </a:path>
                <a:path w="3210560" h="1508759">
                  <a:moveTo>
                    <a:pt x="3080766" y="1503400"/>
                  </a:moveTo>
                  <a:lnTo>
                    <a:pt x="3080766" y="1494281"/>
                  </a:lnTo>
                  <a:lnTo>
                    <a:pt x="3072384" y="1495805"/>
                  </a:lnTo>
                  <a:lnTo>
                    <a:pt x="3064764" y="1497329"/>
                  </a:lnTo>
                  <a:lnTo>
                    <a:pt x="3056382" y="1498091"/>
                  </a:lnTo>
                  <a:lnTo>
                    <a:pt x="3057144" y="1498091"/>
                  </a:lnTo>
                  <a:lnTo>
                    <a:pt x="3057144" y="1507997"/>
                  </a:lnTo>
                  <a:lnTo>
                    <a:pt x="3057906" y="1507997"/>
                  </a:lnTo>
                  <a:lnTo>
                    <a:pt x="3074670" y="1504949"/>
                  </a:lnTo>
                  <a:lnTo>
                    <a:pt x="3080766" y="1503400"/>
                  </a:lnTo>
                  <a:close/>
                </a:path>
                <a:path w="3210560" h="1508759">
                  <a:moveTo>
                    <a:pt x="3080766" y="522939"/>
                  </a:moveTo>
                  <a:lnTo>
                    <a:pt x="3080766" y="522731"/>
                  </a:lnTo>
                  <a:lnTo>
                    <a:pt x="3080004" y="522731"/>
                  </a:lnTo>
                  <a:lnTo>
                    <a:pt x="3080766" y="522939"/>
                  </a:lnTo>
                  <a:close/>
                </a:path>
                <a:path w="3210560" h="1508759">
                  <a:moveTo>
                    <a:pt x="3088386" y="1501463"/>
                  </a:moveTo>
                  <a:lnTo>
                    <a:pt x="3088386" y="1491995"/>
                  </a:lnTo>
                  <a:lnTo>
                    <a:pt x="3080004" y="1494281"/>
                  </a:lnTo>
                  <a:lnTo>
                    <a:pt x="3080766" y="1494281"/>
                  </a:lnTo>
                  <a:lnTo>
                    <a:pt x="3080766" y="1503400"/>
                  </a:lnTo>
                  <a:lnTo>
                    <a:pt x="3088386" y="1501463"/>
                  </a:lnTo>
                  <a:close/>
                </a:path>
                <a:path w="3210560" h="1508759">
                  <a:moveTo>
                    <a:pt x="3088386" y="525322"/>
                  </a:moveTo>
                  <a:lnTo>
                    <a:pt x="3088386" y="525017"/>
                  </a:lnTo>
                  <a:lnTo>
                    <a:pt x="3087624" y="525017"/>
                  </a:lnTo>
                  <a:lnTo>
                    <a:pt x="3088386" y="525322"/>
                  </a:lnTo>
                  <a:close/>
                </a:path>
                <a:path w="3210560" h="1508759">
                  <a:moveTo>
                    <a:pt x="3130296" y="1482272"/>
                  </a:moveTo>
                  <a:lnTo>
                    <a:pt x="3130296" y="1471421"/>
                  </a:lnTo>
                  <a:lnTo>
                    <a:pt x="3123438" y="1475993"/>
                  </a:lnTo>
                  <a:lnTo>
                    <a:pt x="3109722" y="1483613"/>
                  </a:lnTo>
                  <a:lnTo>
                    <a:pt x="3109722" y="1482851"/>
                  </a:lnTo>
                  <a:lnTo>
                    <a:pt x="3102864" y="1486661"/>
                  </a:lnTo>
                  <a:lnTo>
                    <a:pt x="3095244" y="1489709"/>
                  </a:lnTo>
                  <a:lnTo>
                    <a:pt x="3095244" y="1488947"/>
                  </a:lnTo>
                  <a:lnTo>
                    <a:pt x="3087624" y="1491995"/>
                  </a:lnTo>
                  <a:lnTo>
                    <a:pt x="3088386" y="1491995"/>
                  </a:lnTo>
                  <a:lnTo>
                    <a:pt x="3088386" y="1501463"/>
                  </a:lnTo>
                  <a:lnTo>
                    <a:pt x="3092639" y="1500382"/>
                  </a:lnTo>
                  <a:lnTo>
                    <a:pt x="3109974" y="1493629"/>
                  </a:lnTo>
                  <a:lnTo>
                    <a:pt x="3126421" y="1484917"/>
                  </a:lnTo>
                  <a:lnTo>
                    <a:pt x="3130296" y="1482272"/>
                  </a:lnTo>
                  <a:close/>
                </a:path>
                <a:path w="3210560" h="1508759">
                  <a:moveTo>
                    <a:pt x="3130296" y="546099"/>
                  </a:moveTo>
                  <a:lnTo>
                    <a:pt x="3130296" y="545591"/>
                  </a:lnTo>
                  <a:lnTo>
                    <a:pt x="3129534" y="545591"/>
                  </a:lnTo>
                  <a:lnTo>
                    <a:pt x="3130296" y="546099"/>
                  </a:lnTo>
                  <a:close/>
                </a:path>
                <a:path w="3210560" h="1508759">
                  <a:moveTo>
                    <a:pt x="3159252" y="1459338"/>
                  </a:moveTo>
                  <a:lnTo>
                    <a:pt x="3159252" y="1446275"/>
                  </a:lnTo>
                  <a:lnTo>
                    <a:pt x="3147822" y="1457705"/>
                  </a:lnTo>
                  <a:lnTo>
                    <a:pt x="3147822" y="1456943"/>
                  </a:lnTo>
                  <a:lnTo>
                    <a:pt x="3142488" y="1462277"/>
                  </a:lnTo>
                  <a:lnTo>
                    <a:pt x="3136392" y="1466849"/>
                  </a:lnTo>
                  <a:lnTo>
                    <a:pt x="3129534" y="1471421"/>
                  </a:lnTo>
                  <a:lnTo>
                    <a:pt x="3130296" y="1471421"/>
                  </a:lnTo>
                  <a:lnTo>
                    <a:pt x="3130296" y="1482272"/>
                  </a:lnTo>
                  <a:lnTo>
                    <a:pt x="3141726" y="1474469"/>
                  </a:lnTo>
                  <a:lnTo>
                    <a:pt x="3148584" y="1469897"/>
                  </a:lnTo>
                  <a:lnTo>
                    <a:pt x="3154680" y="1464563"/>
                  </a:lnTo>
                  <a:lnTo>
                    <a:pt x="3159252" y="1459338"/>
                  </a:lnTo>
                  <a:close/>
                </a:path>
                <a:path w="3210560" h="1508759">
                  <a:moveTo>
                    <a:pt x="3159252" y="571499"/>
                  </a:moveTo>
                  <a:lnTo>
                    <a:pt x="3159252" y="570737"/>
                  </a:lnTo>
                  <a:lnTo>
                    <a:pt x="3158490" y="570737"/>
                  </a:lnTo>
                  <a:lnTo>
                    <a:pt x="3159252" y="571499"/>
                  </a:lnTo>
                  <a:close/>
                </a:path>
                <a:path w="3210560" h="1508759">
                  <a:moveTo>
                    <a:pt x="3185160" y="1426784"/>
                  </a:moveTo>
                  <a:lnTo>
                    <a:pt x="3185160" y="1408175"/>
                  </a:lnTo>
                  <a:lnTo>
                    <a:pt x="3177540" y="1421891"/>
                  </a:lnTo>
                  <a:lnTo>
                    <a:pt x="3172968" y="1428749"/>
                  </a:lnTo>
                  <a:lnTo>
                    <a:pt x="3172968" y="1427987"/>
                  </a:lnTo>
                  <a:lnTo>
                    <a:pt x="3168396" y="1434845"/>
                  </a:lnTo>
                  <a:lnTo>
                    <a:pt x="3163824" y="1440941"/>
                  </a:lnTo>
                  <a:lnTo>
                    <a:pt x="3158490" y="1446275"/>
                  </a:lnTo>
                  <a:lnTo>
                    <a:pt x="3159252" y="1446275"/>
                  </a:lnTo>
                  <a:lnTo>
                    <a:pt x="3159252" y="1459338"/>
                  </a:lnTo>
                  <a:lnTo>
                    <a:pt x="3160014" y="1458467"/>
                  </a:lnTo>
                  <a:lnTo>
                    <a:pt x="3166110" y="1453133"/>
                  </a:lnTo>
                  <a:lnTo>
                    <a:pt x="3171444" y="1447037"/>
                  </a:lnTo>
                  <a:lnTo>
                    <a:pt x="3176016" y="1440179"/>
                  </a:lnTo>
                  <a:lnTo>
                    <a:pt x="3185160" y="1426784"/>
                  </a:lnTo>
                  <a:close/>
                </a:path>
                <a:path w="3210560" h="1508759">
                  <a:moveTo>
                    <a:pt x="3185160" y="610209"/>
                  </a:moveTo>
                  <a:lnTo>
                    <a:pt x="3185160" y="608837"/>
                  </a:lnTo>
                  <a:lnTo>
                    <a:pt x="3184398" y="608837"/>
                  </a:lnTo>
                  <a:lnTo>
                    <a:pt x="3185160" y="610209"/>
                  </a:lnTo>
                  <a:close/>
                </a:path>
                <a:path w="3210560" h="1508759">
                  <a:moveTo>
                    <a:pt x="3191256" y="1415827"/>
                  </a:moveTo>
                  <a:lnTo>
                    <a:pt x="3191256" y="1393697"/>
                  </a:lnTo>
                  <a:lnTo>
                    <a:pt x="3188208" y="1401317"/>
                  </a:lnTo>
                  <a:lnTo>
                    <a:pt x="3184398" y="1408175"/>
                  </a:lnTo>
                  <a:lnTo>
                    <a:pt x="3185160" y="1408175"/>
                  </a:lnTo>
                  <a:lnTo>
                    <a:pt x="3185160" y="1426784"/>
                  </a:lnTo>
                  <a:lnTo>
                    <a:pt x="3186463" y="1424875"/>
                  </a:lnTo>
                  <a:lnTo>
                    <a:pt x="3191256" y="1415827"/>
                  </a:lnTo>
                  <a:close/>
                </a:path>
                <a:path w="3210560" h="1508759">
                  <a:moveTo>
                    <a:pt x="3191256" y="625220"/>
                  </a:moveTo>
                  <a:lnTo>
                    <a:pt x="3191256" y="623315"/>
                  </a:lnTo>
                  <a:lnTo>
                    <a:pt x="3190494" y="623315"/>
                  </a:lnTo>
                  <a:lnTo>
                    <a:pt x="3191256" y="625220"/>
                  </a:lnTo>
                  <a:close/>
                </a:path>
                <a:path w="3210560" h="1508759">
                  <a:moveTo>
                    <a:pt x="3200400" y="1395016"/>
                  </a:moveTo>
                  <a:lnTo>
                    <a:pt x="3200400" y="1347215"/>
                  </a:lnTo>
                  <a:lnTo>
                    <a:pt x="3199638" y="1355597"/>
                  </a:lnTo>
                  <a:lnTo>
                    <a:pt x="3199638" y="1354835"/>
                  </a:lnTo>
                  <a:lnTo>
                    <a:pt x="3198876" y="1363217"/>
                  </a:lnTo>
                  <a:lnTo>
                    <a:pt x="3197352" y="1370837"/>
                  </a:lnTo>
                  <a:lnTo>
                    <a:pt x="3195828" y="1379219"/>
                  </a:lnTo>
                  <a:lnTo>
                    <a:pt x="3195828" y="1378457"/>
                  </a:lnTo>
                  <a:lnTo>
                    <a:pt x="3193542" y="1386839"/>
                  </a:lnTo>
                  <a:lnTo>
                    <a:pt x="3193542" y="1386077"/>
                  </a:lnTo>
                  <a:lnTo>
                    <a:pt x="3190494" y="1393697"/>
                  </a:lnTo>
                  <a:lnTo>
                    <a:pt x="3191256" y="1393697"/>
                  </a:lnTo>
                  <a:lnTo>
                    <a:pt x="3191256" y="1415827"/>
                  </a:lnTo>
                  <a:lnTo>
                    <a:pt x="3195175" y="1408428"/>
                  </a:lnTo>
                  <a:lnTo>
                    <a:pt x="3200400" y="1395016"/>
                  </a:lnTo>
                  <a:close/>
                </a:path>
                <a:path w="3210560" h="1508759">
                  <a:moveTo>
                    <a:pt x="3210306" y="1338833"/>
                  </a:moveTo>
                  <a:lnTo>
                    <a:pt x="3210306" y="678179"/>
                  </a:lnTo>
                  <a:lnTo>
                    <a:pt x="3209544" y="669797"/>
                  </a:lnTo>
                  <a:lnTo>
                    <a:pt x="3209544" y="1347215"/>
                  </a:lnTo>
                  <a:lnTo>
                    <a:pt x="3210306" y="1338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9161" y="6168644"/>
            <a:ext cx="269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95"/>
              </a:spcBef>
              <a:tabLst>
                <a:tab pos="1129665" algn="l"/>
              </a:tabLst>
            </a:pP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= 0,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– 2) takes the  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	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at 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9538" y="724154"/>
            <a:ext cx="3741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Shifting Signals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5628" y="5593841"/>
            <a:ext cx="3210560" cy="1422400"/>
            <a:chOff x="5405628" y="5593841"/>
            <a:chExt cx="3210560" cy="1422400"/>
          </a:xfrm>
        </p:grpSpPr>
        <p:sp>
          <p:nvSpPr>
            <p:cNvPr id="9" name="object 9"/>
            <p:cNvSpPr/>
            <p:nvPr/>
          </p:nvSpPr>
          <p:spPr>
            <a:xfrm>
              <a:off x="5410200" y="5600699"/>
              <a:ext cx="3200400" cy="1409700"/>
            </a:xfrm>
            <a:custGeom>
              <a:avLst/>
              <a:gdLst/>
              <a:ahLst/>
              <a:cxnLst/>
              <a:rect l="l" t="t" r="r" b="b"/>
              <a:pathLst>
                <a:path w="3200400" h="1409700">
                  <a:moveTo>
                    <a:pt x="3200400" y="1245107"/>
                  </a:moveTo>
                  <a:lnTo>
                    <a:pt x="3200400" y="584453"/>
                  </a:lnTo>
                  <a:lnTo>
                    <a:pt x="3194505" y="540455"/>
                  </a:lnTo>
                  <a:lnTo>
                    <a:pt x="3177878" y="500944"/>
                  </a:lnTo>
                  <a:lnTo>
                    <a:pt x="3152108" y="467486"/>
                  </a:lnTo>
                  <a:lnTo>
                    <a:pt x="3118781" y="441649"/>
                  </a:lnTo>
                  <a:lnTo>
                    <a:pt x="3079485" y="424998"/>
                  </a:lnTo>
                  <a:lnTo>
                    <a:pt x="3035808" y="419099"/>
                  </a:lnTo>
                  <a:lnTo>
                    <a:pt x="1333500" y="419099"/>
                  </a:lnTo>
                  <a:lnTo>
                    <a:pt x="669036" y="0"/>
                  </a:lnTo>
                  <a:lnTo>
                    <a:pt x="533400" y="419099"/>
                  </a:lnTo>
                  <a:lnTo>
                    <a:pt x="165354" y="419099"/>
                  </a:lnTo>
                  <a:lnTo>
                    <a:pt x="121355" y="424998"/>
                  </a:lnTo>
                  <a:lnTo>
                    <a:pt x="81844" y="441649"/>
                  </a:lnTo>
                  <a:lnTo>
                    <a:pt x="48386" y="467486"/>
                  </a:lnTo>
                  <a:lnTo>
                    <a:pt x="22549" y="500944"/>
                  </a:lnTo>
                  <a:lnTo>
                    <a:pt x="5898" y="540455"/>
                  </a:lnTo>
                  <a:lnTo>
                    <a:pt x="0" y="584453"/>
                  </a:lnTo>
                  <a:lnTo>
                    <a:pt x="0" y="1245108"/>
                  </a:lnTo>
                  <a:lnTo>
                    <a:pt x="5898" y="1288785"/>
                  </a:lnTo>
                  <a:lnTo>
                    <a:pt x="22549" y="1328081"/>
                  </a:lnTo>
                  <a:lnTo>
                    <a:pt x="48387" y="1361408"/>
                  </a:lnTo>
                  <a:lnTo>
                    <a:pt x="81844" y="1387178"/>
                  </a:lnTo>
                  <a:lnTo>
                    <a:pt x="121355" y="1403805"/>
                  </a:lnTo>
                  <a:lnTo>
                    <a:pt x="165354" y="1409699"/>
                  </a:lnTo>
                  <a:lnTo>
                    <a:pt x="3035808" y="1409699"/>
                  </a:lnTo>
                  <a:lnTo>
                    <a:pt x="3079485" y="1403805"/>
                  </a:lnTo>
                  <a:lnTo>
                    <a:pt x="3118781" y="1387178"/>
                  </a:lnTo>
                  <a:lnTo>
                    <a:pt x="3152108" y="1361408"/>
                  </a:lnTo>
                  <a:lnTo>
                    <a:pt x="3177878" y="1328081"/>
                  </a:lnTo>
                  <a:lnTo>
                    <a:pt x="3194505" y="1288785"/>
                  </a:lnTo>
                  <a:lnTo>
                    <a:pt x="3200400" y="124510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05628" y="5593841"/>
              <a:ext cx="3210560" cy="1422400"/>
            </a:xfrm>
            <a:custGeom>
              <a:avLst/>
              <a:gdLst/>
              <a:ahLst/>
              <a:cxnLst/>
              <a:rect l="l" t="t" r="r" b="b"/>
              <a:pathLst>
                <a:path w="3210559" h="1422400">
                  <a:moveTo>
                    <a:pt x="535384" y="421386"/>
                  </a:moveTo>
                  <a:lnTo>
                    <a:pt x="169926" y="421386"/>
                  </a:lnTo>
                  <a:lnTo>
                    <a:pt x="126539" y="427093"/>
                  </a:lnTo>
                  <a:lnTo>
                    <a:pt x="86969" y="443292"/>
                  </a:lnTo>
                  <a:lnTo>
                    <a:pt x="52911" y="468477"/>
                  </a:lnTo>
                  <a:lnTo>
                    <a:pt x="26060" y="501147"/>
                  </a:lnTo>
                  <a:lnTo>
                    <a:pt x="8112" y="539799"/>
                  </a:lnTo>
                  <a:lnTo>
                    <a:pt x="761" y="582930"/>
                  </a:lnTo>
                  <a:lnTo>
                    <a:pt x="0" y="591312"/>
                  </a:lnTo>
                  <a:lnTo>
                    <a:pt x="0" y="1251966"/>
                  </a:lnTo>
                  <a:lnTo>
                    <a:pt x="762" y="1260348"/>
                  </a:lnTo>
                  <a:lnTo>
                    <a:pt x="762" y="1269492"/>
                  </a:lnTo>
                  <a:lnTo>
                    <a:pt x="9906" y="1305388"/>
                  </a:lnTo>
                  <a:lnTo>
                    <a:pt x="9906" y="582930"/>
                  </a:lnTo>
                  <a:lnTo>
                    <a:pt x="10667" y="574548"/>
                  </a:lnTo>
                  <a:lnTo>
                    <a:pt x="10667" y="575310"/>
                  </a:lnTo>
                  <a:lnTo>
                    <a:pt x="11429" y="566928"/>
                  </a:lnTo>
                  <a:lnTo>
                    <a:pt x="12953" y="559308"/>
                  </a:lnTo>
                  <a:lnTo>
                    <a:pt x="14477" y="550926"/>
                  </a:lnTo>
                  <a:lnTo>
                    <a:pt x="14477" y="551688"/>
                  </a:lnTo>
                  <a:lnTo>
                    <a:pt x="16763" y="543306"/>
                  </a:lnTo>
                  <a:lnTo>
                    <a:pt x="16763" y="544068"/>
                  </a:lnTo>
                  <a:lnTo>
                    <a:pt x="19049" y="538353"/>
                  </a:lnTo>
                  <a:lnTo>
                    <a:pt x="19049" y="536448"/>
                  </a:lnTo>
                  <a:lnTo>
                    <a:pt x="22097" y="528828"/>
                  </a:lnTo>
                  <a:lnTo>
                    <a:pt x="25145" y="523341"/>
                  </a:lnTo>
                  <a:lnTo>
                    <a:pt x="25145" y="521970"/>
                  </a:lnTo>
                  <a:lnTo>
                    <a:pt x="32765" y="508254"/>
                  </a:lnTo>
                  <a:lnTo>
                    <a:pt x="37337" y="501396"/>
                  </a:lnTo>
                  <a:lnTo>
                    <a:pt x="37337" y="502158"/>
                  </a:lnTo>
                  <a:lnTo>
                    <a:pt x="41148" y="496443"/>
                  </a:lnTo>
                  <a:lnTo>
                    <a:pt x="41148" y="495300"/>
                  </a:lnTo>
                  <a:lnTo>
                    <a:pt x="46481" y="489204"/>
                  </a:lnTo>
                  <a:lnTo>
                    <a:pt x="51053" y="484632"/>
                  </a:lnTo>
                  <a:lnTo>
                    <a:pt x="51053" y="483870"/>
                  </a:lnTo>
                  <a:lnTo>
                    <a:pt x="56387" y="477774"/>
                  </a:lnTo>
                  <a:lnTo>
                    <a:pt x="62483" y="472440"/>
                  </a:lnTo>
                  <a:lnTo>
                    <a:pt x="62483" y="473202"/>
                  </a:lnTo>
                  <a:lnTo>
                    <a:pt x="67817" y="467868"/>
                  </a:lnTo>
                  <a:lnTo>
                    <a:pt x="73913" y="462534"/>
                  </a:lnTo>
                  <a:lnTo>
                    <a:pt x="73913" y="463296"/>
                  </a:lnTo>
                  <a:lnTo>
                    <a:pt x="80009" y="459232"/>
                  </a:lnTo>
                  <a:lnTo>
                    <a:pt x="80009" y="458724"/>
                  </a:lnTo>
                  <a:lnTo>
                    <a:pt x="86969" y="454095"/>
                  </a:lnTo>
                  <a:lnTo>
                    <a:pt x="100583" y="446532"/>
                  </a:lnTo>
                  <a:lnTo>
                    <a:pt x="100583" y="447294"/>
                  </a:lnTo>
                  <a:lnTo>
                    <a:pt x="107442" y="443484"/>
                  </a:lnTo>
                  <a:lnTo>
                    <a:pt x="115062" y="440436"/>
                  </a:lnTo>
                  <a:lnTo>
                    <a:pt x="115062" y="441198"/>
                  </a:lnTo>
                  <a:lnTo>
                    <a:pt x="121920" y="438454"/>
                  </a:lnTo>
                  <a:lnTo>
                    <a:pt x="121920" y="438150"/>
                  </a:lnTo>
                  <a:lnTo>
                    <a:pt x="129539" y="436071"/>
                  </a:lnTo>
                  <a:lnTo>
                    <a:pt x="129539" y="435864"/>
                  </a:lnTo>
                  <a:lnTo>
                    <a:pt x="137922" y="434340"/>
                  </a:lnTo>
                  <a:lnTo>
                    <a:pt x="145542" y="432816"/>
                  </a:lnTo>
                  <a:lnTo>
                    <a:pt x="153162" y="432123"/>
                  </a:lnTo>
                  <a:lnTo>
                    <a:pt x="161544" y="431292"/>
                  </a:lnTo>
                  <a:lnTo>
                    <a:pt x="534162" y="431292"/>
                  </a:lnTo>
                  <a:lnTo>
                    <a:pt x="534162" y="425196"/>
                  </a:lnTo>
                  <a:lnTo>
                    <a:pt x="535384" y="421386"/>
                  </a:lnTo>
                  <a:close/>
                </a:path>
                <a:path w="3210559" h="1422400">
                  <a:moveTo>
                    <a:pt x="19812" y="1306830"/>
                  </a:moveTo>
                  <a:lnTo>
                    <a:pt x="16764" y="1299210"/>
                  </a:lnTo>
                  <a:lnTo>
                    <a:pt x="16764" y="1299972"/>
                  </a:lnTo>
                  <a:lnTo>
                    <a:pt x="14478" y="1291590"/>
                  </a:lnTo>
                  <a:lnTo>
                    <a:pt x="14478" y="1292352"/>
                  </a:lnTo>
                  <a:lnTo>
                    <a:pt x="12954" y="1283970"/>
                  </a:lnTo>
                  <a:lnTo>
                    <a:pt x="11430" y="1276350"/>
                  </a:lnTo>
                  <a:lnTo>
                    <a:pt x="10668" y="1267968"/>
                  </a:lnTo>
                  <a:lnTo>
                    <a:pt x="10668" y="1268730"/>
                  </a:lnTo>
                  <a:lnTo>
                    <a:pt x="9906" y="1260348"/>
                  </a:lnTo>
                  <a:lnTo>
                    <a:pt x="9906" y="1305388"/>
                  </a:lnTo>
                  <a:lnTo>
                    <a:pt x="12497" y="1315563"/>
                  </a:lnTo>
                  <a:lnTo>
                    <a:pt x="19050" y="1326832"/>
                  </a:lnTo>
                  <a:lnTo>
                    <a:pt x="19050" y="1306830"/>
                  </a:lnTo>
                  <a:lnTo>
                    <a:pt x="19812" y="1306830"/>
                  </a:lnTo>
                  <a:close/>
                </a:path>
                <a:path w="3210559" h="1422400">
                  <a:moveTo>
                    <a:pt x="19811" y="536448"/>
                  </a:moveTo>
                  <a:lnTo>
                    <a:pt x="19049" y="536448"/>
                  </a:lnTo>
                  <a:lnTo>
                    <a:pt x="19049" y="538353"/>
                  </a:lnTo>
                  <a:lnTo>
                    <a:pt x="19811" y="536448"/>
                  </a:lnTo>
                  <a:close/>
                </a:path>
                <a:path w="3210559" h="1422400">
                  <a:moveTo>
                    <a:pt x="25908" y="1321308"/>
                  </a:moveTo>
                  <a:lnTo>
                    <a:pt x="22098" y="1314450"/>
                  </a:lnTo>
                  <a:lnTo>
                    <a:pt x="19050" y="1306830"/>
                  </a:lnTo>
                  <a:lnTo>
                    <a:pt x="19050" y="1326832"/>
                  </a:lnTo>
                  <a:lnTo>
                    <a:pt x="25146" y="1337316"/>
                  </a:lnTo>
                  <a:lnTo>
                    <a:pt x="25146" y="1321308"/>
                  </a:lnTo>
                  <a:lnTo>
                    <a:pt x="25908" y="1321308"/>
                  </a:lnTo>
                  <a:close/>
                </a:path>
                <a:path w="3210559" h="1422400">
                  <a:moveTo>
                    <a:pt x="25907" y="521970"/>
                  </a:moveTo>
                  <a:lnTo>
                    <a:pt x="25145" y="521970"/>
                  </a:lnTo>
                  <a:lnTo>
                    <a:pt x="25145" y="523341"/>
                  </a:lnTo>
                  <a:lnTo>
                    <a:pt x="25907" y="521970"/>
                  </a:lnTo>
                  <a:close/>
                </a:path>
                <a:path w="3210559" h="1422400">
                  <a:moveTo>
                    <a:pt x="41910" y="1347978"/>
                  </a:moveTo>
                  <a:lnTo>
                    <a:pt x="37338" y="1341120"/>
                  </a:lnTo>
                  <a:lnTo>
                    <a:pt x="37338" y="1341882"/>
                  </a:lnTo>
                  <a:lnTo>
                    <a:pt x="32766" y="1335024"/>
                  </a:lnTo>
                  <a:lnTo>
                    <a:pt x="25146" y="1321308"/>
                  </a:lnTo>
                  <a:lnTo>
                    <a:pt x="25146" y="1337316"/>
                  </a:lnTo>
                  <a:lnTo>
                    <a:pt x="36204" y="1356336"/>
                  </a:lnTo>
                  <a:lnTo>
                    <a:pt x="41148" y="1361131"/>
                  </a:lnTo>
                  <a:lnTo>
                    <a:pt x="41148" y="1347978"/>
                  </a:lnTo>
                  <a:lnTo>
                    <a:pt x="41910" y="1347978"/>
                  </a:lnTo>
                  <a:close/>
                </a:path>
                <a:path w="3210559" h="1422400">
                  <a:moveTo>
                    <a:pt x="41909" y="495300"/>
                  </a:moveTo>
                  <a:lnTo>
                    <a:pt x="41148" y="495300"/>
                  </a:lnTo>
                  <a:lnTo>
                    <a:pt x="41148" y="496443"/>
                  </a:lnTo>
                  <a:lnTo>
                    <a:pt x="41909" y="495300"/>
                  </a:lnTo>
                  <a:close/>
                </a:path>
                <a:path w="3210559" h="1422400">
                  <a:moveTo>
                    <a:pt x="80772" y="1384554"/>
                  </a:moveTo>
                  <a:lnTo>
                    <a:pt x="73914" y="1379982"/>
                  </a:lnTo>
                  <a:lnTo>
                    <a:pt x="67818" y="1375410"/>
                  </a:lnTo>
                  <a:lnTo>
                    <a:pt x="62484" y="1370076"/>
                  </a:lnTo>
                  <a:lnTo>
                    <a:pt x="62484" y="1370838"/>
                  </a:lnTo>
                  <a:lnTo>
                    <a:pt x="56388" y="1365504"/>
                  </a:lnTo>
                  <a:lnTo>
                    <a:pt x="51054" y="1359408"/>
                  </a:lnTo>
                  <a:lnTo>
                    <a:pt x="46482" y="1354074"/>
                  </a:lnTo>
                  <a:lnTo>
                    <a:pt x="41148" y="1347978"/>
                  </a:lnTo>
                  <a:lnTo>
                    <a:pt x="41148" y="1361131"/>
                  </a:lnTo>
                  <a:lnTo>
                    <a:pt x="70002" y="1389119"/>
                  </a:lnTo>
                  <a:lnTo>
                    <a:pt x="80010" y="1394384"/>
                  </a:lnTo>
                  <a:lnTo>
                    <a:pt x="80010" y="1384554"/>
                  </a:lnTo>
                  <a:lnTo>
                    <a:pt x="80772" y="1384554"/>
                  </a:lnTo>
                  <a:close/>
                </a:path>
                <a:path w="3210559" h="1422400">
                  <a:moveTo>
                    <a:pt x="51815" y="483870"/>
                  </a:moveTo>
                  <a:lnTo>
                    <a:pt x="51053" y="483870"/>
                  </a:lnTo>
                  <a:lnTo>
                    <a:pt x="51053" y="484632"/>
                  </a:lnTo>
                  <a:lnTo>
                    <a:pt x="51815" y="483870"/>
                  </a:lnTo>
                  <a:close/>
                </a:path>
                <a:path w="3210559" h="1422400">
                  <a:moveTo>
                    <a:pt x="80772" y="458724"/>
                  </a:moveTo>
                  <a:lnTo>
                    <a:pt x="80009" y="458724"/>
                  </a:lnTo>
                  <a:lnTo>
                    <a:pt x="80009" y="459232"/>
                  </a:lnTo>
                  <a:lnTo>
                    <a:pt x="80772" y="458724"/>
                  </a:lnTo>
                  <a:close/>
                </a:path>
                <a:path w="3210559" h="1422400">
                  <a:moveTo>
                    <a:pt x="122682" y="1405128"/>
                  </a:moveTo>
                  <a:lnTo>
                    <a:pt x="115062" y="1402080"/>
                  </a:lnTo>
                  <a:lnTo>
                    <a:pt x="115062" y="1402842"/>
                  </a:lnTo>
                  <a:lnTo>
                    <a:pt x="107442" y="1399794"/>
                  </a:lnTo>
                  <a:lnTo>
                    <a:pt x="100584" y="1395984"/>
                  </a:lnTo>
                  <a:lnTo>
                    <a:pt x="100584" y="1396746"/>
                  </a:lnTo>
                  <a:lnTo>
                    <a:pt x="86868" y="1389126"/>
                  </a:lnTo>
                  <a:lnTo>
                    <a:pt x="80010" y="1384554"/>
                  </a:lnTo>
                  <a:lnTo>
                    <a:pt x="80010" y="1394384"/>
                  </a:lnTo>
                  <a:lnTo>
                    <a:pt x="112014" y="1411224"/>
                  </a:lnTo>
                  <a:lnTo>
                    <a:pt x="119634" y="1414272"/>
                  </a:lnTo>
                  <a:lnTo>
                    <a:pt x="121920" y="1414957"/>
                  </a:lnTo>
                  <a:lnTo>
                    <a:pt x="121920" y="1405128"/>
                  </a:lnTo>
                  <a:lnTo>
                    <a:pt x="122682" y="1405128"/>
                  </a:lnTo>
                  <a:close/>
                </a:path>
                <a:path w="3210559" h="1422400">
                  <a:moveTo>
                    <a:pt x="122682" y="438150"/>
                  </a:moveTo>
                  <a:lnTo>
                    <a:pt x="121920" y="438150"/>
                  </a:lnTo>
                  <a:lnTo>
                    <a:pt x="121920" y="438454"/>
                  </a:lnTo>
                  <a:lnTo>
                    <a:pt x="122682" y="438150"/>
                  </a:lnTo>
                  <a:close/>
                </a:path>
                <a:path w="3210559" h="1422400">
                  <a:moveTo>
                    <a:pt x="130302" y="1407414"/>
                  </a:moveTo>
                  <a:lnTo>
                    <a:pt x="121920" y="1405128"/>
                  </a:lnTo>
                  <a:lnTo>
                    <a:pt x="121920" y="1414957"/>
                  </a:lnTo>
                  <a:lnTo>
                    <a:pt x="127254" y="1416558"/>
                  </a:lnTo>
                  <a:lnTo>
                    <a:pt x="129540" y="1416973"/>
                  </a:lnTo>
                  <a:lnTo>
                    <a:pt x="129540" y="1407414"/>
                  </a:lnTo>
                  <a:lnTo>
                    <a:pt x="130302" y="1407414"/>
                  </a:lnTo>
                  <a:close/>
                </a:path>
                <a:path w="3210559" h="1422400">
                  <a:moveTo>
                    <a:pt x="130302" y="435864"/>
                  </a:moveTo>
                  <a:lnTo>
                    <a:pt x="129539" y="435864"/>
                  </a:lnTo>
                  <a:lnTo>
                    <a:pt x="129539" y="436071"/>
                  </a:lnTo>
                  <a:lnTo>
                    <a:pt x="130302" y="435864"/>
                  </a:lnTo>
                  <a:close/>
                </a:path>
                <a:path w="3210559" h="1422400">
                  <a:moveTo>
                    <a:pt x="3057144" y="1421130"/>
                  </a:moveTo>
                  <a:lnTo>
                    <a:pt x="3057144" y="1411223"/>
                  </a:lnTo>
                  <a:lnTo>
                    <a:pt x="3048762" y="1411986"/>
                  </a:lnTo>
                  <a:lnTo>
                    <a:pt x="161544" y="1411986"/>
                  </a:lnTo>
                  <a:lnTo>
                    <a:pt x="153162" y="1411224"/>
                  </a:lnTo>
                  <a:lnTo>
                    <a:pt x="145542" y="1410462"/>
                  </a:lnTo>
                  <a:lnTo>
                    <a:pt x="137922" y="1408938"/>
                  </a:lnTo>
                  <a:lnTo>
                    <a:pt x="129540" y="1407414"/>
                  </a:lnTo>
                  <a:lnTo>
                    <a:pt x="129540" y="1416973"/>
                  </a:lnTo>
                  <a:lnTo>
                    <a:pt x="152400" y="1421130"/>
                  </a:lnTo>
                  <a:lnTo>
                    <a:pt x="161544" y="1421130"/>
                  </a:lnTo>
                  <a:lnTo>
                    <a:pt x="169926" y="1421892"/>
                  </a:lnTo>
                  <a:lnTo>
                    <a:pt x="3040380" y="1421892"/>
                  </a:lnTo>
                  <a:lnTo>
                    <a:pt x="3048762" y="1421130"/>
                  </a:lnTo>
                  <a:lnTo>
                    <a:pt x="3057144" y="1421130"/>
                  </a:lnTo>
                  <a:close/>
                </a:path>
                <a:path w="3210559" h="1422400">
                  <a:moveTo>
                    <a:pt x="153924" y="432054"/>
                  </a:moveTo>
                  <a:lnTo>
                    <a:pt x="153162" y="432054"/>
                  </a:lnTo>
                  <a:lnTo>
                    <a:pt x="153924" y="432054"/>
                  </a:lnTo>
                  <a:close/>
                </a:path>
                <a:path w="3210559" h="1422400">
                  <a:moveTo>
                    <a:pt x="153924" y="1411224"/>
                  </a:moveTo>
                  <a:lnTo>
                    <a:pt x="153162" y="1411154"/>
                  </a:lnTo>
                  <a:lnTo>
                    <a:pt x="153924" y="1411224"/>
                  </a:lnTo>
                  <a:close/>
                </a:path>
                <a:path w="3210559" h="1422400">
                  <a:moveTo>
                    <a:pt x="537972" y="421386"/>
                  </a:moveTo>
                  <a:lnTo>
                    <a:pt x="535384" y="421386"/>
                  </a:lnTo>
                  <a:lnTo>
                    <a:pt x="534162" y="425196"/>
                  </a:lnTo>
                  <a:lnTo>
                    <a:pt x="537972" y="421386"/>
                  </a:lnTo>
                  <a:close/>
                </a:path>
                <a:path w="3210559" h="1422400">
                  <a:moveTo>
                    <a:pt x="537972" y="431292"/>
                  </a:moveTo>
                  <a:lnTo>
                    <a:pt x="537972" y="421386"/>
                  </a:lnTo>
                  <a:lnTo>
                    <a:pt x="534162" y="425196"/>
                  </a:lnTo>
                  <a:lnTo>
                    <a:pt x="534162" y="431292"/>
                  </a:lnTo>
                  <a:lnTo>
                    <a:pt x="537972" y="431292"/>
                  </a:lnTo>
                  <a:close/>
                </a:path>
                <a:path w="3210559" h="1422400">
                  <a:moveTo>
                    <a:pt x="1339909" y="421385"/>
                  </a:moveTo>
                  <a:lnTo>
                    <a:pt x="670560" y="0"/>
                  </a:lnTo>
                  <a:lnTo>
                    <a:pt x="535384" y="421386"/>
                  </a:lnTo>
                  <a:lnTo>
                    <a:pt x="537972" y="421386"/>
                  </a:lnTo>
                  <a:lnTo>
                    <a:pt x="537972" y="431292"/>
                  </a:lnTo>
                  <a:lnTo>
                    <a:pt x="541782" y="431292"/>
                  </a:lnTo>
                  <a:lnTo>
                    <a:pt x="670560" y="32008"/>
                  </a:lnTo>
                  <a:lnTo>
                    <a:pt x="670560" y="11430"/>
                  </a:lnTo>
                  <a:lnTo>
                    <a:pt x="678180" y="8382"/>
                  </a:lnTo>
                  <a:lnTo>
                    <a:pt x="678180" y="16228"/>
                  </a:lnTo>
                  <a:lnTo>
                    <a:pt x="1337310" y="431291"/>
                  </a:lnTo>
                  <a:lnTo>
                    <a:pt x="1338072" y="431291"/>
                  </a:lnTo>
                  <a:lnTo>
                    <a:pt x="1338072" y="421385"/>
                  </a:lnTo>
                  <a:lnTo>
                    <a:pt x="1339909" y="421385"/>
                  </a:lnTo>
                  <a:close/>
                </a:path>
                <a:path w="3210559" h="1422400">
                  <a:moveTo>
                    <a:pt x="678180" y="8382"/>
                  </a:moveTo>
                  <a:lnTo>
                    <a:pt x="670560" y="11430"/>
                  </a:lnTo>
                  <a:lnTo>
                    <a:pt x="676076" y="14903"/>
                  </a:lnTo>
                  <a:lnTo>
                    <a:pt x="678180" y="8382"/>
                  </a:lnTo>
                  <a:close/>
                </a:path>
                <a:path w="3210559" h="1422400">
                  <a:moveTo>
                    <a:pt x="676076" y="14903"/>
                  </a:moveTo>
                  <a:lnTo>
                    <a:pt x="670560" y="11430"/>
                  </a:lnTo>
                  <a:lnTo>
                    <a:pt x="670560" y="32008"/>
                  </a:lnTo>
                  <a:lnTo>
                    <a:pt x="676076" y="14903"/>
                  </a:lnTo>
                  <a:close/>
                </a:path>
                <a:path w="3210559" h="1422400">
                  <a:moveTo>
                    <a:pt x="678180" y="16228"/>
                  </a:moveTo>
                  <a:lnTo>
                    <a:pt x="678180" y="8382"/>
                  </a:lnTo>
                  <a:lnTo>
                    <a:pt x="676076" y="14903"/>
                  </a:lnTo>
                  <a:lnTo>
                    <a:pt x="678180" y="16228"/>
                  </a:lnTo>
                  <a:close/>
                </a:path>
                <a:path w="3210559" h="1422400">
                  <a:moveTo>
                    <a:pt x="1341120" y="422147"/>
                  </a:moveTo>
                  <a:lnTo>
                    <a:pt x="1339909" y="421385"/>
                  </a:lnTo>
                  <a:lnTo>
                    <a:pt x="1338072" y="421385"/>
                  </a:lnTo>
                  <a:lnTo>
                    <a:pt x="1341120" y="422147"/>
                  </a:lnTo>
                  <a:close/>
                </a:path>
                <a:path w="3210559" h="1422400">
                  <a:moveTo>
                    <a:pt x="1341120" y="431291"/>
                  </a:moveTo>
                  <a:lnTo>
                    <a:pt x="1341120" y="422147"/>
                  </a:lnTo>
                  <a:lnTo>
                    <a:pt x="1338072" y="421385"/>
                  </a:lnTo>
                  <a:lnTo>
                    <a:pt x="1338072" y="431291"/>
                  </a:lnTo>
                  <a:lnTo>
                    <a:pt x="1341120" y="431291"/>
                  </a:lnTo>
                  <a:close/>
                </a:path>
                <a:path w="3210559" h="1422400">
                  <a:moveTo>
                    <a:pt x="3209544" y="1269491"/>
                  </a:moveTo>
                  <a:lnTo>
                    <a:pt x="3209544" y="573785"/>
                  </a:lnTo>
                  <a:lnTo>
                    <a:pt x="3204972" y="548639"/>
                  </a:lnTo>
                  <a:lnTo>
                    <a:pt x="3202686" y="541019"/>
                  </a:lnTo>
                  <a:lnTo>
                    <a:pt x="3199638" y="533399"/>
                  </a:lnTo>
                  <a:lnTo>
                    <a:pt x="3196590" y="525017"/>
                  </a:lnTo>
                  <a:lnTo>
                    <a:pt x="3173382" y="485982"/>
                  </a:lnTo>
                  <a:lnTo>
                    <a:pt x="3141206" y="454871"/>
                  </a:lnTo>
                  <a:lnTo>
                    <a:pt x="3102051" y="433115"/>
                  </a:lnTo>
                  <a:lnTo>
                    <a:pt x="3057906" y="422147"/>
                  </a:lnTo>
                  <a:lnTo>
                    <a:pt x="3048762" y="422147"/>
                  </a:lnTo>
                  <a:lnTo>
                    <a:pt x="3040380" y="421385"/>
                  </a:lnTo>
                  <a:lnTo>
                    <a:pt x="1339909" y="421385"/>
                  </a:lnTo>
                  <a:lnTo>
                    <a:pt x="1341120" y="422147"/>
                  </a:lnTo>
                  <a:lnTo>
                    <a:pt x="1341120" y="431291"/>
                  </a:lnTo>
                  <a:lnTo>
                    <a:pt x="3048762" y="431291"/>
                  </a:lnTo>
                  <a:lnTo>
                    <a:pt x="3057144" y="432053"/>
                  </a:lnTo>
                  <a:lnTo>
                    <a:pt x="3064764" y="432815"/>
                  </a:lnTo>
                  <a:lnTo>
                    <a:pt x="3072384" y="434339"/>
                  </a:lnTo>
                  <a:lnTo>
                    <a:pt x="3080766" y="435863"/>
                  </a:lnTo>
                  <a:lnTo>
                    <a:pt x="3080766" y="436071"/>
                  </a:lnTo>
                  <a:lnTo>
                    <a:pt x="3088386" y="438149"/>
                  </a:lnTo>
                  <a:lnTo>
                    <a:pt x="3088386" y="438454"/>
                  </a:lnTo>
                  <a:lnTo>
                    <a:pt x="3095244" y="441197"/>
                  </a:lnTo>
                  <a:lnTo>
                    <a:pt x="3095244" y="440435"/>
                  </a:lnTo>
                  <a:lnTo>
                    <a:pt x="3102864" y="443483"/>
                  </a:lnTo>
                  <a:lnTo>
                    <a:pt x="3109722" y="447293"/>
                  </a:lnTo>
                  <a:lnTo>
                    <a:pt x="3109722" y="446531"/>
                  </a:lnTo>
                  <a:lnTo>
                    <a:pt x="3123438" y="454151"/>
                  </a:lnTo>
                  <a:lnTo>
                    <a:pt x="3130296" y="458723"/>
                  </a:lnTo>
                  <a:lnTo>
                    <a:pt x="3130296" y="459231"/>
                  </a:lnTo>
                  <a:lnTo>
                    <a:pt x="3136392" y="463295"/>
                  </a:lnTo>
                  <a:lnTo>
                    <a:pt x="3136392" y="462533"/>
                  </a:lnTo>
                  <a:lnTo>
                    <a:pt x="3142488" y="467867"/>
                  </a:lnTo>
                  <a:lnTo>
                    <a:pt x="3147822" y="472439"/>
                  </a:lnTo>
                  <a:lnTo>
                    <a:pt x="3153918" y="477773"/>
                  </a:lnTo>
                  <a:lnTo>
                    <a:pt x="3159252" y="483869"/>
                  </a:lnTo>
                  <a:lnTo>
                    <a:pt x="3159252" y="484631"/>
                  </a:lnTo>
                  <a:lnTo>
                    <a:pt x="3163824" y="489203"/>
                  </a:lnTo>
                  <a:lnTo>
                    <a:pt x="3168396" y="495299"/>
                  </a:lnTo>
                  <a:lnTo>
                    <a:pt x="3172968" y="502157"/>
                  </a:lnTo>
                  <a:lnTo>
                    <a:pt x="3172968" y="501395"/>
                  </a:lnTo>
                  <a:lnTo>
                    <a:pt x="3177540" y="508253"/>
                  </a:lnTo>
                  <a:lnTo>
                    <a:pt x="3185160" y="521969"/>
                  </a:lnTo>
                  <a:lnTo>
                    <a:pt x="3185160" y="523341"/>
                  </a:lnTo>
                  <a:lnTo>
                    <a:pt x="3188208" y="528827"/>
                  </a:lnTo>
                  <a:lnTo>
                    <a:pt x="3191256" y="536447"/>
                  </a:lnTo>
                  <a:lnTo>
                    <a:pt x="3191256" y="538352"/>
                  </a:lnTo>
                  <a:lnTo>
                    <a:pt x="3193542" y="544067"/>
                  </a:lnTo>
                  <a:lnTo>
                    <a:pt x="3193542" y="543305"/>
                  </a:lnTo>
                  <a:lnTo>
                    <a:pt x="3195828" y="551687"/>
                  </a:lnTo>
                  <a:lnTo>
                    <a:pt x="3195828" y="550925"/>
                  </a:lnTo>
                  <a:lnTo>
                    <a:pt x="3197352" y="559307"/>
                  </a:lnTo>
                  <a:lnTo>
                    <a:pt x="3198876" y="566927"/>
                  </a:lnTo>
                  <a:lnTo>
                    <a:pt x="3199638" y="575309"/>
                  </a:lnTo>
                  <a:lnTo>
                    <a:pt x="3199638" y="574547"/>
                  </a:lnTo>
                  <a:lnTo>
                    <a:pt x="3200400" y="582929"/>
                  </a:lnTo>
                  <a:lnTo>
                    <a:pt x="3200400" y="1308148"/>
                  </a:lnTo>
                  <a:lnTo>
                    <a:pt x="3201928" y="1304225"/>
                  </a:lnTo>
                  <a:lnTo>
                    <a:pt x="3206496" y="1286255"/>
                  </a:lnTo>
                  <a:lnTo>
                    <a:pt x="3209544" y="1269491"/>
                  </a:lnTo>
                  <a:close/>
                </a:path>
                <a:path w="3210559" h="1422400">
                  <a:moveTo>
                    <a:pt x="3057144" y="432123"/>
                  </a:moveTo>
                  <a:lnTo>
                    <a:pt x="3056382" y="432053"/>
                  </a:lnTo>
                  <a:lnTo>
                    <a:pt x="3057144" y="432123"/>
                  </a:lnTo>
                  <a:close/>
                </a:path>
                <a:path w="3210559" h="1422400">
                  <a:moveTo>
                    <a:pt x="3080766" y="1416532"/>
                  </a:moveTo>
                  <a:lnTo>
                    <a:pt x="3080766" y="1407414"/>
                  </a:lnTo>
                  <a:lnTo>
                    <a:pt x="3072384" y="1408937"/>
                  </a:lnTo>
                  <a:lnTo>
                    <a:pt x="3064764" y="1410461"/>
                  </a:lnTo>
                  <a:lnTo>
                    <a:pt x="3056382" y="1411223"/>
                  </a:lnTo>
                  <a:lnTo>
                    <a:pt x="3057144" y="1411223"/>
                  </a:lnTo>
                  <a:lnTo>
                    <a:pt x="3057144" y="1421130"/>
                  </a:lnTo>
                  <a:lnTo>
                    <a:pt x="3057906" y="1421130"/>
                  </a:lnTo>
                  <a:lnTo>
                    <a:pt x="3074670" y="1418081"/>
                  </a:lnTo>
                  <a:lnTo>
                    <a:pt x="3080766" y="1416532"/>
                  </a:lnTo>
                  <a:close/>
                </a:path>
                <a:path w="3210559" h="1422400">
                  <a:moveTo>
                    <a:pt x="3080766" y="436071"/>
                  </a:moveTo>
                  <a:lnTo>
                    <a:pt x="3080766" y="435863"/>
                  </a:lnTo>
                  <a:lnTo>
                    <a:pt x="3080004" y="435863"/>
                  </a:lnTo>
                  <a:lnTo>
                    <a:pt x="3080766" y="436071"/>
                  </a:lnTo>
                  <a:close/>
                </a:path>
                <a:path w="3210559" h="1422400">
                  <a:moveTo>
                    <a:pt x="3088386" y="1414595"/>
                  </a:moveTo>
                  <a:lnTo>
                    <a:pt x="3088386" y="1405127"/>
                  </a:lnTo>
                  <a:lnTo>
                    <a:pt x="3080004" y="1407414"/>
                  </a:lnTo>
                  <a:lnTo>
                    <a:pt x="3080766" y="1407414"/>
                  </a:lnTo>
                  <a:lnTo>
                    <a:pt x="3080766" y="1416532"/>
                  </a:lnTo>
                  <a:lnTo>
                    <a:pt x="3088386" y="1414595"/>
                  </a:lnTo>
                  <a:close/>
                </a:path>
                <a:path w="3210559" h="1422400">
                  <a:moveTo>
                    <a:pt x="3088386" y="438454"/>
                  </a:moveTo>
                  <a:lnTo>
                    <a:pt x="3088386" y="438149"/>
                  </a:lnTo>
                  <a:lnTo>
                    <a:pt x="3087624" y="438149"/>
                  </a:lnTo>
                  <a:lnTo>
                    <a:pt x="3088386" y="438454"/>
                  </a:lnTo>
                  <a:close/>
                </a:path>
                <a:path w="3210559" h="1422400">
                  <a:moveTo>
                    <a:pt x="3130296" y="1395404"/>
                  </a:moveTo>
                  <a:lnTo>
                    <a:pt x="3130296" y="1384553"/>
                  </a:lnTo>
                  <a:lnTo>
                    <a:pt x="3123438" y="1389126"/>
                  </a:lnTo>
                  <a:lnTo>
                    <a:pt x="3109722" y="1396745"/>
                  </a:lnTo>
                  <a:lnTo>
                    <a:pt x="3109722" y="1395983"/>
                  </a:lnTo>
                  <a:lnTo>
                    <a:pt x="3102864" y="1399793"/>
                  </a:lnTo>
                  <a:lnTo>
                    <a:pt x="3095244" y="1402841"/>
                  </a:lnTo>
                  <a:lnTo>
                    <a:pt x="3095244" y="1402080"/>
                  </a:lnTo>
                  <a:lnTo>
                    <a:pt x="3087624" y="1405127"/>
                  </a:lnTo>
                  <a:lnTo>
                    <a:pt x="3088386" y="1405127"/>
                  </a:lnTo>
                  <a:lnTo>
                    <a:pt x="3088386" y="1414595"/>
                  </a:lnTo>
                  <a:lnTo>
                    <a:pt x="3092639" y="1413514"/>
                  </a:lnTo>
                  <a:lnTo>
                    <a:pt x="3109974" y="1406761"/>
                  </a:lnTo>
                  <a:lnTo>
                    <a:pt x="3126421" y="1398049"/>
                  </a:lnTo>
                  <a:lnTo>
                    <a:pt x="3130296" y="1395404"/>
                  </a:lnTo>
                  <a:close/>
                </a:path>
                <a:path w="3210559" h="1422400">
                  <a:moveTo>
                    <a:pt x="3130296" y="459231"/>
                  </a:moveTo>
                  <a:lnTo>
                    <a:pt x="3130296" y="458723"/>
                  </a:lnTo>
                  <a:lnTo>
                    <a:pt x="3129534" y="458723"/>
                  </a:lnTo>
                  <a:lnTo>
                    <a:pt x="3130296" y="459231"/>
                  </a:lnTo>
                  <a:close/>
                </a:path>
                <a:path w="3210559" h="1422400">
                  <a:moveTo>
                    <a:pt x="3159252" y="1372470"/>
                  </a:moveTo>
                  <a:lnTo>
                    <a:pt x="3159252" y="1359408"/>
                  </a:lnTo>
                  <a:lnTo>
                    <a:pt x="3147822" y="1370838"/>
                  </a:lnTo>
                  <a:lnTo>
                    <a:pt x="3147822" y="1370076"/>
                  </a:lnTo>
                  <a:lnTo>
                    <a:pt x="3142488" y="1375409"/>
                  </a:lnTo>
                  <a:lnTo>
                    <a:pt x="3136392" y="1379982"/>
                  </a:lnTo>
                  <a:lnTo>
                    <a:pt x="3129534" y="1384553"/>
                  </a:lnTo>
                  <a:lnTo>
                    <a:pt x="3130296" y="1384553"/>
                  </a:lnTo>
                  <a:lnTo>
                    <a:pt x="3130296" y="1395404"/>
                  </a:lnTo>
                  <a:lnTo>
                    <a:pt x="3141726" y="1387602"/>
                  </a:lnTo>
                  <a:lnTo>
                    <a:pt x="3148584" y="1383030"/>
                  </a:lnTo>
                  <a:lnTo>
                    <a:pt x="3154680" y="1377695"/>
                  </a:lnTo>
                  <a:lnTo>
                    <a:pt x="3159252" y="1372470"/>
                  </a:lnTo>
                  <a:close/>
                </a:path>
                <a:path w="3210559" h="1422400">
                  <a:moveTo>
                    <a:pt x="3159252" y="484631"/>
                  </a:moveTo>
                  <a:lnTo>
                    <a:pt x="3159252" y="483869"/>
                  </a:lnTo>
                  <a:lnTo>
                    <a:pt x="3158490" y="483869"/>
                  </a:lnTo>
                  <a:lnTo>
                    <a:pt x="3159252" y="484631"/>
                  </a:lnTo>
                  <a:close/>
                </a:path>
                <a:path w="3210559" h="1422400">
                  <a:moveTo>
                    <a:pt x="3185160" y="1339916"/>
                  </a:moveTo>
                  <a:lnTo>
                    <a:pt x="3185160" y="1321308"/>
                  </a:lnTo>
                  <a:lnTo>
                    <a:pt x="3177540" y="1335023"/>
                  </a:lnTo>
                  <a:lnTo>
                    <a:pt x="3172968" y="1341882"/>
                  </a:lnTo>
                  <a:lnTo>
                    <a:pt x="3172968" y="1341120"/>
                  </a:lnTo>
                  <a:lnTo>
                    <a:pt x="3168396" y="1347977"/>
                  </a:lnTo>
                  <a:lnTo>
                    <a:pt x="3163824" y="1354073"/>
                  </a:lnTo>
                  <a:lnTo>
                    <a:pt x="3158490" y="1359408"/>
                  </a:lnTo>
                  <a:lnTo>
                    <a:pt x="3159252" y="1359408"/>
                  </a:lnTo>
                  <a:lnTo>
                    <a:pt x="3159252" y="1372470"/>
                  </a:lnTo>
                  <a:lnTo>
                    <a:pt x="3160014" y="1371599"/>
                  </a:lnTo>
                  <a:lnTo>
                    <a:pt x="3166110" y="1366265"/>
                  </a:lnTo>
                  <a:lnTo>
                    <a:pt x="3171444" y="1360170"/>
                  </a:lnTo>
                  <a:lnTo>
                    <a:pt x="3176016" y="1353311"/>
                  </a:lnTo>
                  <a:lnTo>
                    <a:pt x="3185160" y="1339916"/>
                  </a:lnTo>
                  <a:close/>
                </a:path>
                <a:path w="3210559" h="1422400">
                  <a:moveTo>
                    <a:pt x="3185160" y="523341"/>
                  </a:moveTo>
                  <a:lnTo>
                    <a:pt x="3185160" y="521969"/>
                  </a:lnTo>
                  <a:lnTo>
                    <a:pt x="3184398" y="521969"/>
                  </a:lnTo>
                  <a:lnTo>
                    <a:pt x="3185160" y="523341"/>
                  </a:lnTo>
                  <a:close/>
                </a:path>
                <a:path w="3210559" h="1422400">
                  <a:moveTo>
                    <a:pt x="3191256" y="1328959"/>
                  </a:moveTo>
                  <a:lnTo>
                    <a:pt x="3191256" y="1306830"/>
                  </a:lnTo>
                  <a:lnTo>
                    <a:pt x="3188208" y="1314449"/>
                  </a:lnTo>
                  <a:lnTo>
                    <a:pt x="3184398" y="1321308"/>
                  </a:lnTo>
                  <a:lnTo>
                    <a:pt x="3185160" y="1321308"/>
                  </a:lnTo>
                  <a:lnTo>
                    <a:pt x="3185160" y="1339916"/>
                  </a:lnTo>
                  <a:lnTo>
                    <a:pt x="3186463" y="1338007"/>
                  </a:lnTo>
                  <a:lnTo>
                    <a:pt x="3191256" y="1328959"/>
                  </a:lnTo>
                  <a:close/>
                </a:path>
                <a:path w="3210559" h="1422400">
                  <a:moveTo>
                    <a:pt x="3191256" y="538352"/>
                  </a:moveTo>
                  <a:lnTo>
                    <a:pt x="3191256" y="536447"/>
                  </a:lnTo>
                  <a:lnTo>
                    <a:pt x="3190494" y="536447"/>
                  </a:lnTo>
                  <a:lnTo>
                    <a:pt x="3191256" y="538352"/>
                  </a:lnTo>
                  <a:close/>
                </a:path>
                <a:path w="3210559" h="1422400">
                  <a:moveTo>
                    <a:pt x="3200400" y="1308148"/>
                  </a:moveTo>
                  <a:lnTo>
                    <a:pt x="3200400" y="1260347"/>
                  </a:lnTo>
                  <a:lnTo>
                    <a:pt x="3199638" y="1268730"/>
                  </a:lnTo>
                  <a:lnTo>
                    <a:pt x="3199638" y="1267967"/>
                  </a:lnTo>
                  <a:lnTo>
                    <a:pt x="3198876" y="1276349"/>
                  </a:lnTo>
                  <a:lnTo>
                    <a:pt x="3197352" y="1283970"/>
                  </a:lnTo>
                  <a:lnTo>
                    <a:pt x="3195828" y="1292352"/>
                  </a:lnTo>
                  <a:lnTo>
                    <a:pt x="3195828" y="1291589"/>
                  </a:lnTo>
                  <a:lnTo>
                    <a:pt x="3193542" y="1299971"/>
                  </a:lnTo>
                  <a:lnTo>
                    <a:pt x="3193542" y="1299209"/>
                  </a:lnTo>
                  <a:lnTo>
                    <a:pt x="3190494" y="1306830"/>
                  </a:lnTo>
                  <a:lnTo>
                    <a:pt x="3191256" y="1306830"/>
                  </a:lnTo>
                  <a:lnTo>
                    <a:pt x="3191256" y="1328959"/>
                  </a:lnTo>
                  <a:lnTo>
                    <a:pt x="3195175" y="1321560"/>
                  </a:lnTo>
                  <a:lnTo>
                    <a:pt x="3200400" y="1308148"/>
                  </a:lnTo>
                  <a:close/>
                </a:path>
                <a:path w="3210559" h="1422400">
                  <a:moveTo>
                    <a:pt x="3210306" y="1251965"/>
                  </a:moveTo>
                  <a:lnTo>
                    <a:pt x="3210306" y="591311"/>
                  </a:lnTo>
                  <a:lnTo>
                    <a:pt x="3209544" y="582929"/>
                  </a:lnTo>
                  <a:lnTo>
                    <a:pt x="3209544" y="1260347"/>
                  </a:lnTo>
                  <a:lnTo>
                    <a:pt x="3210306" y="1251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64961" y="6092444"/>
            <a:ext cx="269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95"/>
              </a:spcBef>
              <a:tabLst>
                <a:tab pos="1129665" algn="l"/>
              </a:tabLst>
            </a:pP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= 1, 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– 2) takes the  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	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 at </a:t>
            </a:r>
            <a:r>
              <a:rPr sz="2000" i="1" spc="-5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13" name="object 13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561848"/>
            <a:ext cx="634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dirty="0">
                <a:uFill>
                  <a:solidFill>
                    <a:srgbClr val="000000"/>
                  </a:solidFill>
                </a:uFill>
              </a:rPr>
              <a:t>Example of Time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Shift </a:t>
            </a:r>
            <a:r>
              <a:rPr sz="2800" u="heavy" dirty="0">
                <a:uFill>
                  <a:solidFill>
                    <a:srgbClr val="000000"/>
                  </a:solidFill>
                </a:uFill>
              </a:rPr>
              <a:t>of 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</a:rPr>
              <a:t>Unit Step</a:t>
            </a:r>
            <a:r>
              <a:rPr sz="2800" u="heavy" spc="-1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800" u="heavy" dirty="0">
                <a:uFill>
                  <a:solidFill>
                    <a:srgbClr val="000000"/>
                  </a:solidFill>
                </a:uFill>
              </a:rPr>
              <a:t>(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800" u="heavy" dirty="0">
                <a:uFill>
                  <a:solidFill>
                    <a:srgbClr val="000000"/>
                  </a:solidFill>
                </a:uFill>
              </a:rPr>
              <a:t>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600199"/>
            <a:ext cx="4191000" cy="1371600"/>
          </a:xfrm>
          <a:custGeom>
            <a:avLst/>
            <a:gdLst/>
            <a:ahLst/>
            <a:cxnLst/>
            <a:rect l="l" t="t" r="r" b="b"/>
            <a:pathLst>
              <a:path w="4191000" h="1371600">
                <a:moveTo>
                  <a:pt x="4191000" y="685800"/>
                </a:moveTo>
                <a:lnTo>
                  <a:pt x="4114800" y="647700"/>
                </a:lnTo>
                <a:lnTo>
                  <a:pt x="4114800" y="676656"/>
                </a:lnTo>
                <a:lnTo>
                  <a:pt x="1152906" y="676656"/>
                </a:lnTo>
                <a:lnTo>
                  <a:pt x="1152906" y="323850"/>
                </a:lnTo>
                <a:lnTo>
                  <a:pt x="2819400" y="323850"/>
                </a:lnTo>
                <a:lnTo>
                  <a:pt x="2819400" y="285750"/>
                </a:lnTo>
                <a:lnTo>
                  <a:pt x="1152906" y="285750"/>
                </a:lnTo>
                <a:lnTo>
                  <a:pt x="1152906" y="76200"/>
                </a:lnTo>
                <a:lnTo>
                  <a:pt x="1181100" y="76200"/>
                </a:lnTo>
                <a:lnTo>
                  <a:pt x="1143000" y="0"/>
                </a:lnTo>
                <a:lnTo>
                  <a:pt x="1104900" y="76200"/>
                </a:lnTo>
                <a:lnTo>
                  <a:pt x="1133856" y="76200"/>
                </a:lnTo>
                <a:lnTo>
                  <a:pt x="1133856" y="666750"/>
                </a:lnTo>
                <a:lnTo>
                  <a:pt x="228600" y="666750"/>
                </a:lnTo>
                <a:lnTo>
                  <a:pt x="228600" y="676656"/>
                </a:lnTo>
                <a:lnTo>
                  <a:pt x="76200" y="676656"/>
                </a:lnTo>
                <a:lnTo>
                  <a:pt x="76200" y="647700"/>
                </a:lnTo>
                <a:lnTo>
                  <a:pt x="0" y="685800"/>
                </a:lnTo>
                <a:lnTo>
                  <a:pt x="64008" y="717804"/>
                </a:lnTo>
                <a:lnTo>
                  <a:pt x="76200" y="723900"/>
                </a:lnTo>
                <a:lnTo>
                  <a:pt x="76200" y="695706"/>
                </a:lnTo>
                <a:lnTo>
                  <a:pt x="228600" y="695706"/>
                </a:lnTo>
                <a:lnTo>
                  <a:pt x="228600" y="704850"/>
                </a:lnTo>
                <a:lnTo>
                  <a:pt x="1133856" y="704850"/>
                </a:lnTo>
                <a:lnTo>
                  <a:pt x="1133856" y="1295400"/>
                </a:lnTo>
                <a:lnTo>
                  <a:pt x="1104900" y="1295400"/>
                </a:lnTo>
                <a:lnTo>
                  <a:pt x="1133856" y="1353312"/>
                </a:lnTo>
                <a:lnTo>
                  <a:pt x="1143000" y="1371600"/>
                </a:lnTo>
                <a:lnTo>
                  <a:pt x="1152906" y="1351788"/>
                </a:lnTo>
                <a:lnTo>
                  <a:pt x="1181100" y="1295400"/>
                </a:lnTo>
                <a:lnTo>
                  <a:pt x="1152906" y="1295400"/>
                </a:lnTo>
                <a:lnTo>
                  <a:pt x="1152906" y="695706"/>
                </a:lnTo>
                <a:lnTo>
                  <a:pt x="4114800" y="695706"/>
                </a:lnTo>
                <a:lnTo>
                  <a:pt x="4114800" y="723900"/>
                </a:lnTo>
                <a:lnTo>
                  <a:pt x="4127754" y="717423"/>
                </a:lnTo>
                <a:lnTo>
                  <a:pt x="41910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3540" y="1622552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739" y="1243838"/>
            <a:ext cx="393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739" y="1701037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37" y="2310637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7028" y="2209799"/>
            <a:ext cx="2372360" cy="152400"/>
          </a:xfrm>
          <a:custGeom>
            <a:avLst/>
            <a:gdLst/>
            <a:ahLst/>
            <a:cxnLst/>
            <a:rect l="l" t="t" r="r" b="b"/>
            <a:pathLst>
              <a:path w="2372360" h="152400">
                <a:moveTo>
                  <a:pt x="9906" y="0"/>
                </a:moveTo>
                <a:lnTo>
                  <a:pt x="0" y="0"/>
                </a:lnTo>
                <a:lnTo>
                  <a:pt x="0" y="152400"/>
                </a:lnTo>
                <a:lnTo>
                  <a:pt x="9906" y="152400"/>
                </a:lnTo>
                <a:lnTo>
                  <a:pt x="9906" y="0"/>
                </a:lnTo>
                <a:close/>
              </a:path>
              <a:path w="2372360" h="152400">
                <a:moveTo>
                  <a:pt x="390906" y="0"/>
                </a:moveTo>
                <a:lnTo>
                  <a:pt x="381000" y="0"/>
                </a:lnTo>
                <a:lnTo>
                  <a:pt x="381000" y="152400"/>
                </a:lnTo>
                <a:lnTo>
                  <a:pt x="390906" y="152400"/>
                </a:lnTo>
                <a:lnTo>
                  <a:pt x="390906" y="0"/>
                </a:lnTo>
                <a:close/>
              </a:path>
              <a:path w="2372360" h="152400">
                <a:moveTo>
                  <a:pt x="1229106" y="0"/>
                </a:moveTo>
                <a:lnTo>
                  <a:pt x="1219200" y="0"/>
                </a:lnTo>
                <a:lnTo>
                  <a:pt x="1219200" y="152400"/>
                </a:lnTo>
                <a:lnTo>
                  <a:pt x="1229106" y="152400"/>
                </a:lnTo>
                <a:lnTo>
                  <a:pt x="1229106" y="0"/>
                </a:lnTo>
                <a:close/>
              </a:path>
              <a:path w="2372360" h="152400">
                <a:moveTo>
                  <a:pt x="1610106" y="0"/>
                </a:moveTo>
                <a:lnTo>
                  <a:pt x="1600200" y="0"/>
                </a:lnTo>
                <a:lnTo>
                  <a:pt x="1600200" y="152400"/>
                </a:lnTo>
                <a:lnTo>
                  <a:pt x="1610106" y="152400"/>
                </a:lnTo>
                <a:lnTo>
                  <a:pt x="1610106" y="0"/>
                </a:lnTo>
                <a:close/>
              </a:path>
              <a:path w="2372360" h="152400">
                <a:moveTo>
                  <a:pt x="1991093" y="0"/>
                </a:moveTo>
                <a:lnTo>
                  <a:pt x="1981200" y="0"/>
                </a:lnTo>
                <a:lnTo>
                  <a:pt x="1981200" y="152400"/>
                </a:lnTo>
                <a:lnTo>
                  <a:pt x="1991093" y="152400"/>
                </a:lnTo>
                <a:lnTo>
                  <a:pt x="1991093" y="0"/>
                </a:lnTo>
                <a:close/>
              </a:path>
              <a:path w="2372360" h="152400">
                <a:moveTo>
                  <a:pt x="2372093" y="0"/>
                </a:moveTo>
                <a:lnTo>
                  <a:pt x="2362200" y="0"/>
                </a:lnTo>
                <a:lnTo>
                  <a:pt x="2362200" y="152400"/>
                </a:lnTo>
                <a:lnTo>
                  <a:pt x="2372093" y="152400"/>
                </a:lnTo>
                <a:lnTo>
                  <a:pt x="2372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7139" y="2386838"/>
            <a:ext cx="1294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774065" algn="l"/>
                <a:tab pos="1154430" algn="l"/>
              </a:tabLst>
            </a:pPr>
            <a:r>
              <a:rPr sz="2000" spc="-5" dirty="0">
                <a:latin typeface="Times New Roman"/>
                <a:cs typeface="Times New Roman"/>
              </a:rPr>
              <a:t>1	2	3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941" y="2386838"/>
            <a:ext cx="575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-2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800" y="3200399"/>
            <a:ext cx="4191000" cy="1371600"/>
          </a:xfrm>
          <a:custGeom>
            <a:avLst/>
            <a:gdLst/>
            <a:ahLst/>
            <a:cxnLst/>
            <a:rect l="l" t="t" r="r" b="b"/>
            <a:pathLst>
              <a:path w="4191000" h="1371600">
                <a:moveTo>
                  <a:pt x="3352800" y="285750"/>
                </a:moveTo>
                <a:lnTo>
                  <a:pt x="1905000" y="285750"/>
                </a:lnTo>
                <a:lnTo>
                  <a:pt x="1905000" y="323850"/>
                </a:lnTo>
                <a:lnTo>
                  <a:pt x="3352800" y="323850"/>
                </a:lnTo>
                <a:lnTo>
                  <a:pt x="3352800" y="285750"/>
                </a:lnTo>
                <a:close/>
              </a:path>
              <a:path w="4191000" h="1371600">
                <a:moveTo>
                  <a:pt x="4191000" y="685800"/>
                </a:moveTo>
                <a:lnTo>
                  <a:pt x="4114800" y="647700"/>
                </a:lnTo>
                <a:lnTo>
                  <a:pt x="4114800" y="676656"/>
                </a:lnTo>
                <a:lnTo>
                  <a:pt x="1905000" y="676656"/>
                </a:lnTo>
                <a:lnTo>
                  <a:pt x="1905000" y="666750"/>
                </a:lnTo>
                <a:lnTo>
                  <a:pt x="1152906" y="666750"/>
                </a:lnTo>
                <a:lnTo>
                  <a:pt x="1152906" y="76200"/>
                </a:lnTo>
                <a:lnTo>
                  <a:pt x="1181100" y="76200"/>
                </a:lnTo>
                <a:lnTo>
                  <a:pt x="1143000" y="0"/>
                </a:lnTo>
                <a:lnTo>
                  <a:pt x="1104900" y="76200"/>
                </a:lnTo>
                <a:lnTo>
                  <a:pt x="1133856" y="76200"/>
                </a:lnTo>
                <a:lnTo>
                  <a:pt x="1133856" y="666750"/>
                </a:lnTo>
                <a:lnTo>
                  <a:pt x="228600" y="666750"/>
                </a:lnTo>
                <a:lnTo>
                  <a:pt x="228600" y="676656"/>
                </a:lnTo>
                <a:lnTo>
                  <a:pt x="76200" y="676656"/>
                </a:lnTo>
                <a:lnTo>
                  <a:pt x="76200" y="647700"/>
                </a:lnTo>
                <a:lnTo>
                  <a:pt x="0" y="685800"/>
                </a:lnTo>
                <a:lnTo>
                  <a:pt x="64008" y="717804"/>
                </a:lnTo>
                <a:lnTo>
                  <a:pt x="76200" y="723900"/>
                </a:lnTo>
                <a:lnTo>
                  <a:pt x="76200" y="695706"/>
                </a:lnTo>
                <a:lnTo>
                  <a:pt x="228600" y="695706"/>
                </a:lnTo>
                <a:lnTo>
                  <a:pt x="228600" y="704850"/>
                </a:lnTo>
                <a:lnTo>
                  <a:pt x="1133856" y="704850"/>
                </a:lnTo>
                <a:lnTo>
                  <a:pt x="1133856" y="1295400"/>
                </a:lnTo>
                <a:lnTo>
                  <a:pt x="1104900" y="1295400"/>
                </a:lnTo>
                <a:lnTo>
                  <a:pt x="1133856" y="1353312"/>
                </a:lnTo>
                <a:lnTo>
                  <a:pt x="1143000" y="1371600"/>
                </a:lnTo>
                <a:lnTo>
                  <a:pt x="1152906" y="1351788"/>
                </a:lnTo>
                <a:lnTo>
                  <a:pt x="1181100" y="1295400"/>
                </a:lnTo>
                <a:lnTo>
                  <a:pt x="1152906" y="1295400"/>
                </a:lnTo>
                <a:lnTo>
                  <a:pt x="1152906" y="704850"/>
                </a:lnTo>
                <a:lnTo>
                  <a:pt x="1905000" y="704850"/>
                </a:lnTo>
                <a:lnTo>
                  <a:pt x="1905000" y="695706"/>
                </a:lnTo>
                <a:lnTo>
                  <a:pt x="4114800" y="695706"/>
                </a:lnTo>
                <a:lnTo>
                  <a:pt x="4114800" y="723900"/>
                </a:lnTo>
                <a:lnTo>
                  <a:pt x="4127754" y="717423"/>
                </a:lnTo>
                <a:lnTo>
                  <a:pt x="41910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4540" y="3222752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139" y="2751531"/>
            <a:ext cx="60515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i="1" spc="-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-2)</a:t>
            </a:r>
            <a:endParaRPr sz="20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936" y="391084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3228" y="3810000"/>
            <a:ext cx="2296160" cy="152400"/>
          </a:xfrm>
          <a:custGeom>
            <a:avLst/>
            <a:gdLst/>
            <a:ahLst/>
            <a:cxnLst/>
            <a:rect l="l" t="t" r="r" b="b"/>
            <a:pathLst>
              <a:path w="2296160" h="152400">
                <a:moveTo>
                  <a:pt x="9906" y="0"/>
                </a:moveTo>
                <a:lnTo>
                  <a:pt x="0" y="0"/>
                </a:lnTo>
                <a:lnTo>
                  <a:pt x="0" y="152400"/>
                </a:lnTo>
                <a:lnTo>
                  <a:pt x="9906" y="152400"/>
                </a:lnTo>
                <a:lnTo>
                  <a:pt x="9906" y="0"/>
                </a:lnTo>
                <a:close/>
              </a:path>
              <a:path w="2296160" h="152400">
                <a:moveTo>
                  <a:pt x="390906" y="0"/>
                </a:moveTo>
                <a:lnTo>
                  <a:pt x="381000" y="0"/>
                </a:lnTo>
                <a:lnTo>
                  <a:pt x="381000" y="152400"/>
                </a:lnTo>
                <a:lnTo>
                  <a:pt x="390906" y="152400"/>
                </a:lnTo>
                <a:lnTo>
                  <a:pt x="390906" y="0"/>
                </a:lnTo>
                <a:close/>
              </a:path>
              <a:path w="2296160" h="152400">
                <a:moveTo>
                  <a:pt x="1152906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1152906" y="152400"/>
                </a:lnTo>
                <a:lnTo>
                  <a:pt x="1152906" y="0"/>
                </a:lnTo>
                <a:close/>
              </a:path>
              <a:path w="2296160" h="152400">
                <a:moveTo>
                  <a:pt x="1533906" y="0"/>
                </a:moveTo>
                <a:lnTo>
                  <a:pt x="1524000" y="0"/>
                </a:lnTo>
                <a:lnTo>
                  <a:pt x="1524000" y="152400"/>
                </a:lnTo>
                <a:lnTo>
                  <a:pt x="1533906" y="152400"/>
                </a:lnTo>
                <a:lnTo>
                  <a:pt x="1533906" y="0"/>
                </a:lnTo>
                <a:close/>
              </a:path>
              <a:path w="2296160" h="152400">
                <a:moveTo>
                  <a:pt x="1914893" y="0"/>
                </a:moveTo>
                <a:lnTo>
                  <a:pt x="1905000" y="0"/>
                </a:lnTo>
                <a:lnTo>
                  <a:pt x="1905000" y="152400"/>
                </a:lnTo>
                <a:lnTo>
                  <a:pt x="1914893" y="152400"/>
                </a:lnTo>
                <a:lnTo>
                  <a:pt x="1914893" y="0"/>
                </a:lnTo>
                <a:close/>
              </a:path>
              <a:path w="2296160" h="152400">
                <a:moveTo>
                  <a:pt x="2295893" y="0"/>
                </a:moveTo>
                <a:lnTo>
                  <a:pt x="2286000" y="0"/>
                </a:lnTo>
                <a:lnTo>
                  <a:pt x="2286000" y="152400"/>
                </a:lnTo>
                <a:lnTo>
                  <a:pt x="2295893" y="152400"/>
                </a:lnTo>
                <a:lnTo>
                  <a:pt x="2295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7139" y="3987038"/>
            <a:ext cx="1294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774065" algn="l"/>
                <a:tab pos="1154430" algn="l"/>
              </a:tabLst>
            </a:pPr>
            <a:r>
              <a:rPr sz="2000" spc="-5" dirty="0">
                <a:latin typeface="Times New Roman"/>
                <a:cs typeface="Times New Roman"/>
              </a:rPr>
              <a:t>1	2	3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141" y="3987038"/>
            <a:ext cx="575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-2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63217" y="2282189"/>
            <a:ext cx="8176259" cy="4438015"/>
            <a:chOff x="1363217" y="2282189"/>
            <a:chExt cx="8176259" cy="4438015"/>
          </a:xfrm>
        </p:grpSpPr>
        <p:sp>
          <p:nvSpPr>
            <p:cNvPr id="19" name="object 19"/>
            <p:cNvSpPr/>
            <p:nvPr/>
          </p:nvSpPr>
          <p:spPr>
            <a:xfrm>
              <a:off x="1363218" y="2282189"/>
              <a:ext cx="1609090" cy="1527810"/>
            </a:xfrm>
            <a:custGeom>
              <a:avLst/>
              <a:gdLst/>
              <a:ahLst/>
              <a:cxnLst/>
              <a:rect l="l" t="t" r="r" b="b"/>
              <a:pathLst>
                <a:path w="1609089" h="1527810">
                  <a:moveTo>
                    <a:pt x="770382" y="1443228"/>
                  </a:moveTo>
                  <a:lnTo>
                    <a:pt x="745020" y="1455762"/>
                  </a:lnTo>
                  <a:lnTo>
                    <a:pt x="17526" y="0"/>
                  </a:lnTo>
                  <a:lnTo>
                    <a:pt x="0" y="8382"/>
                  </a:lnTo>
                  <a:lnTo>
                    <a:pt x="727913" y="1464221"/>
                  </a:lnTo>
                  <a:lnTo>
                    <a:pt x="702564" y="1476756"/>
                  </a:lnTo>
                  <a:lnTo>
                    <a:pt x="750570" y="1512900"/>
                  </a:lnTo>
                  <a:lnTo>
                    <a:pt x="770382" y="1527810"/>
                  </a:lnTo>
                  <a:lnTo>
                    <a:pt x="770382" y="1443228"/>
                  </a:lnTo>
                  <a:close/>
                </a:path>
                <a:path w="1609089" h="1527810">
                  <a:moveTo>
                    <a:pt x="1608582" y="1443228"/>
                  </a:moveTo>
                  <a:lnTo>
                    <a:pt x="1583283" y="1456029"/>
                  </a:lnTo>
                  <a:lnTo>
                    <a:pt x="855726" y="19050"/>
                  </a:lnTo>
                  <a:lnTo>
                    <a:pt x="838200" y="27432"/>
                  </a:lnTo>
                  <a:lnTo>
                    <a:pt x="1566240" y="1464640"/>
                  </a:lnTo>
                  <a:lnTo>
                    <a:pt x="1540764" y="1477518"/>
                  </a:lnTo>
                  <a:lnTo>
                    <a:pt x="1588770" y="1513128"/>
                  </a:lnTo>
                  <a:lnTo>
                    <a:pt x="1608582" y="1527810"/>
                  </a:lnTo>
                  <a:lnTo>
                    <a:pt x="1608582" y="14432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400" y="4577333"/>
              <a:ext cx="4800600" cy="2128520"/>
            </a:xfrm>
            <a:custGeom>
              <a:avLst/>
              <a:gdLst/>
              <a:ahLst/>
              <a:cxnLst/>
              <a:rect l="l" t="t" r="r" b="b"/>
              <a:pathLst>
                <a:path w="4800600" h="2128520">
                  <a:moveTo>
                    <a:pt x="4800600" y="2128266"/>
                  </a:moveTo>
                  <a:lnTo>
                    <a:pt x="4800600" y="0"/>
                  </a:lnTo>
                  <a:lnTo>
                    <a:pt x="0" y="0"/>
                  </a:lnTo>
                  <a:lnTo>
                    <a:pt x="0" y="2128266"/>
                  </a:lnTo>
                  <a:lnTo>
                    <a:pt x="4800600" y="212826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10683" y="4562855"/>
              <a:ext cx="4829175" cy="2157730"/>
            </a:xfrm>
            <a:custGeom>
              <a:avLst/>
              <a:gdLst/>
              <a:ahLst/>
              <a:cxnLst/>
              <a:rect l="l" t="t" r="r" b="b"/>
              <a:pathLst>
                <a:path w="4829175" h="2157729">
                  <a:moveTo>
                    <a:pt x="4828794" y="2157222"/>
                  </a:moveTo>
                  <a:lnTo>
                    <a:pt x="4828794" y="0"/>
                  </a:lnTo>
                  <a:lnTo>
                    <a:pt x="0" y="0"/>
                  </a:lnTo>
                  <a:lnTo>
                    <a:pt x="0" y="2157222"/>
                  </a:lnTo>
                  <a:lnTo>
                    <a:pt x="13716" y="2157222"/>
                  </a:lnTo>
                  <a:lnTo>
                    <a:pt x="13715" y="28194"/>
                  </a:lnTo>
                  <a:lnTo>
                    <a:pt x="28193" y="14478"/>
                  </a:lnTo>
                  <a:lnTo>
                    <a:pt x="28193" y="28194"/>
                  </a:lnTo>
                  <a:lnTo>
                    <a:pt x="4800599" y="28194"/>
                  </a:lnTo>
                  <a:lnTo>
                    <a:pt x="4800599" y="14478"/>
                  </a:lnTo>
                  <a:lnTo>
                    <a:pt x="4814316" y="28194"/>
                  </a:lnTo>
                  <a:lnTo>
                    <a:pt x="4814316" y="2157222"/>
                  </a:lnTo>
                  <a:lnTo>
                    <a:pt x="4828794" y="2157222"/>
                  </a:lnTo>
                  <a:close/>
                </a:path>
                <a:path w="4829175" h="2157729">
                  <a:moveTo>
                    <a:pt x="28193" y="28194"/>
                  </a:moveTo>
                  <a:lnTo>
                    <a:pt x="28193" y="14478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4829175" h="2157729">
                  <a:moveTo>
                    <a:pt x="28194" y="2129028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6" y="2129028"/>
                  </a:lnTo>
                  <a:lnTo>
                    <a:pt x="28194" y="2129028"/>
                  </a:lnTo>
                  <a:close/>
                </a:path>
                <a:path w="4829175" h="2157729">
                  <a:moveTo>
                    <a:pt x="4814316" y="2129028"/>
                  </a:moveTo>
                  <a:lnTo>
                    <a:pt x="13716" y="2129028"/>
                  </a:lnTo>
                  <a:lnTo>
                    <a:pt x="28194" y="2142744"/>
                  </a:lnTo>
                  <a:lnTo>
                    <a:pt x="28194" y="2157222"/>
                  </a:lnTo>
                  <a:lnTo>
                    <a:pt x="4800599" y="2157222"/>
                  </a:lnTo>
                  <a:lnTo>
                    <a:pt x="4800599" y="2142744"/>
                  </a:lnTo>
                  <a:lnTo>
                    <a:pt x="4814316" y="2129028"/>
                  </a:lnTo>
                  <a:close/>
                </a:path>
                <a:path w="4829175" h="2157729">
                  <a:moveTo>
                    <a:pt x="28194" y="2157222"/>
                  </a:moveTo>
                  <a:lnTo>
                    <a:pt x="28194" y="2142744"/>
                  </a:lnTo>
                  <a:lnTo>
                    <a:pt x="13716" y="2129028"/>
                  </a:lnTo>
                  <a:lnTo>
                    <a:pt x="13716" y="2157222"/>
                  </a:lnTo>
                  <a:lnTo>
                    <a:pt x="28194" y="2157222"/>
                  </a:lnTo>
                  <a:close/>
                </a:path>
                <a:path w="4829175" h="2157729">
                  <a:moveTo>
                    <a:pt x="4814316" y="28194"/>
                  </a:moveTo>
                  <a:lnTo>
                    <a:pt x="4800599" y="14478"/>
                  </a:lnTo>
                  <a:lnTo>
                    <a:pt x="4800599" y="28194"/>
                  </a:lnTo>
                  <a:lnTo>
                    <a:pt x="4814316" y="28194"/>
                  </a:lnTo>
                  <a:close/>
                </a:path>
                <a:path w="4829175" h="2157729">
                  <a:moveTo>
                    <a:pt x="4814316" y="2129028"/>
                  </a:moveTo>
                  <a:lnTo>
                    <a:pt x="4814316" y="28194"/>
                  </a:lnTo>
                  <a:lnTo>
                    <a:pt x="4800599" y="28194"/>
                  </a:lnTo>
                  <a:lnTo>
                    <a:pt x="4800599" y="2129028"/>
                  </a:lnTo>
                  <a:lnTo>
                    <a:pt x="4814316" y="2129028"/>
                  </a:lnTo>
                  <a:close/>
                </a:path>
                <a:path w="4829175" h="2157729">
                  <a:moveTo>
                    <a:pt x="4814316" y="2157222"/>
                  </a:moveTo>
                  <a:lnTo>
                    <a:pt x="4814316" y="2129028"/>
                  </a:lnTo>
                  <a:lnTo>
                    <a:pt x="4800599" y="2142744"/>
                  </a:lnTo>
                  <a:lnTo>
                    <a:pt x="4800599" y="2157222"/>
                  </a:lnTo>
                  <a:lnTo>
                    <a:pt x="4814316" y="2157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17340" y="4975352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6800" y="4953000"/>
            <a:ext cx="3352800" cy="1371600"/>
          </a:xfrm>
          <a:custGeom>
            <a:avLst/>
            <a:gdLst/>
            <a:ahLst/>
            <a:cxnLst/>
            <a:rect l="l" t="t" r="r" b="b"/>
            <a:pathLst>
              <a:path w="3352800" h="1371600">
                <a:moveTo>
                  <a:pt x="3352800" y="685800"/>
                </a:moveTo>
                <a:lnTo>
                  <a:pt x="3276600" y="647700"/>
                </a:lnTo>
                <a:lnTo>
                  <a:pt x="3276600" y="676656"/>
                </a:lnTo>
                <a:lnTo>
                  <a:pt x="1152906" y="676656"/>
                </a:lnTo>
                <a:lnTo>
                  <a:pt x="1152906" y="323850"/>
                </a:lnTo>
                <a:lnTo>
                  <a:pt x="2971800" y="323850"/>
                </a:lnTo>
                <a:lnTo>
                  <a:pt x="2971800" y="285750"/>
                </a:lnTo>
                <a:lnTo>
                  <a:pt x="1152906" y="285750"/>
                </a:lnTo>
                <a:lnTo>
                  <a:pt x="1152906" y="76200"/>
                </a:lnTo>
                <a:lnTo>
                  <a:pt x="1181100" y="76200"/>
                </a:lnTo>
                <a:lnTo>
                  <a:pt x="1143000" y="0"/>
                </a:lnTo>
                <a:lnTo>
                  <a:pt x="1104900" y="76200"/>
                </a:lnTo>
                <a:lnTo>
                  <a:pt x="1133856" y="76200"/>
                </a:lnTo>
                <a:lnTo>
                  <a:pt x="1133856" y="285750"/>
                </a:lnTo>
                <a:lnTo>
                  <a:pt x="990600" y="285750"/>
                </a:lnTo>
                <a:lnTo>
                  <a:pt x="990600" y="323850"/>
                </a:lnTo>
                <a:lnTo>
                  <a:pt x="1133856" y="323850"/>
                </a:lnTo>
                <a:lnTo>
                  <a:pt x="1133856" y="676656"/>
                </a:lnTo>
                <a:lnTo>
                  <a:pt x="990600" y="676656"/>
                </a:lnTo>
                <a:lnTo>
                  <a:pt x="990600" y="666750"/>
                </a:lnTo>
                <a:lnTo>
                  <a:pt x="228600" y="666750"/>
                </a:lnTo>
                <a:lnTo>
                  <a:pt x="228600" y="676656"/>
                </a:lnTo>
                <a:lnTo>
                  <a:pt x="76200" y="676656"/>
                </a:lnTo>
                <a:lnTo>
                  <a:pt x="76200" y="647700"/>
                </a:lnTo>
                <a:lnTo>
                  <a:pt x="0" y="685800"/>
                </a:lnTo>
                <a:lnTo>
                  <a:pt x="64008" y="717804"/>
                </a:lnTo>
                <a:lnTo>
                  <a:pt x="76200" y="723900"/>
                </a:lnTo>
                <a:lnTo>
                  <a:pt x="76200" y="695706"/>
                </a:lnTo>
                <a:lnTo>
                  <a:pt x="228600" y="695706"/>
                </a:lnTo>
                <a:lnTo>
                  <a:pt x="228600" y="704850"/>
                </a:lnTo>
                <a:lnTo>
                  <a:pt x="990600" y="704850"/>
                </a:lnTo>
                <a:lnTo>
                  <a:pt x="990600" y="695706"/>
                </a:lnTo>
                <a:lnTo>
                  <a:pt x="1133856" y="695706"/>
                </a:lnTo>
                <a:lnTo>
                  <a:pt x="1133856" y="1295400"/>
                </a:lnTo>
                <a:lnTo>
                  <a:pt x="1104900" y="1295400"/>
                </a:lnTo>
                <a:lnTo>
                  <a:pt x="1133856" y="1353312"/>
                </a:lnTo>
                <a:lnTo>
                  <a:pt x="1143000" y="1371600"/>
                </a:lnTo>
                <a:lnTo>
                  <a:pt x="1152906" y="1351788"/>
                </a:lnTo>
                <a:lnTo>
                  <a:pt x="1181100" y="1295400"/>
                </a:lnTo>
                <a:lnTo>
                  <a:pt x="1152906" y="1295400"/>
                </a:lnTo>
                <a:lnTo>
                  <a:pt x="1152906" y="695706"/>
                </a:lnTo>
                <a:lnTo>
                  <a:pt x="3276600" y="695706"/>
                </a:lnTo>
                <a:lnTo>
                  <a:pt x="3276600" y="723900"/>
                </a:lnTo>
                <a:lnTo>
                  <a:pt x="3289554" y="717423"/>
                </a:lnTo>
                <a:lnTo>
                  <a:pt x="33528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02739" y="4443933"/>
            <a:ext cx="854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5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u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+0.5)  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69737" y="566343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43228" y="5562600"/>
            <a:ext cx="2296160" cy="152400"/>
          </a:xfrm>
          <a:custGeom>
            <a:avLst/>
            <a:gdLst/>
            <a:ahLst/>
            <a:cxnLst/>
            <a:rect l="l" t="t" r="r" b="b"/>
            <a:pathLst>
              <a:path w="2296160" h="152400">
                <a:moveTo>
                  <a:pt x="9906" y="0"/>
                </a:moveTo>
                <a:lnTo>
                  <a:pt x="0" y="0"/>
                </a:lnTo>
                <a:lnTo>
                  <a:pt x="0" y="152400"/>
                </a:lnTo>
                <a:lnTo>
                  <a:pt x="9906" y="152400"/>
                </a:lnTo>
                <a:lnTo>
                  <a:pt x="9906" y="0"/>
                </a:lnTo>
                <a:close/>
              </a:path>
              <a:path w="2296160" h="152400">
                <a:moveTo>
                  <a:pt x="390906" y="0"/>
                </a:moveTo>
                <a:lnTo>
                  <a:pt x="381000" y="0"/>
                </a:lnTo>
                <a:lnTo>
                  <a:pt x="381000" y="152400"/>
                </a:lnTo>
                <a:lnTo>
                  <a:pt x="390906" y="152400"/>
                </a:lnTo>
                <a:lnTo>
                  <a:pt x="390906" y="0"/>
                </a:lnTo>
                <a:close/>
              </a:path>
              <a:path w="2296160" h="152400">
                <a:moveTo>
                  <a:pt x="1152906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1152906" y="152400"/>
                </a:lnTo>
                <a:lnTo>
                  <a:pt x="1152906" y="0"/>
                </a:lnTo>
                <a:close/>
              </a:path>
              <a:path w="2296160" h="152400">
                <a:moveTo>
                  <a:pt x="1533906" y="0"/>
                </a:moveTo>
                <a:lnTo>
                  <a:pt x="1524000" y="0"/>
                </a:lnTo>
                <a:lnTo>
                  <a:pt x="1524000" y="152400"/>
                </a:lnTo>
                <a:lnTo>
                  <a:pt x="1533906" y="152400"/>
                </a:lnTo>
                <a:lnTo>
                  <a:pt x="1533906" y="0"/>
                </a:lnTo>
                <a:close/>
              </a:path>
              <a:path w="2296160" h="152400">
                <a:moveTo>
                  <a:pt x="1914893" y="0"/>
                </a:moveTo>
                <a:lnTo>
                  <a:pt x="1905000" y="0"/>
                </a:lnTo>
                <a:lnTo>
                  <a:pt x="1905000" y="152400"/>
                </a:lnTo>
                <a:lnTo>
                  <a:pt x="1914893" y="152400"/>
                </a:lnTo>
                <a:lnTo>
                  <a:pt x="1914893" y="0"/>
                </a:lnTo>
                <a:close/>
              </a:path>
              <a:path w="2296160" h="152400">
                <a:moveTo>
                  <a:pt x="2295893" y="0"/>
                </a:moveTo>
                <a:lnTo>
                  <a:pt x="2286000" y="0"/>
                </a:lnTo>
                <a:lnTo>
                  <a:pt x="2286000" y="152400"/>
                </a:lnTo>
                <a:lnTo>
                  <a:pt x="2295893" y="152400"/>
                </a:lnTo>
                <a:lnTo>
                  <a:pt x="2295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17139" y="5739638"/>
            <a:ext cx="1294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774065" algn="l"/>
                <a:tab pos="1154430" algn="l"/>
              </a:tabLst>
            </a:pPr>
            <a:r>
              <a:rPr sz="2000" spc="-5" dirty="0">
                <a:latin typeface="Times New Roman"/>
                <a:cs typeface="Times New Roman"/>
              </a:rPr>
              <a:t>1	2	3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4141" y="5739638"/>
            <a:ext cx="575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-2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3140" y="4598923"/>
            <a:ext cx="178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View: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15840" y="4950714"/>
            <a:ext cx="1761489" cy="15240"/>
          </a:xfrm>
          <a:custGeom>
            <a:avLst/>
            <a:gdLst/>
            <a:ahLst/>
            <a:cxnLst/>
            <a:rect l="l" t="t" r="r" b="b"/>
            <a:pathLst>
              <a:path w="1761490" h="15239">
                <a:moveTo>
                  <a:pt x="0" y="15240"/>
                </a:moveTo>
                <a:lnTo>
                  <a:pt x="0" y="0"/>
                </a:lnTo>
                <a:lnTo>
                  <a:pt x="1760982" y="0"/>
                </a:lnTo>
                <a:lnTo>
                  <a:pt x="1760982" y="15239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04740" y="4964684"/>
            <a:ext cx="440563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40"/>
              </a:spcBef>
              <a:tabLst>
                <a:tab pos="12954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±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	for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0 </a:t>
            </a:r>
            <a:r>
              <a:rPr sz="2400" i="1" dirty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292100" marR="43180">
              <a:lnSpc>
                <a:spcPct val="150000"/>
              </a:lnSpc>
              <a:tabLst>
                <a:tab pos="1052195" algn="l"/>
                <a:tab pos="1071245" algn="l"/>
                <a:tab pos="3067050" algn="l"/>
                <a:tab pos="3217545" algn="l"/>
              </a:tabLst>
            </a:pPr>
            <a:r>
              <a:rPr sz="2400" dirty="0">
                <a:latin typeface="Times New Roman"/>
                <a:cs typeface="Times New Roman"/>
              </a:rPr>
              <a:t>“+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baseline="-20833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”		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shif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(Advance)  </a:t>
            </a:r>
            <a:r>
              <a:rPr sz="2400" spc="-5" dirty="0">
                <a:latin typeface="Times New Roman"/>
                <a:cs typeface="Times New Roman"/>
              </a:rPr>
              <a:t>“–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”	gives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Right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shift	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(Delay)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33" name="object 33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790448"/>
            <a:ext cx="3385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Impulse</a:t>
            </a:r>
            <a:r>
              <a:rPr sz="2800" b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9" y="1058672"/>
            <a:ext cx="792607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of the most important functions for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understanding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systems!!  Ironically…it does not </a:t>
            </a:r>
            <a:r>
              <a:rPr sz="2400" dirty="0">
                <a:latin typeface="Times New Roman"/>
                <a:cs typeface="Times New Roman"/>
              </a:rPr>
              <a:t>exist 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practice!!</a:t>
            </a:r>
            <a:endParaRPr sz="2400">
              <a:latin typeface="Times New Roman"/>
              <a:cs typeface="Times New Roman"/>
            </a:endParaRPr>
          </a:p>
          <a:p>
            <a:pPr marL="12700" marR="635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theoretical tool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understand what </a:t>
            </a:r>
            <a:r>
              <a:rPr sz="2400" dirty="0">
                <a:latin typeface="Times New Roman"/>
                <a:cs typeface="Times New Roman"/>
              </a:rPr>
              <a:t>is important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know about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systems!</a:t>
            </a:r>
            <a:endParaRPr sz="2400">
              <a:latin typeface="Times New Roman"/>
              <a:cs typeface="Times New Roman"/>
            </a:endParaRPr>
          </a:p>
          <a:p>
            <a:pPr marL="12700" marR="589280">
              <a:lnSpc>
                <a:spcPct val="15000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… </a:t>
            </a:r>
            <a:r>
              <a:rPr sz="2400" dirty="0">
                <a:latin typeface="Times New Roman"/>
                <a:cs typeface="Times New Roman"/>
              </a:rPr>
              <a:t>it leads 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are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time in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practice!!  </a:t>
            </a:r>
            <a:r>
              <a:rPr sz="2400" dirty="0">
                <a:latin typeface="Times New Roman"/>
                <a:cs typeface="Times New Roman"/>
              </a:rPr>
              <a:t>There are three views we’ll take of the delta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3628" y="528827"/>
            <a:ext cx="4658360" cy="772160"/>
            <a:chOff x="4643628" y="528827"/>
            <a:chExt cx="4658360" cy="772160"/>
          </a:xfrm>
        </p:grpSpPr>
        <p:sp>
          <p:nvSpPr>
            <p:cNvPr id="5" name="object 5"/>
            <p:cNvSpPr/>
            <p:nvPr/>
          </p:nvSpPr>
          <p:spPr>
            <a:xfrm>
              <a:off x="4681728" y="533399"/>
              <a:ext cx="4615180" cy="762000"/>
            </a:xfrm>
            <a:custGeom>
              <a:avLst/>
              <a:gdLst/>
              <a:ahLst/>
              <a:cxnLst/>
              <a:rect l="l" t="t" r="r" b="b"/>
              <a:pathLst>
                <a:path w="4615180" h="762000">
                  <a:moveTo>
                    <a:pt x="4614672" y="635507"/>
                  </a:moveTo>
                  <a:lnTo>
                    <a:pt x="4614672" y="127253"/>
                  </a:lnTo>
                  <a:lnTo>
                    <a:pt x="4604766" y="77795"/>
                  </a:lnTo>
                  <a:lnTo>
                    <a:pt x="4577715" y="37337"/>
                  </a:lnTo>
                  <a:lnTo>
                    <a:pt x="4537519" y="10025"/>
                  </a:lnTo>
                  <a:lnTo>
                    <a:pt x="4488180" y="0"/>
                  </a:lnTo>
                  <a:lnTo>
                    <a:pt x="1084326" y="0"/>
                  </a:lnTo>
                  <a:lnTo>
                    <a:pt x="1034867" y="10025"/>
                  </a:lnTo>
                  <a:lnTo>
                    <a:pt x="994410" y="37337"/>
                  </a:lnTo>
                  <a:lnTo>
                    <a:pt x="967097" y="77795"/>
                  </a:lnTo>
                  <a:lnTo>
                    <a:pt x="957072" y="127253"/>
                  </a:lnTo>
                  <a:lnTo>
                    <a:pt x="957072" y="445007"/>
                  </a:lnTo>
                  <a:lnTo>
                    <a:pt x="0" y="519683"/>
                  </a:lnTo>
                  <a:lnTo>
                    <a:pt x="957072" y="635507"/>
                  </a:lnTo>
                  <a:lnTo>
                    <a:pt x="967097" y="684847"/>
                  </a:lnTo>
                  <a:lnTo>
                    <a:pt x="994410" y="725042"/>
                  </a:lnTo>
                  <a:lnTo>
                    <a:pt x="1034867" y="752093"/>
                  </a:lnTo>
                  <a:lnTo>
                    <a:pt x="1084326" y="761999"/>
                  </a:lnTo>
                  <a:lnTo>
                    <a:pt x="4488180" y="761999"/>
                  </a:lnTo>
                  <a:lnTo>
                    <a:pt x="4537519" y="752093"/>
                  </a:lnTo>
                  <a:lnTo>
                    <a:pt x="4577715" y="725042"/>
                  </a:lnTo>
                  <a:lnTo>
                    <a:pt x="4604766" y="684847"/>
                  </a:lnTo>
                  <a:lnTo>
                    <a:pt x="4614672" y="63550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3628" y="528827"/>
              <a:ext cx="4658360" cy="772160"/>
            </a:xfrm>
            <a:custGeom>
              <a:avLst/>
              <a:gdLst/>
              <a:ahLst/>
              <a:cxnLst/>
              <a:rect l="l" t="t" r="r" b="b"/>
              <a:pathLst>
                <a:path w="4658359" h="772160">
                  <a:moveTo>
                    <a:pt x="995172" y="445007"/>
                  </a:moveTo>
                  <a:lnTo>
                    <a:pt x="0" y="521969"/>
                  </a:lnTo>
                  <a:lnTo>
                    <a:pt x="0" y="524256"/>
                  </a:lnTo>
                  <a:lnTo>
                    <a:pt x="38862" y="528957"/>
                  </a:lnTo>
                  <a:lnTo>
                    <a:pt x="38862" y="519684"/>
                  </a:lnTo>
                  <a:lnTo>
                    <a:pt x="85020" y="525243"/>
                  </a:lnTo>
                  <a:lnTo>
                    <a:pt x="990600" y="454921"/>
                  </a:lnTo>
                  <a:lnTo>
                    <a:pt x="990600" y="449579"/>
                  </a:lnTo>
                  <a:lnTo>
                    <a:pt x="995172" y="445007"/>
                  </a:lnTo>
                  <a:close/>
                </a:path>
                <a:path w="4658359" h="772160">
                  <a:moveTo>
                    <a:pt x="85020" y="525243"/>
                  </a:moveTo>
                  <a:lnTo>
                    <a:pt x="38862" y="519684"/>
                  </a:lnTo>
                  <a:lnTo>
                    <a:pt x="38862" y="528828"/>
                  </a:lnTo>
                  <a:lnTo>
                    <a:pt x="85020" y="525243"/>
                  </a:lnTo>
                  <a:close/>
                </a:path>
                <a:path w="4658359" h="772160">
                  <a:moveTo>
                    <a:pt x="1028700" y="717804"/>
                  </a:moveTo>
                  <a:lnTo>
                    <a:pt x="1021080" y="707897"/>
                  </a:lnTo>
                  <a:lnTo>
                    <a:pt x="1021080" y="708660"/>
                  </a:lnTo>
                  <a:lnTo>
                    <a:pt x="1014984" y="697991"/>
                  </a:lnTo>
                  <a:lnTo>
                    <a:pt x="1014984" y="698754"/>
                  </a:lnTo>
                  <a:lnTo>
                    <a:pt x="1009650" y="687324"/>
                  </a:lnTo>
                  <a:lnTo>
                    <a:pt x="1009650" y="688085"/>
                  </a:lnTo>
                  <a:lnTo>
                    <a:pt x="1005840" y="675894"/>
                  </a:lnTo>
                  <a:lnTo>
                    <a:pt x="1005840" y="676655"/>
                  </a:lnTo>
                  <a:lnTo>
                    <a:pt x="1001268" y="658368"/>
                  </a:lnTo>
                  <a:lnTo>
                    <a:pt x="1001265" y="652248"/>
                  </a:lnTo>
                  <a:lnTo>
                    <a:pt x="1000506" y="646176"/>
                  </a:lnTo>
                  <a:lnTo>
                    <a:pt x="1000506" y="635507"/>
                  </a:lnTo>
                  <a:lnTo>
                    <a:pt x="85020" y="525243"/>
                  </a:lnTo>
                  <a:lnTo>
                    <a:pt x="38862" y="528828"/>
                  </a:lnTo>
                  <a:lnTo>
                    <a:pt x="38862" y="528957"/>
                  </a:lnTo>
                  <a:lnTo>
                    <a:pt x="990600" y="644098"/>
                  </a:lnTo>
                  <a:lnTo>
                    <a:pt x="990600" y="640080"/>
                  </a:lnTo>
                  <a:lnTo>
                    <a:pt x="995172" y="644652"/>
                  </a:lnTo>
                  <a:lnTo>
                    <a:pt x="995172" y="671669"/>
                  </a:lnTo>
                  <a:lnTo>
                    <a:pt x="1001268" y="691342"/>
                  </a:lnTo>
                  <a:lnTo>
                    <a:pt x="1001268" y="658368"/>
                  </a:lnTo>
                  <a:lnTo>
                    <a:pt x="1002030" y="658368"/>
                  </a:lnTo>
                  <a:lnTo>
                    <a:pt x="1002030" y="692759"/>
                  </a:lnTo>
                  <a:lnTo>
                    <a:pt x="1013036" y="713227"/>
                  </a:lnTo>
                  <a:lnTo>
                    <a:pt x="1027938" y="731367"/>
                  </a:lnTo>
                  <a:lnTo>
                    <a:pt x="1027938" y="717804"/>
                  </a:lnTo>
                  <a:lnTo>
                    <a:pt x="1028700" y="717804"/>
                  </a:lnTo>
                  <a:close/>
                </a:path>
                <a:path w="4658359" h="772160">
                  <a:moveTo>
                    <a:pt x="4658106" y="646937"/>
                  </a:moveTo>
                  <a:lnTo>
                    <a:pt x="4658106" y="131825"/>
                  </a:lnTo>
                  <a:lnTo>
                    <a:pt x="4657344" y="124967"/>
                  </a:lnTo>
                  <a:lnTo>
                    <a:pt x="4645736" y="76382"/>
                  </a:lnTo>
                  <a:lnTo>
                    <a:pt x="4616743" y="36571"/>
                  </a:lnTo>
                  <a:lnTo>
                    <a:pt x="4575285" y="9716"/>
                  </a:lnTo>
                  <a:lnTo>
                    <a:pt x="4526280" y="0"/>
                  </a:lnTo>
                  <a:lnTo>
                    <a:pt x="1122426" y="0"/>
                  </a:lnTo>
                  <a:lnTo>
                    <a:pt x="1074420" y="9466"/>
                  </a:lnTo>
                  <a:lnTo>
                    <a:pt x="1038606" y="30479"/>
                  </a:lnTo>
                  <a:lnTo>
                    <a:pt x="1009683" y="63955"/>
                  </a:lnTo>
                  <a:lnTo>
                    <a:pt x="993647" y="105155"/>
                  </a:lnTo>
                  <a:lnTo>
                    <a:pt x="990600" y="124967"/>
                  </a:lnTo>
                  <a:lnTo>
                    <a:pt x="990600" y="445361"/>
                  </a:lnTo>
                  <a:lnTo>
                    <a:pt x="995172" y="445007"/>
                  </a:lnTo>
                  <a:lnTo>
                    <a:pt x="995172" y="454566"/>
                  </a:lnTo>
                  <a:lnTo>
                    <a:pt x="1000506" y="454151"/>
                  </a:lnTo>
                  <a:lnTo>
                    <a:pt x="1000506" y="125729"/>
                  </a:lnTo>
                  <a:lnTo>
                    <a:pt x="1002791" y="107441"/>
                  </a:lnTo>
                  <a:lnTo>
                    <a:pt x="1005840" y="95249"/>
                  </a:lnTo>
                  <a:lnTo>
                    <a:pt x="1005840" y="96011"/>
                  </a:lnTo>
                  <a:lnTo>
                    <a:pt x="1009650" y="83819"/>
                  </a:lnTo>
                  <a:lnTo>
                    <a:pt x="1009650" y="84581"/>
                  </a:lnTo>
                  <a:lnTo>
                    <a:pt x="1014984" y="73151"/>
                  </a:lnTo>
                  <a:lnTo>
                    <a:pt x="1014984" y="73913"/>
                  </a:lnTo>
                  <a:lnTo>
                    <a:pt x="1021080" y="63245"/>
                  </a:lnTo>
                  <a:lnTo>
                    <a:pt x="1021080" y="64007"/>
                  </a:lnTo>
                  <a:lnTo>
                    <a:pt x="1027938" y="55092"/>
                  </a:lnTo>
                  <a:lnTo>
                    <a:pt x="1027938" y="54101"/>
                  </a:lnTo>
                  <a:lnTo>
                    <a:pt x="1035558" y="45789"/>
                  </a:lnTo>
                  <a:lnTo>
                    <a:pt x="1036319" y="44957"/>
                  </a:lnTo>
                  <a:lnTo>
                    <a:pt x="1044702" y="37337"/>
                  </a:lnTo>
                  <a:lnTo>
                    <a:pt x="1044702" y="38099"/>
                  </a:lnTo>
                  <a:lnTo>
                    <a:pt x="1053846" y="31066"/>
                  </a:lnTo>
                  <a:lnTo>
                    <a:pt x="1053846" y="30479"/>
                  </a:lnTo>
                  <a:lnTo>
                    <a:pt x="1063752" y="24819"/>
                  </a:lnTo>
                  <a:lnTo>
                    <a:pt x="1063752" y="24383"/>
                  </a:lnTo>
                  <a:lnTo>
                    <a:pt x="1074420" y="19405"/>
                  </a:lnTo>
                  <a:lnTo>
                    <a:pt x="1074420" y="19049"/>
                  </a:lnTo>
                  <a:lnTo>
                    <a:pt x="1085850" y="15478"/>
                  </a:lnTo>
                  <a:lnTo>
                    <a:pt x="1085850" y="15239"/>
                  </a:lnTo>
                  <a:lnTo>
                    <a:pt x="1104138" y="10667"/>
                  </a:lnTo>
                  <a:lnTo>
                    <a:pt x="1104138" y="11429"/>
                  </a:lnTo>
                  <a:lnTo>
                    <a:pt x="1115568" y="10001"/>
                  </a:lnTo>
                  <a:lnTo>
                    <a:pt x="4533138" y="10001"/>
                  </a:lnTo>
                  <a:lnTo>
                    <a:pt x="4550664" y="12191"/>
                  </a:lnTo>
                  <a:lnTo>
                    <a:pt x="4562856" y="15239"/>
                  </a:lnTo>
                  <a:lnTo>
                    <a:pt x="4562856" y="15478"/>
                  </a:lnTo>
                  <a:lnTo>
                    <a:pt x="4574286" y="19049"/>
                  </a:lnTo>
                  <a:lnTo>
                    <a:pt x="4574286" y="19405"/>
                  </a:lnTo>
                  <a:lnTo>
                    <a:pt x="4584954" y="24383"/>
                  </a:lnTo>
                  <a:lnTo>
                    <a:pt x="4584954" y="24819"/>
                  </a:lnTo>
                  <a:lnTo>
                    <a:pt x="4594860" y="30479"/>
                  </a:lnTo>
                  <a:lnTo>
                    <a:pt x="4594860" y="31066"/>
                  </a:lnTo>
                  <a:lnTo>
                    <a:pt x="4604004" y="38099"/>
                  </a:lnTo>
                  <a:lnTo>
                    <a:pt x="4604004" y="37337"/>
                  </a:lnTo>
                  <a:lnTo>
                    <a:pt x="4612386" y="45719"/>
                  </a:lnTo>
                  <a:lnTo>
                    <a:pt x="4612386" y="44957"/>
                  </a:lnTo>
                  <a:lnTo>
                    <a:pt x="4620768" y="54101"/>
                  </a:lnTo>
                  <a:lnTo>
                    <a:pt x="4620768" y="55092"/>
                  </a:lnTo>
                  <a:lnTo>
                    <a:pt x="4627626" y="64007"/>
                  </a:lnTo>
                  <a:lnTo>
                    <a:pt x="4627626" y="63245"/>
                  </a:lnTo>
                  <a:lnTo>
                    <a:pt x="4633722" y="73913"/>
                  </a:lnTo>
                  <a:lnTo>
                    <a:pt x="4633722" y="73151"/>
                  </a:lnTo>
                  <a:lnTo>
                    <a:pt x="4639056" y="84581"/>
                  </a:lnTo>
                  <a:lnTo>
                    <a:pt x="4639056" y="85851"/>
                  </a:lnTo>
                  <a:lnTo>
                    <a:pt x="4642866" y="96011"/>
                  </a:lnTo>
                  <a:lnTo>
                    <a:pt x="4642866" y="95249"/>
                  </a:lnTo>
                  <a:lnTo>
                    <a:pt x="4645914" y="107441"/>
                  </a:lnTo>
                  <a:lnTo>
                    <a:pt x="4648200" y="125729"/>
                  </a:lnTo>
                  <a:lnTo>
                    <a:pt x="4648200" y="686195"/>
                  </a:lnTo>
                  <a:lnTo>
                    <a:pt x="4658106" y="646937"/>
                  </a:lnTo>
                  <a:close/>
                </a:path>
                <a:path w="4658359" h="772160">
                  <a:moveTo>
                    <a:pt x="995172" y="454566"/>
                  </a:moveTo>
                  <a:lnTo>
                    <a:pt x="995172" y="445007"/>
                  </a:lnTo>
                  <a:lnTo>
                    <a:pt x="990600" y="449579"/>
                  </a:lnTo>
                  <a:lnTo>
                    <a:pt x="990600" y="454921"/>
                  </a:lnTo>
                  <a:lnTo>
                    <a:pt x="995172" y="454566"/>
                  </a:lnTo>
                  <a:close/>
                </a:path>
                <a:path w="4658359" h="772160">
                  <a:moveTo>
                    <a:pt x="995172" y="644652"/>
                  </a:moveTo>
                  <a:lnTo>
                    <a:pt x="990600" y="640080"/>
                  </a:lnTo>
                  <a:lnTo>
                    <a:pt x="990600" y="644098"/>
                  </a:lnTo>
                  <a:lnTo>
                    <a:pt x="995172" y="644652"/>
                  </a:lnTo>
                  <a:close/>
                </a:path>
                <a:path w="4658359" h="772160">
                  <a:moveTo>
                    <a:pt x="995172" y="671669"/>
                  </a:moveTo>
                  <a:lnTo>
                    <a:pt x="995172" y="644652"/>
                  </a:lnTo>
                  <a:lnTo>
                    <a:pt x="990600" y="644098"/>
                  </a:lnTo>
                  <a:lnTo>
                    <a:pt x="990600" y="646938"/>
                  </a:lnTo>
                  <a:lnTo>
                    <a:pt x="991362" y="653033"/>
                  </a:lnTo>
                  <a:lnTo>
                    <a:pt x="992124" y="659891"/>
                  </a:lnTo>
                  <a:lnTo>
                    <a:pt x="993648" y="666749"/>
                  </a:lnTo>
                  <a:lnTo>
                    <a:pt x="995172" y="671669"/>
                  </a:lnTo>
                  <a:close/>
                </a:path>
                <a:path w="4658359" h="772160">
                  <a:moveTo>
                    <a:pt x="1028700" y="54101"/>
                  </a:moveTo>
                  <a:lnTo>
                    <a:pt x="1027938" y="54101"/>
                  </a:lnTo>
                  <a:lnTo>
                    <a:pt x="1027938" y="55092"/>
                  </a:lnTo>
                  <a:lnTo>
                    <a:pt x="1028700" y="54101"/>
                  </a:lnTo>
                  <a:close/>
                </a:path>
                <a:path w="4658359" h="772160">
                  <a:moveTo>
                    <a:pt x="1036320" y="726185"/>
                  </a:moveTo>
                  <a:lnTo>
                    <a:pt x="1027938" y="717804"/>
                  </a:lnTo>
                  <a:lnTo>
                    <a:pt x="1027938" y="731367"/>
                  </a:lnTo>
                  <a:lnTo>
                    <a:pt x="1028829" y="732452"/>
                  </a:lnTo>
                  <a:lnTo>
                    <a:pt x="1035558" y="738125"/>
                  </a:lnTo>
                  <a:lnTo>
                    <a:pt x="1035558" y="726185"/>
                  </a:lnTo>
                  <a:lnTo>
                    <a:pt x="1036320" y="726185"/>
                  </a:lnTo>
                  <a:close/>
                </a:path>
                <a:path w="4658359" h="772160">
                  <a:moveTo>
                    <a:pt x="1036319" y="44957"/>
                  </a:moveTo>
                  <a:lnTo>
                    <a:pt x="1035558" y="45719"/>
                  </a:lnTo>
                  <a:lnTo>
                    <a:pt x="1035955" y="45355"/>
                  </a:lnTo>
                  <a:lnTo>
                    <a:pt x="1036319" y="44957"/>
                  </a:lnTo>
                  <a:close/>
                </a:path>
                <a:path w="4658359" h="772160">
                  <a:moveTo>
                    <a:pt x="1035955" y="45355"/>
                  </a:moveTo>
                  <a:lnTo>
                    <a:pt x="1035558" y="45719"/>
                  </a:lnTo>
                  <a:lnTo>
                    <a:pt x="1035955" y="45355"/>
                  </a:lnTo>
                  <a:close/>
                </a:path>
                <a:path w="4658359" h="772160">
                  <a:moveTo>
                    <a:pt x="1054608" y="741426"/>
                  </a:moveTo>
                  <a:lnTo>
                    <a:pt x="1044702" y="733805"/>
                  </a:lnTo>
                  <a:lnTo>
                    <a:pt x="1044702" y="734568"/>
                  </a:lnTo>
                  <a:lnTo>
                    <a:pt x="1035558" y="726185"/>
                  </a:lnTo>
                  <a:lnTo>
                    <a:pt x="1035558" y="738125"/>
                  </a:lnTo>
                  <a:lnTo>
                    <a:pt x="1048512" y="749046"/>
                  </a:lnTo>
                  <a:lnTo>
                    <a:pt x="1053846" y="752246"/>
                  </a:lnTo>
                  <a:lnTo>
                    <a:pt x="1053846" y="741426"/>
                  </a:lnTo>
                  <a:lnTo>
                    <a:pt x="1054608" y="741426"/>
                  </a:lnTo>
                  <a:close/>
                </a:path>
                <a:path w="4658359" h="772160">
                  <a:moveTo>
                    <a:pt x="1036319" y="45021"/>
                  </a:moveTo>
                  <a:lnTo>
                    <a:pt x="1035955" y="45355"/>
                  </a:lnTo>
                  <a:lnTo>
                    <a:pt x="1036319" y="45021"/>
                  </a:lnTo>
                  <a:close/>
                </a:path>
                <a:path w="4658359" h="772160">
                  <a:moveTo>
                    <a:pt x="1054608" y="30479"/>
                  </a:moveTo>
                  <a:lnTo>
                    <a:pt x="1053846" y="30479"/>
                  </a:lnTo>
                  <a:lnTo>
                    <a:pt x="1053846" y="31066"/>
                  </a:lnTo>
                  <a:lnTo>
                    <a:pt x="1054608" y="30479"/>
                  </a:lnTo>
                  <a:close/>
                </a:path>
                <a:path w="4658359" h="772160">
                  <a:moveTo>
                    <a:pt x="1064514" y="747521"/>
                  </a:moveTo>
                  <a:lnTo>
                    <a:pt x="1053846" y="741426"/>
                  </a:lnTo>
                  <a:lnTo>
                    <a:pt x="1053846" y="752246"/>
                  </a:lnTo>
                  <a:lnTo>
                    <a:pt x="1059942" y="755904"/>
                  </a:lnTo>
                  <a:lnTo>
                    <a:pt x="1063752" y="757682"/>
                  </a:lnTo>
                  <a:lnTo>
                    <a:pt x="1063752" y="747521"/>
                  </a:lnTo>
                  <a:lnTo>
                    <a:pt x="1064514" y="747521"/>
                  </a:lnTo>
                  <a:close/>
                </a:path>
                <a:path w="4658359" h="772160">
                  <a:moveTo>
                    <a:pt x="1064514" y="24383"/>
                  </a:moveTo>
                  <a:lnTo>
                    <a:pt x="1063752" y="24383"/>
                  </a:lnTo>
                  <a:lnTo>
                    <a:pt x="1063752" y="24819"/>
                  </a:lnTo>
                  <a:lnTo>
                    <a:pt x="1064514" y="24383"/>
                  </a:lnTo>
                  <a:close/>
                </a:path>
                <a:path w="4658359" h="772160">
                  <a:moveTo>
                    <a:pt x="1075182" y="752855"/>
                  </a:moveTo>
                  <a:lnTo>
                    <a:pt x="1063752" y="747521"/>
                  </a:lnTo>
                  <a:lnTo>
                    <a:pt x="1063752" y="757682"/>
                  </a:lnTo>
                  <a:lnTo>
                    <a:pt x="1071372" y="761238"/>
                  </a:lnTo>
                  <a:lnTo>
                    <a:pt x="1074420" y="762380"/>
                  </a:lnTo>
                  <a:lnTo>
                    <a:pt x="1074420" y="752855"/>
                  </a:lnTo>
                  <a:lnTo>
                    <a:pt x="1075182" y="752855"/>
                  </a:lnTo>
                  <a:close/>
                </a:path>
                <a:path w="4658359" h="772160">
                  <a:moveTo>
                    <a:pt x="1075182" y="19049"/>
                  </a:moveTo>
                  <a:lnTo>
                    <a:pt x="1074420" y="19049"/>
                  </a:lnTo>
                  <a:lnTo>
                    <a:pt x="1074420" y="19405"/>
                  </a:lnTo>
                  <a:lnTo>
                    <a:pt x="1075182" y="19049"/>
                  </a:lnTo>
                  <a:close/>
                </a:path>
                <a:path w="4658359" h="772160">
                  <a:moveTo>
                    <a:pt x="1086612" y="756666"/>
                  </a:moveTo>
                  <a:lnTo>
                    <a:pt x="1074420" y="752855"/>
                  </a:lnTo>
                  <a:lnTo>
                    <a:pt x="1074420" y="762380"/>
                  </a:lnTo>
                  <a:lnTo>
                    <a:pt x="1083564" y="765810"/>
                  </a:lnTo>
                  <a:lnTo>
                    <a:pt x="1085850" y="766381"/>
                  </a:lnTo>
                  <a:lnTo>
                    <a:pt x="1085850" y="756666"/>
                  </a:lnTo>
                  <a:lnTo>
                    <a:pt x="1086612" y="756666"/>
                  </a:lnTo>
                  <a:close/>
                </a:path>
                <a:path w="4658359" h="772160">
                  <a:moveTo>
                    <a:pt x="1086612" y="15239"/>
                  </a:moveTo>
                  <a:lnTo>
                    <a:pt x="1085850" y="15239"/>
                  </a:lnTo>
                  <a:lnTo>
                    <a:pt x="1085850" y="15478"/>
                  </a:lnTo>
                  <a:lnTo>
                    <a:pt x="1086612" y="15239"/>
                  </a:lnTo>
                  <a:close/>
                </a:path>
                <a:path w="4658359" h="772160">
                  <a:moveTo>
                    <a:pt x="4562856" y="764232"/>
                  </a:moveTo>
                  <a:lnTo>
                    <a:pt x="4562856" y="756665"/>
                  </a:lnTo>
                  <a:lnTo>
                    <a:pt x="4550664" y="759713"/>
                  </a:lnTo>
                  <a:lnTo>
                    <a:pt x="4533138" y="761904"/>
                  </a:lnTo>
                  <a:lnTo>
                    <a:pt x="1115568" y="761904"/>
                  </a:lnTo>
                  <a:lnTo>
                    <a:pt x="1098042" y="759713"/>
                  </a:lnTo>
                  <a:lnTo>
                    <a:pt x="1085850" y="756666"/>
                  </a:lnTo>
                  <a:lnTo>
                    <a:pt x="1085850" y="766381"/>
                  </a:lnTo>
                  <a:lnTo>
                    <a:pt x="1095756" y="768857"/>
                  </a:lnTo>
                  <a:lnTo>
                    <a:pt x="1102614" y="770382"/>
                  </a:lnTo>
                  <a:lnTo>
                    <a:pt x="1108710" y="771144"/>
                  </a:lnTo>
                  <a:lnTo>
                    <a:pt x="1115568" y="771905"/>
                  </a:lnTo>
                  <a:lnTo>
                    <a:pt x="4526280" y="771905"/>
                  </a:lnTo>
                  <a:lnTo>
                    <a:pt x="4533138" y="771143"/>
                  </a:lnTo>
                  <a:lnTo>
                    <a:pt x="4562856" y="764232"/>
                  </a:lnTo>
                  <a:close/>
                </a:path>
                <a:path w="4658359" h="772160">
                  <a:moveTo>
                    <a:pt x="4562856" y="15478"/>
                  </a:moveTo>
                  <a:lnTo>
                    <a:pt x="4562856" y="15239"/>
                  </a:lnTo>
                  <a:lnTo>
                    <a:pt x="4562094" y="15239"/>
                  </a:lnTo>
                  <a:lnTo>
                    <a:pt x="4562856" y="15478"/>
                  </a:lnTo>
                  <a:close/>
                </a:path>
                <a:path w="4658359" h="772160">
                  <a:moveTo>
                    <a:pt x="4574286" y="752093"/>
                  </a:moveTo>
                  <a:lnTo>
                    <a:pt x="4562094" y="756665"/>
                  </a:lnTo>
                  <a:lnTo>
                    <a:pt x="4562856" y="756665"/>
                  </a:lnTo>
                  <a:lnTo>
                    <a:pt x="4562856" y="764232"/>
                  </a:lnTo>
                  <a:lnTo>
                    <a:pt x="4573524" y="761751"/>
                  </a:lnTo>
                  <a:lnTo>
                    <a:pt x="4573524" y="752855"/>
                  </a:lnTo>
                  <a:lnTo>
                    <a:pt x="4574286" y="752093"/>
                  </a:lnTo>
                  <a:close/>
                </a:path>
                <a:path w="4658359" h="772160">
                  <a:moveTo>
                    <a:pt x="4574286" y="19405"/>
                  </a:moveTo>
                  <a:lnTo>
                    <a:pt x="4574286" y="19049"/>
                  </a:lnTo>
                  <a:lnTo>
                    <a:pt x="4573524" y="19049"/>
                  </a:lnTo>
                  <a:lnTo>
                    <a:pt x="4574286" y="19405"/>
                  </a:lnTo>
                  <a:close/>
                </a:path>
                <a:path w="4658359" h="772160">
                  <a:moveTo>
                    <a:pt x="4584954" y="756936"/>
                  </a:moveTo>
                  <a:lnTo>
                    <a:pt x="4584954" y="747521"/>
                  </a:lnTo>
                  <a:lnTo>
                    <a:pt x="4573524" y="752855"/>
                  </a:lnTo>
                  <a:lnTo>
                    <a:pt x="4573524" y="761751"/>
                  </a:lnTo>
                  <a:lnTo>
                    <a:pt x="4580315" y="760171"/>
                  </a:lnTo>
                  <a:lnTo>
                    <a:pt x="4584954" y="756936"/>
                  </a:lnTo>
                  <a:close/>
                </a:path>
                <a:path w="4658359" h="772160">
                  <a:moveTo>
                    <a:pt x="4584954" y="24819"/>
                  </a:moveTo>
                  <a:lnTo>
                    <a:pt x="4584954" y="24383"/>
                  </a:lnTo>
                  <a:lnTo>
                    <a:pt x="4584192" y="24383"/>
                  </a:lnTo>
                  <a:lnTo>
                    <a:pt x="4584954" y="24819"/>
                  </a:lnTo>
                  <a:close/>
                </a:path>
                <a:path w="4658359" h="772160">
                  <a:moveTo>
                    <a:pt x="4594860" y="750027"/>
                  </a:moveTo>
                  <a:lnTo>
                    <a:pt x="4594860" y="741425"/>
                  </a:lnTo>
                  <a:lnTo>
                    <a:pt x="4584192" y="747521"/>
                  </a:lnTo>
                  <a:lnTo>
                    <a:pt x="4584954" y="747521"/>
                  </a:lnTo>
                  <a:lnTo>
                    <a:pt x="4584954" y="756936"/>
                  </a:lnTo>
                  <a:lnTo>
                    <a:pt x="4594860" y="750027"/>
                  </a:lnTo>
                  <a:close/>
                </a:path>
                <a:path w="4658359" h="772160">
                  <a:moveTo>
                    <a:pt x="4594860" y="31066"/>
                  </a:moveTo>
                  <a:lnTo>
                    <a:pt x="4594860" y="30479"/>
                  </a:lnTo>
                  <a:lnTo>
                    <a:pt x="4594098" y="30479"/>
                  </a:lnTo>
                  <a:lnTo>
                    <a:pt x="4594860" y="31066"/>
                  </a:lnTo>
                  <a:close/>
                </a:path>
                <a:path w="4658359" h="772160">
                  <a:moveTo>
                    <a:pt x="4620768" y="730758"/>
                  </a:moveTo>
                  <a:lnTo>
                    <a:pt x="4620768" y="717803"/>
                  </a:lnTo>
                  <a:lnTo>
                    <a:pt x="4604004" y="734567"/>
                  </a:lnTo>
                  <a:lnTo>
                    <a:pt x="4604004" y="733805"/>
                  </a:lnTo>
                  <a:lnTo>
                    <a:pt x="4594098" y="741425"/>
                  </a:lnTo>
                  <a:lnTo>
                    <a:pt x="4594860" y="741425"/>
                  </a:lnTo>
                  <a:lnTo>
                    <a:pt x="4594860" y="750027"/>
                  </a:lnTo>
                  <a:lnTo>
                    <a:pt x="4619163" y="733077"/>
                  </a:lnTo>
                  <a:lnTo>
                    <a:pt x="4620768" y="730758"/>
                  </a:lnTo>
                  <a:close/>
                </a:path>
                <a:path w="4658359" h="772160">
                  <a:moveTo>
                    <a:pt x="4620768" y="55092"/>
                  </a:moveTo>
                  <a:lnTo>
                    <a:pt x="4620768" y="54101"/>
                  </a:lnTo>
                  <a:lnTo>
                    <a:pt x="4620006" y="54101"/>
                  </a:lnTo>
                  <a:lnTo>
                    <a:pt x="4620768" y="55092"/>
                  </a:lnTo>
                  <a:close/>
                </a:path>
                <a:path w="4658359" h="772160">
                  <a:moveTo>
                    <a:pt x="4648200" y="686195"/>
                  </a:moveTo>
                  <a:lnTo>
                    <a:pt x="4648200" y="646175"/>
                  </a:lnTo>
                  <a:lnTo>
                    <a:pt x="4645914" y="664463"/>
                  </a:lnTo>
                  <a:lnTo>
                    <a:pt x="4642866" y="676655"/>
                  </a:lnTo>
                  <a:lnTo>
                    <a:pt x="4642866" y="675893"/>
                  </a:lnTo>
                  <a:lnTo>
                    <a:pt x="4639056" y="688085"/>
                  </a:lnTo>
                  <a:lnTo>
                    <a:pt x="4639056" y="687323"/>
                  </a:lnTo>
                  <a:lnTo>
                    <a:pt x="4633722" y="698753"/>
                  </a:lnTo>
                  <a:lnTo>
                    <a:pt x="4633722" y="697991"/>
                  </a:lnTo>
                  <a:lnTo>
                    <a:pt x="4627626" y="708659"/>
                  </a:lnTo>
                  <a:lnTo>
                    <a:pt x="4627626" y="707897"/>
                  </a:lnTo>
                  <a:lnTo>
                    <a:pt x="4620006" y="717803"/>
                  </a:lnTo>
                  <a:lnTo>
                    <a:pt x="4620768" y="717803"/>
                  </a:lnTo>
                  <a:lnTo>
                    <a:pt x="4620768" y="730758"/>
                  </a:lnTo>
                  <a:lnTo>
                    <a:pt x="4646239" y="693964"/>
                  </a:lnTo>
                  <a:lnTo>
                    <a:pt x="4648200" y="686195"/>
                  </a:lnTo>
                  <a:close/>
                </a:path>
                <a:path w="4658359" h="772160">
                  <a:moveTo>
                    <a:pt x="4639056" y="85851"/>
                  </a:moveTo>
                  <a:lnTo>
                    <a:pt x="4639056" y="84581"/>
                  </a:lnTo>
                  <a:lnTo>
                    <a:pt x="4638294" y="83819"/>
                  </a:lnTo>
                  <a:lnTo>
                    <a:pt x="4639056" y="85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25565" y="595375"/>
            <a:ext cx="3081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0534" marR="5080" indent="-45847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Other </a:t>
            </a:r>
            <a:r>
              <a:rPr sz="2000" spc="-10" dirty="0">
                <a:latin typeface="Times New Roman"/>
                <a:cs typeface="Times New Roman"/>
              </a:rPr>
              <a:t>Names: </a:t>
            </a:r>
            <a:r>
              <a:rPr sz="2000" spc="-5" dirty="0">
                <a:latin typeface="Times New Roman"/>
                <a:cs typeface="Times New Roman"/>
              </a:rPr>
              <a:t>Delta </a:t>
            </a:r>
            <a:r>
              <a:rPr sz="2000" spc="-10" dirty="0">
                <a:latin typeface="Times New Roman"/>
                <a:cs typeface="Times New Roman"/>
              </a:rPr>
              <a:t>Function,  </a:t>
            </a:r>
            <a:r>
              <a:rPr sz="2000" spc="-5" dirty="0">
                <a:latin typeface="Times New Roman"/>
                <a:cs typeface="Times New Roman"/>
              </a:rPr>
              <a:t>Dirac Delta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3628" y="4802885"/>
            <a:ext cx="1686560" cy="1076325"/>
            <a:chOff x="4643628" y="4802885"/>
            <a:chExt cx="1686560" cy="1076325"/>
          </a:xfrm>
        </p:grpSpPr>
        <p:sp>
          <p:nvSpPr>
            <p:cNvPr id="9" name="object 9"/>
            <p:cNvSpPr/>
            <p:nvPr/>
          </p:nvSpPr>
          <p:spPr>
            <a:xfrm>
              <a:off x="4648200" y="4807457"/>
              <a:ext cx="1676400" cy="1066800"/>
            </a:xfrm>
            <a:custGeom>
              <a:avLst/>
              <a:gdLst/>
              <a:ahLst/>
              <a:cxnLst/>
              <a:rect l="l" t="t" r="r" b="b"/>
              <a:pathLst>
                <a:path w="1676400" h="1066800">
                  <a:moveTo>
                    <a:pt x="1676400" y="888492"/>
                  </a:moveTo>
                  <a:lnTo>
                    <a:pt x="1676400" y="177546"/>
                  </a:lnTo>
                  <a:lnTo>
                    <a:pt x="1670074" y="130263"/>
                  </a:lnTo>
                  <a:lnTo>
                    <a:pt x="1652213" y="87827"/>
                  </a:lnTo>
                  <a:lnTo>
                    <a:pt x="1624488" y="51911"/>
                  </a:lnTo>
                  <a:lnTo>
                    <a:pt x="1588572" y="24186"/>
                  </a:lnTo>
                  <a:lnTo>
                    <a:pt x="1546136" y="6325"/>
                  </a:lnTo>
                  <a:lnTo>
                    <a:pt x="1498854" y="0"/>
                  </a:lnTo>
                  <a:lnTo>
                    <a:pt x="178308" y="0"/>
                  </a:lnTo>
                  <a:lnTo>
                    <a:pt x="130968" y="6325"/>
                  </a:lnTo>
                  <a:lnTo>
                    <a:pt x="88391" y="24186"/>
                  </a:lnTo>
                  <a:lnTo>
                    <a:pt x="52292" y="51911"/>
                  </a:lnTo>
                  <a:lnTo>
                    <a:pt x="24383" y="87827"/>
                  </a:lnTo>
                  <a:lnTo>
                    <a:pt x="6381" y="130263"/>
                  </a:lnTo>
                  <a:lnTo>
                    <a:pt x="0" y="177546"/>
                  </a:lnTo>
                  <a:lnTo>
                    <a:pt x="0" y="888492"/>
                  </a:lnTo>
                  <a:lnTo>
                    <a:pt x="6381" y="935831"/>
                  </a:lnTo>
                  <a:lnTo>
                    <a:pt x="24384" y="978408"/>
                  </a:lnTo>
                  <a:lnTo>
                    <a:pt x="52292" y="1014507"/>
                  </a:lnTo>
                  <a:lnTo>
                    <a:pt x="88392" y="1042416"/>
                  </a:lnTo>
                  <a:lnTo>
                    <a:pt x="130968" y="1060418"/>
                  </a:lnTo>
                  <a:lnTo>
                    <a:pt x="178308" y="1066800"/>
                  </a:lnTo>
                  <a:lnTo>
                    <a:pt x="1498854" y="1066800"/>
                  </a:lnTo>
                  <a:lnTo>
                    <a:pt x="1546136" y="1060418"/>
                  </a:lnTo>
                  <a:lnTo>
                    <a:pt x="1588572" y="1042415"/>
                  </a:lnTo>
                  <a:lnTo>
                    <a:pt x="1624488" y="1014507"/>
                  </a:lnTo>
                  <a:lnTo>
                    <a:pt x="1652213" y="978408"/>
                  </a:lnTo>
                  <a:lnTo>
                    <a:pt x="1670074" y="935831"/>
                  </a:lnTo>
                  <a:lnTo>
                    <a:pt x="1676400" y="8884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3628" y="4802885"/>
              <a:ext cx="1686560" cy="1076325"/>
            </a:xfrm>
            <a:custGeom>
              <a:avLst/>
              <a:gdLst/>
              <a:ahLst/>
              <a:cxnLst/>
              <a:rect l="l" t="t" r="r" b="b"/>
              <a:pathLst>
                <a:path w="1686560" h="1076325">
                  <a:moveTo>
                    <a:pt x="762" y="902970"/>
                  </a:moveTo>
                  <a:lnTo>
                    <a:pt x="761" y="172974"/>
                  </a:lnTo>
                  <a:lnTo>
                    <a:pt x="0" y="182118"/>
                  </a:lnTo>
                  <a:lnTo>
                    <a:pt x="0" y="893826"/>
                  </a:lnTo>
                  <a:lnTo>
                    <a:pt x="762" y="902970"/>
                  </a:lnTo>
                  <a:close/>
                </a:path>
                <a:path w="1686560" h="1076325">
                  <a:moveTo>
                    <a:pt x="1686306" y="893064"/>
                  </a:moveTo>
                  <a:lnTo>
                    <a:pt x="1686306" y="182118"/>
                  </a:lnTo>
                  <a:lnTo>
                    <a:pt x="1684782" y="163068"/>
                  </a:lnTo>
                  <a:lnTo>
                    <a:pt x="1675534" y="120765"/>
                  </a:lnTo>
                  <a:lnTo>
                    <a:pt x="1656367" y="82462"/>
                  </a:lnTo>
                  <a:lnTo>
                    <a:pt x="1628884" y="49696"/>
                  </a:lnTo>
                  <a:lnTo>
                    <a:pt x="1594688" y="24005"/>
                  </a:lnTo>
                  <a:lnTo>
                    <a:pt x="1555382" y="6927"/>
                  </a:lnTo>
                  <a:lnTo>
                    <a:pt x="1513332" y="123"/>
                  </a:lnTo>
                  <a:lnTo>
                    <a:pt x="182880" y="0"/>
                  </a:lnTo>
                  <a:lnTo>
                    <a:pt x="139326" y="4699"/>
                  </a:lnTo>
                  <a:lnTo>
                    <a:pt x="99167" y="19701"/>
                  </a:lnTo>
                  <a:lnTo>
                    <a:pt x="63893" y="43605"/>
                  </a:lnTo>
                  <a:lnTo>
                    <a:pt x="34995" y="75006"/>
                  </a:lnTo>
                  <a:lnTo>
                    <a:pt x="13962" y="112500"/>
                  </a:lnTo>
                  <a:lnTo>
                    <a:pt x="2285" y="154686"/>
                  </a:lnTo>
                  <a:lnTo>
                    <a:pt x="761" y="163830"/>
                  </a:lnTo>
                  <a:lnTo>
                    <a:pt x="762" y="912114"/>
                  </a:lnTo>
                  <a:lnTo>
                    <a:pt x="3810" y="930402"/>
                  </a:lnTo>
                  <a:lnTo>
                    <a:pt x="9906" y="950906"/>
                  </a:lnTo>
                  <a:lnTo>
                    <a:pt x="9906" y="172974"/>
                  </a:lnTo>
                  <a:lnTo>
                    <a:pt x="11429" y="155448"/>
                  </a:lnTo>
                  <a:lnTo>
                    <a:pt x="32608" y="96502"/>
                  </a:lnTo>
                  <a:lnTo>
                    <a:pt x="66293" y="54102"/>
                  </a:lnTo>
                  <a:lnTo>
                    <a:pt x="73151" y="48768"/>
                  </a:lnTo>
                  <a:lnTo>
                    <a:pt x="79247" y="43434"/>
                  </a:lnTo>
                  <a:lnTo>
                    <a:pt x="102741" y="28678"/>
                  </a:lnTo>
                  <a:lnTo>
                    <a:pt x="128292" y="17926"/>
                  </a:lnTo>
                  <a:lnTo>
                    <a:pt x="155228" y="11354"/>
                  </a:lnTo>
                  <a:lnTo>
                    <a:pt x="182880" y="9144"/>
                  </a:lnTo>
                  <a:lnTo>
                    <a:pt x="1513332" y="9207"/>
                  </a:lnTo>
                  <a:lnTo>
                    <a:pt x="1569778" y="22294"/>
                  </a:lnTo>
                  <a:lnTo>
                    <a:pt x="1611479" y="47095"/>
                  </a:lnTo>
                  <a:lnTo>
                    <a:pt x="1644616" y="82085"/>
                  </a:lnTo>
                  <a:lnTo>
                    <a:pt x="1666990" y="125039"/>
                  </a:lnTo>
                  <a:lnTo>
                    <a:pt x="1676400" y="173736"/>
                  </a:lnTo>
                  <a:lnTo>
                    <a:pt x="1676400" y="950988"/>
                  </a:lnTo>
                  <a:lnTo>
                    <a:pt x="1678541" y="946059"/>
                  </a:lnTo>
                  <a:lnTo>
                    <a:pt x="1685544" y="902970"/>
                  </a:lnTo>
                  <a:lnTo>
                    <a:pt x="1686306" y="893064"/>
                  </a:lnTo>
                  <a:close/>
                </a:path>
                <a:path w="1686560" h="1076325">
                  <a:moveTo>
                    <a:pt x="1676400" y="950988"/>
                  </a:moveTo>
                  <a:lnTo>
                    <a:pt x="1676400" y="902208"/>
                  </a:lnTo>
                  <a:lnTo>
                    <a:pt x="1675638" y="911352"/>
                  </a:lnTo>
                  <a:lnTo>
                    <a:pt x="1663463" y="959466"/>
                  </a:lnTo>
                  <a:lnTo>
                    <a:pt x="1638963" y="1001111"/>
                  </a:lnTo>
                  <a:lnTo>
                    <a:pt x="1604245" y="1034168"/>
                  </a:lnTo>
                  <a:lnTo>
                    <a:pt x="1561412" y="1056517"/>
                  </a:lnTo>
                  <a:lnTo>
                    <a:pt x="1512570" y="1066038"/>
                  </a:lnTo>
                  <a:lnTo>
                    <a:pt x="182880" y="1066800"/>
                  </a:lnTo>
                  <a:lnTo>
                    <a:pt x="133275" y="1059270"/>
                  </a:lnTo>
                  <a:lnTo>
                    <a:pt x="89287" y="1039050"/>
                  </a:lnTo>
                  <a:lnTo>
                    <a:pt x="52956" y="1007888"/>
                  </a:lnTo>
                  <a:lnTo>
                    <a:pt x="26323" y="967533"/>
                  </a:lnTo>
                  <a:lnTo>
                    <a:pt x="11430" y="919734"/>
                  </a:lnTo>
                  <a:lnTo>
                    <a:pt x="9906" y="902208"/>
                  </a:lnTo>
                  <a:lnTo>
                    <a:pt x="9906" y="950906"/>
                  </a:lnTo>
                  <a:lnTo>
                    <a:pt x="39762" y="1006981"/>
                  </a:lnTo>
                  <a:lnTo>
                    <a:pt x="67056" y="1034034"/>
                  </a:lnTo>
                  <a:lnTo>
                    <a:pt x="73914" y="1040130"/>
                  </a:lnTo>
                  <a:lnTo>
                    <a:pt x="98751" y="1055441"/>
                  </a:lnTo>
                  <a:lnTo>
                    <a:pt x="125549" y="1066780"/>
                  </a:lnTo>
                  <a:lnTo>
                    <a:pt x="153770" y="1073748"/>
                  </a:lnTo>
                  <a:lnTo>
                    <a:pt x="182880" y="1075944"/>
                  </a:lnTo>
                  <a:lnTo>
                    <a:pt x="1513332" y="1075944"/>
                  </a:lnTo>
                  <a:lnTo>
                    <a:pt x="1564996" y="1065393"/>
                  </a:lnTo>
                  <a:lnTo>
                    <a:pt x="1603312" y="1046228"/>
                  </a:lnTo>
                  <a:lnTo>
                    <a:pt x="1635975" y="1019046"/>
                  </a:lnTo>
                  <a:lnTo>
                    <a:pt x="1661535" y="985203"/>
                  </a:lnTo>
                  <a:lnTo>
                    <a:pt x="1676400" y="950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51323" y="4861814"/>
            <a:ext cx="14700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Infinite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height  Zero width  Unit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17770" y="5766053"/>
            <a:ext cx="452120" cy="12700"/>
          </a:xfrm>
          <a:custGeom>
            <a:avLst/>
            <a:gdLst/>
            <a:ahLst/>
            <a:cxnLst/>
            <a:rect l="l" t="t" r="r" b="b"/>
            <a:pathLst>
              <a:path w="452120" h="12700">
                <a:moveTo>
                  <a:pt x="0" y="12192"/>
                </a:moveTo>
                <a:lnTo>
                  <a:pt x="0" y="0"/>
                </a:lnTo>
                <a:lnTo>
                  <a:pt x="451865" y="0"/>
                </a:lnTo>
                <a:lnTo>
                  <a:pt x="451865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0339" y="5057647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Rough </a:t>
            </a:r>
            <a:r>
              <a:rPr sz="24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View: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pulse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97735" y="6006084"/>
            <a:ext cx="7156450" cy="514350"/>
            <a:chOff x="1697735" y="6006084"/>
            <a:chExt cx="7156450" cy="514350"/>
          </a:xfrm>
        </p:grpSpPr>
        <p:sp>
          <p:nvSpPr>
            <p:cNvPr id="15" name="object 15"/>
            <p:cNvSpPr/>
            <p:nvPr/>
          </p:nvSpPr>
          <p:spPr>
            <a:xfrm>
              <a:off x="1711451" y="6019800"/>
              <a:ext cx="7127875" cy="486409"/>
            </a:xfrm>
            <a:custGeom>
              <a:avLst/>
              <a:gdLst/>
              <a:ahLst/>
              <a:cxnLst/>
              <a:rect l="l" t="t" r="r" b="b"/>
              <a:pathLst>
                <a:path w="7127875" h="486409">
                  <a:moveTo>
                    <a:pt x="7127748" y="486156"/>
                  </a:moveTo>
                  <a:lnTo>
                    <a:pt x="7127748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7127748" y="4861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7735" y="6006084"/>
              <a:ext cx="7156450" cy="514350"/>
            </a:xfrm>
            <a:custGeom>
              <a:avLst/>
              <a:gdLst/>
              <a:ahLst/>
              <a:cxnLst/>
              <a:rect l="l" t="t" r="r" b="b"/>
              <a:pathLst>
                <a:path w="7156450" h="514350">
                  <a:moveTo>
                    <a:pt x="7155942" y="514350"/>
                  </a:moveTo>
                  <a:lnTo>
                    <a:pt x="7155942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13715" y="514350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7127747" y="28194"/>
                  </a:lnTo>
                  <a:lnTo>
                    <a:pt x="7127747" y="13716"/>
                  </a:lnTo>
                  <a:lnTo>
                    <a:pt x="7141463" y="28194"/>
                  </a:lnTo>
                  <a:lnTo>
                    <a:pt x="7141463" y="514350"/>
                  </a:lnTo>
                  <a:lnTo>
                    <a:pt x="7155942" y="514350"/>
                  </a:lnTo>
                  <a:close/>
                </a:path>
                <a:path w="7156450" h="51435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7156450" h="514350">
                  <a:moveTo>
                    <a:pt x="28193" y="485394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485394"/>
                  </a:lnTo>
                  <a:lnTo>
                    <a:pt x="28193" y="485394"/>
                  </a:lnTo>
                  <a:close/>
                </a:path>
                <a:path w="7156450" h="514350">
                  <a:moveTo>
                    <a:pt x="7141463" y="485394"/>
                  </a:moveTo>
                  <a:lnTo>
                    <a:pt x="13715" y="485394"/>
                  </a:lnTo>
                  <a:lnTo>
                    <a:pt x="28193" y="499872"/>
                  </a:lnTo>
                  <a:lnTo>
                    <a:pt x="28193" y="514350"/>
                  </a:lnTo>
                  <a:lnTo>
                    <a:pt x="7127747" y="514350"/>
                  </a:lnTo>
                  <a:lnTo>
                    <a:pt x="7127747" y="499872"/>
                  </a:lnTo>
                  <a:lnTo>
                    <a:pt x="7141463" y="485394"/>
                  </a:lnTo>
                  <a:close/>
                </a:path>
                <a:path w="7156450" h="514350">
                  <a:moveTo>
                    <a:pt x="28193" y="514350"/>
                  </a:moveTo>
                  <a:lnTo>
                    <a:pt x="28193" y="499872"/>
                  </a:lnTo>
                  <a:lnTo>
                    <a:pt x="13715" y="485394"/>
                  </a:lnTo>
                  <a:lnTo>
                    <a:pt x="13715" y="514350"/>
                  </a:lnTo>
                  <a:lnTo>
                    <a:pt x="28193" y="514350"/>
                  </a:lnTo>
                  <a:close/>
                </a:path>
                <a:path w="7156450" h="514350">
                  <a:moveTo>
                    <a:pt x="7141463" y="28194"/>
                  </a:moveTo>
                  <a:lnTo>
                    <a:pt x="7127747" y="13716"/>
                  </a:lnTo>
                  <a:lnTo>
                    <a:pt x="7127747" y="28194"/>
                  </a:lnTo>
                  <a:lnTo>
                    <a:pt x="7141463" y="28194"/>
                  </a:lnTo>
                  <a:close/>
                </a:path>
                <a:path w="7156450" h="514350">
                  <a:moveTo>
                    <a:pt x="7141463" y="485394"/>
                  </a:moveTo>
                  <a:lnTo>
                    <a:pt x="7141463" y="28194"/>
                  </a:lnTo>
                  <a:lnTo>
                    <a:pt x="7127747" y="28194"/>
                  </a:lnTo>
                  <a:lnTo>
                    <a:pt x="7127747" y="485394"/>
                  </a:lnTo>
                  <a:lnTo>
                    <a:pt x="7141463" y="485394"/>
                  </a:lnTo>
                  <a:close/>
                </a:path>
                <a:path w="7156450" h="514350">
                  <a:moveTo>
                    <a:pt x="7141463" y="514350"/>
                  </a:moveTo>
                  <a:lnTo>
                    <a:pt x="7141463" y="485394"/>
                  </a:lnTo>
                  <a:lnTo>
                    <a:pt x="7127747" y="499872"/>
                  </a:lnTo>
                  <a:lnTo>
                    <a:pt x="7127747" y="514350"/>
                  </a:lnTo>
                  <a:lnTo>
                    <a:pt x="7141463" y="514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11451" y="6019800"/>
            <a:ext cx="7127875" cy="4864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“A </a:t>
            </a:r>
            <a:r>
              <a:rPr sz="24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really </a:t>
            </a:r>
            <a:r>
              <a:rPr sz="2400" b="1" u="heavy" spc="-3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narrow</a:t>
            </a:r>
            <a:r>
              <a:rPr sz="2400" b="1" spc="-30" dirty="0">
                <a:solidFill>
                  <a:srgbClr val="FFFF00"/>
                </a:solidFill>
                <a:latin typeface="Times New Roman"/>
                <a:cs typeface="Times New Roman"/>
              </a:rPr>
              <a:t>, </a:t>
            </a:r>
            <a:r>
              <a:rPr sz="24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really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tall</a:t>
            </a:r>
            <a:r>
              <a:rPr sz="24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pulse that has unit</a:t>
            </a:r>
            <a:r>
              <a:rPr sz="2400" b="1" spc="-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area”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19" name="object 19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85875"/>
            <a:ext cx="74460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Slightly Less-Rough </a:t>
            </a:r>
            <a:r>
              <a:rPr sz="20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View: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Limit of pulse with width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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and height</a:t>
            </a:r>
            <a:r>
              <a:rPr sz="2000" b="1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1/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4386" y="192176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6258" y="1540180"/>
            <a:ext cx="157480" cy="6940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375"/>
              </a:spcBef>
            </a:pPr>
            <a:r>
              <a:rPr sz="1900" spc="-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i="1" spc="-45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371599"/>
            <a:ext cx="2133600" cy="1371600"/>
          </a:xfrm>
          <a:custGeom>
            <a:avLst/>
            <a:gdLst/>
            <a:ahLst/>
            <a:cxnLst/>
            <a:rect l="l" t="t" r="r" b="b"/>
            <a:pathLst>
              <a:path w="2133600" h="1371600">
                <a:moveTo>
                  <a:pt x="2133600" y="1066800"/>
                </a:moveTo>
                <a:lnTo>
                  <a:pt x="2057400" y="1028700"/>
                </a:lnTo>
                <a:lnTo>
                  <a:pt x="2057400" y="1057656"/>
                </a:lnTo>
                <a:lnTo>
                  <a:pt x="1981200" y="1057656"/>
                </a:lnTo>
                <a:lnTo>
                  <a:pt x="1981200" y="1053084"/>
                </a:lnTo>
                <a:lnTo>
                  <a:pt x="1233678" y="1053084"/>
                </a:lnTo>
                <a:lnTo>
                  <a:pt x="1233678" y="304800"/>
                </a:lnTo>
                <a:lnTo>
                  <a:pt x="1219200" y="304800"/>
                </a:lnTo>
                <a:lnTo>
                  <a:pt x="1219200" y="291084"/>
                </a:lnTo>
                <a:lnTo>
                  <a:pt x="1205484" y="291084"/>
                </a:lnTo>
                <a:lnTo>
                  <a:pt x="1205484" y="319278"/>
                </a:lnTo>
                <a:lnTo>
                  <a:pt x="1205484" y="1057656"/>
                </a:lnTo>
                <a:lnTo>
                  <a:pt x="1076706" y="1057656"/>
                </a:lnTo>
                <a:lnTo>
                  <a:pt x="1076706" y="319278"/>
                </a:lnTo>
                <a:lnTo>
                  <a:pt x="1205484" y="319278"/>
                </a:lnTo>
                <a:lnTo>
                  <a:pt x="1205484" y="291084"/>
                </a:lnTo>
                <a:lnTo>
                  <a:pt x="1076706" y="291084"/>
                </a:lnTo>
                <a:lnTo>
                  <a:pt x="1076706" y="76200"/>
                </a:lnTo>
                <a:lnTo>
                  <a:pt x="1104900" y="76200"/>
                </a:lnTo>
                <a:lnTo>
                  <a:pt x="1066800" y="0"/>
                </a:lnTo>
                <a:lnTo>
                  <a:pt x="1028700" y="76200"/>
                </a:lnTo>
                <a:lnTo>
                  <a:pt x="1057656" y="76200"/>
                </a:lnTo>
                <a:lnTo>
                  <a:pt x="1057656" y="291084"/>
                </a:lnTo>
                <a:lnTo>
                  <a:pt x="1057656" y="319278"/>
                </a:lnTo>
                <a:lnTo>
                  <a:pt x="1057656" y="1057656"/>
                </a:lnTo>
                <a:lnTo>
                  <a:pt x="928878" y="1057656"/>
                </a:lnTo>
                <a:lnTo>
                  <a:pt x="928878" y="319278"/>
                </a:lnTo>
                <a:lnTo>
                  <a:pt x="1057656" y="319278"/>
                </a:lnTo>
                <a:lnTo>
                  <a:pt x="1057656" y="291084"/>
                </a:lnTo>
                <a:lnTo>
                  <a:pt x="914400" y="291084"/>
                </a:lnTo>
                <a:lnTo>
                  <a:pt x="914400" y="304800"/>
                </a:lnTo>
                <a:lnTo>
                  <a:pt x="900684" y="304800"/>
                </a:lnTo>
                <a:lnTo>
                  <a:pt x="900684" y="1053084"/>
                </a:lnTo>
                <a:lnTo>
                  <a:pt x="152400" y="1053084"/>
                </a:lnTo>
                <a:lnTo>
                  <a:pt x="152400" y="1057656"/>
                </a:lnTo>
                <a:lnTo>
                  <a:pt x="76200" y="1057656"/>
                </a:lnTo>
                <a:lnTo>
                  <a:pt x="76200" y="1028700"/>
                </a:lnTo>
                <a:lnTo>
                  <a:pt x="0" y="1066800"/>
                </a:lnTo>
                <a:lnTo>
                  <a:pt x="64008" y="1098804"/>
                </a:lnTo>
                <a:lnTo>
                  <a:pt x="76200" y="1104900"/>
                </a:lnTo>
                <a:lnTo>
                  <a:pt x="76200" y="1076706"/>
                </a:lnTo>
                <a:lnTo>
                  <a:pt x="152400" y="1076706"/>
                </a:lnTo>
                <a:lnTo>
                  <a:pt x="152400" y="1081278"/>
                </a:lnTo>
                <a:lnTo>
                  <a:pt x="914400" y="1081278"/>
                </a:lnTo>
                <a:lnTo>
                  <a:pt x="914400" y="1076706"/>
                </a:lnTo>
                <a:lnTo>
                  <a:pt x="1057656" y="1076706"/>
                </a:lnTo>
                <a:lnTo>
                  <a:pt x="1057656" y="1295400"/>
                </a:lnTo>
                <a:lnTo>
                  <a:pt x="1028700" y="1295400"/>
                </a:lnTo>
                <a:lnTo>
                  <a:pt x="1057656" y="1353312"/>
                </a:lnTo>
                <a:lnTo>
                  <a:pt x="1066800" y="1371600"/>
                </a:lnTo>
                <a:lnTo>
                  <a:pt x="1076706" y="1351788"/>
                </a:lnTo>
                <a:lnTo>
                  <a:pt x="1104900" y="1295400"/>
                </a:lnTo>
                <a:lnTo>
                  <a:pt x="1076706" y="1295400"/>
                </a:lnTo>
                <a:lnTo>
                  <a:pt x="1076706" y="1076706"/>
                </a:lnTo>
                <a:lnTo>
                  <a:pt x="1219200" y="1076706"/>
                </a:lnTo>
                <a:lnTo>
                  <a:pt x="1219200" y="1081278"/>
                </a:lnTo>
                <a:lnTo>
                  <a:pt x="1981200" y="1081278"/>
                </a:lnTo>
                <a:lnTo>
                  <a:pt x="1981200" y="1076706"/>
                </a:lnTo>
                <a:lnTo>
                  <a:pt x="2057400" y="1076706"/>
                </a:lnTo>
                <a:lnTo>
                  <a:pt x="2057400" y="1104900"/>
                </a:lnTo>
                <a:lnTo>
                  <a:pt x="2070341" y="1098423"/>
                </a:lnTo>
                <a:lnTo>
                  <a:pt x="2133600" y="106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3995" y="286892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2" y="0"/>
                </a:lnTo>
              </a:path>
            </a:pathLst>
          </a:custGeom>
          <a:ln w="1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46629" y="2417964"/>
            <a:ext cx="175260" cy="7905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i="1" spc="-50" dirty="0">
                <a:latin typeface="Symbol"/>
                <a:cs typeface="Symbol"/>
              </a:rPr>
              <a:t></a:t>
            </a:r>
            <a:endParaRPr sz="2200">
              <a:latin typeface="Symbol"/>
              <a:cs typeface="Symbol"/>
            </a:endParaRPr>
          </a:p>
          <a:p>
            <a:pPr marL="29209">
              <a:lnSpc>
                <a:spcPct val="100000"/>
              </a:lnSpc>
              <a:spcBef>
                <a:spcPts val="414"/>
              </a:spcBef>
            </a:pPr>
            <a:r>
              <a:rPr sz="2100" spc="-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3982" y="2425113"/>
            <a:ext cx="264795" cy="720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00" i="1" u="sng" spc="-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1900" spc="-5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339" y="246075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75204" y="1734311"/>
            <a:ext cx="5459730" cy="1548130"/>
            <a:chOff x="2775204" y="1734311"/>
            <a:chExt cx="5459730" cy="1548130"/>
          </a:xfrm>
        </p:grpSpPr>
        <p:sp>
          <p:nvSpPr>
            <p:cNvPr id="11" name="object 11"/>
            <p:cNvSpPr/>
            <p:nvPr/>
          </p:nvSpPr>
          <p:spPr>
            <a:xfrm>
              <a:off x="2804922" y="1748789"/>
              <a:ext cx="5424805" cy="1527810"/>
            </a:xfrm>
            <a:custGeom>
              <a:avLst/>
              <a:gdLst/>
              <a:ahLst/>
              <a:cxnLst/>
              <a:rect l="l" t="t" r="r" b="b"/>
              <a:pathLst>
                <a:path w="5424805" h="1527810">
                  <a:moveTo>
                    <a:pt x="5424678" y="1527810"/>
                  </a:moveTo>
                  <a:lnTo>
                    <a:pt x="5424678" y="80009"/>
                  </a:lnTo>
                  <a:lnTo>
                    <a:pt x="1005077" y="80010"/>
                  </a:lnTo>
                  <a:lnTo>
                    <a:pt x="1005077" y="321564"/>
                  </a:lnTo>
                  <a:lnTo>
                    <a:pt x="0" y="0"/>
                  </a:lnTo>
                  <a:lnTo>
                    <a:pt x="1005077" y="683514"/>
                  </a:lnTo>
                  <a:lnTo>
                    <a:pt x="1005077" y="1527810"/>
                  </a:lnTo>
                  <a:lnTo>
                    <a:pt x="5424678" y="152781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5204" y="1734311"/>
              <a:ext cx="5459730" cy="1548130"/>
            </a:xfrm>
            <a:custGeom>
              <a:avLst/>
              <a:gdLst/>
              <a:ahLst/>
              <a:cxnLst/>
              <a:rect l="l" t="t" r="r" b="b"/>
              <a:pathLst>
                <a:path w="5459730" h="1548129">
                  <a:moveTo>
                    <a:pt x="1036320" y="331469"/>
                  </a:moveTo>
                  <a:lnTo>
                    <a:pt x="0" y="0"/>
                  </a:lnTo>
                  <a:lnTo>
                    <a:pt x="28956" y="19681"/>
                  </a:lnTo>
                  <a:lnTo>
                    <a:pt x="28956" y="19049"/>
                  </a:lnTo>
                  <a:lnTo>
                    <a:pt x="32765" y="10667"/>
                  </a:lnTo>
                  <a:lnTo>
                    <a:pt x="59456" y="28818"/>
                  </a:lnTo>
                  <a:lnTo>
                    <a:pt x="1030224" y="339727"/>
                  </a:lnTo>
                  <a:lnTo>
                    <a:pt x="1030224" y="336041"/>
                  </a:lnTo>
                  <a:lnTo>
                    <a:pt x="1036320" y="331469"/>
                  </a:lnTo>
                  <a:close/>
                </a:path>
                <a:path w="5459730" h="1548129">
                  <a:moveTo>
                    <a:pt x="59456" y="28818"/>
                  </a:moveTo>
                  <a:lnTo>
                    <a:pt x="32765" y="10667"/>
                  </a:lnTo>
                  <a:lnTo>
                    <a:pt x="28956" y="19049"/>
                  </a:lnTo>
                  <a:lnTo>
                    <a:pt x="59456" y="28818"/>
                  </a:lnTo>
                  <a:close/>
                </a:path>
                <a:path w="5459730" h="1548129">
                  <a:moveTo>
                    <a:pt x="1040130" y="1537715"/>
                  </a:moveTo>
                  <a:lnTo>
                    <a:pt x="1040130" y="695705"/>
                  </a:lnTo>
                  <a:lnTo>
                    <a:pt x="59456" y="28818"/>
                  </a:lnTo>
                  <a:lnTo>
                    <a:pt x="28956" y="19049"/>
                  </a:lnTo>
                  <a:lnTo>
                    <a:pt x="28956" y="19681"/>
                  </a:lnTo>
                  <a:lnTo>
                    <a:pt x="1030224" y="700248"/>
                  </a:lnTo>
                  <a:lnTo>
                    <a:pt x="1030224" y="697991"/>
                  </a:lnTo>
                  <a:lnTo>
                    <a:pt x="1032510" y="701801"/>
                  </a:lnTo>
                  <a:lnTo>
                    <a:pt x="1032510" y="1547621"/>
                  </a:lnTo>
                  <a:lnTo>
                    <a:pt x="1034796" y="1547621"/>
                  </a:lnTo>
                  <a:lnTo>
                    <a:pt x="1034796" y="1537715"/>
                  </a:lnTo>
                  <a:lnTo>
                    <a:pt x="1040130" y="1537715"/>
                  </a:lnTo>
                  <a:close/>
                </a:path>
                <a:path w="5459730" h="1548129">
                  <a:moveTo>
                    <a:pt x="5459730" y="1547621"/>
                  </a:moveTo>
                  <a:lnTo>
                    <a:pt x="5459730" y="89915"/>
                  </a:lnTo>
                  <a:lnTo>
                    <a:pt x="1030224" y="89915"/>
                  </a:lnTo>
                  <a:lnTo>
                    <a:pt x="1030224" y="329520"/>
                  </a:lnTo>
                  <a:lnTo>
                    <a:pt x="1034796" y="330982"/>
                  </a:lnTo>
                  <a:lnTo>
                    <a:pt x="1034796" y="99821"/>
                  </a:lnTo>
                  <a:lnTo>
                    <a:pt x="1040130" y="94487"/>
                  </a:lnTo>
                  <a:lnTo>
                    <a:pt x="1040129" y="99821"/>
                  </a:lnTo>
                  <a:lnTo>
                    <a:pt x="5449824" y="99821"/>
                  </a:lnTo>
                  <a:lnTo>
                    <a:pt x="5449824" y="94487"/>
                  </a:lnTo>
                  <a:lnTo>
                    <a:pt x="5454396" y="99821"/>
                  </a:lnTo>
                  <a:lnTo>
                    <a:pt x="5454396" y="1547621"/>
                  </a:lnTo>
                  <a:lnTo>
                    <a:pt x="5459730" y="1547621"/>
                  </a:lnTo>
                  <a:close/>
                </a:path>
                <a:path w="5459730" h="1548129">
                  <a:moveTo>
                    <a:pt x="1036320" y="341679"/>
                  </a:moveTo>
                  <a:lnTo>
                    <a:pt x="1036320" y="331469"/>
                  </a:lnTo>
                  <a:lnTo>
                    <a:pt x="1030224" y="336041"/>
                  </a:lnTo>
                  <a:lnTo>
                    <a:pt x="1030224" y="339727"/>
                  </a:lnTo>
                  <a:lnTo>
                    <a:pt x="1036320" y="341679"/>
                  </a:lnTo>
                  <a:close/>
                </a:path>
                <a:path w="5459730" h="1548129">
                  <a:moveTo>
                    <a:pt x="1032510" y="701801"/>
                  </a:moveTo>
                  <a:lnTo>
                    <a:pt x="1030224" y="697991"/>
                  </a:lnTo>
                  <a:lnTo>
                    <a:pt x="1030224" y="700248"/>
                  </a:lnTo>
                  <a:lnTo>
                    <a:pt x="1032510" y="701801"/>
                  </a:lnTo>
                  <a:close/>
                </a:path>
                <a:path w="5459730" h="1548129">
                  <a:moveTo>
                    <a:pt x="1032510" y="1547621"/>
                  </a:moveTo>
                  <a:lnTo>
                    <a:pt x="1032510" y="701801"/>
                  </a:lnTo>
                  <a:lnTo>
                    <a:pt x="1030224" y="700248"/>
                  </a:lnTo>
                  <a:lnTo>
                    <a:pt x="1030224" y="1547621"/>
                  </a:lnTo>
                  <a:lnTo>
                    <a:pt x="1032510" y="1547621"/>
                  </a:lnTo>
                  <a:close/>
                </a:path>
                <a:path w="5459730" h="1548129">
                  <a:moveTo>
                    <a:pt x="1040130" y="99821"/>
                  </a:moveTo>
                  <a:lnTo>
                    <a:pt x="1040130" y="94487"/>
                  </a:lnTo>
                  <a:lnTo>
                    <a:pt x="1034796" y="99821"/>
                  </a:lnTo>
                  <a:lnTo>
                    <a:pt x="1040130" y="99821"/>
                  </a:lnTo>
                  <a:close/>
                </a:path>
                <a:path w="5459730" h="1548129">
                  <a:moveTo>
                    <a:pt x="1040130" y="342899"/>
                  </a:moveTo>
                  <a:lnTo>
                    <a:pt x="1040130" y="99821"/>
                  </a:lnTo>
                  <a:lnTo>
                    <a:pt x="1034796" y="99821"/>
                  </a:lnTo>
                  <a:lnTo>
                    <a:pt x="1034796" y="330982"/>
                  </a:lnTo>
                  <a:lnTo>
                    <a:pt x="1036320" y="331469"/>
                  </a:lnTo>
                  <a:lnTo>
                    <a:pt x="1036320" y="341679"/>
                  </a:lnTo>
                  <a:lnTo>
                    <a:pt x="1040130" y="342899"/>
                  </a:lnTo>
                  <a:close/>
                </a:path>
                <a:path w="5459730" h="1548129">
                  <a:moveTo>
                    <a:pt x="5454396" y="1537715"/>
                  </a:moveTo>
                  <a:lnTo>
                    <a:pt x="1034796" y="1537715"/>
                  </a:lnTo>
                  <a:lnTo>
                    <a:pt x="1040130" y="1542287"/>
                  </a:lnTo>
                  <a:lnTo>
                    <a:pt x="1040129" y="1547621"/>
                  </a:lnTo>
                  <a:lnTo>
                    <a:pt x="5449824" y="1547621"/>
                  </a:lnTo>
                  <a:lnTo>
                    <a:pt x="5449824" y="1542287"/>
                  </a:lnTo>
                  <a:lnTo>
                    <a:pt x="5454396" y="1537715"/>
                  </a:lnTo>
                  <a:close/>
                </a:path>
                <a:path w="5459730" h="1548129">
                  <a:moveTo>
                    <a:pt x="1040129" y="1547621"/>
                  </a:moveTo>
                  <a:lnTo>
                    <a:pt x="1040130" y="1542287"/>
                  </a:lnTo>
                  <a:lnTo>
                    <a:pt x="1034796" y="1537715"/>
                  </a:lnTo>
                  <a:lnTo>
                    <a:pt x="1034796" y="1547621"/>
                  </a:lnTo>
                  <a:lnTo>
                    <a:pt x="1040129" y="1547621"/>
                  </a:lnTo>
                  <a:close/>
                </a:path>
                <a:path w="5459730" h="1548129">
                  <a:moveTo>
                    <a:pt x="5454396" y="99821"/>
                  </a:moveTo>
                  <a:lnTo>
                    <a:pt x="5449824" y="94487"/>
                  </a:lnTo>
                  <a:lnTo>
                    <a:pt x="5449824" y="99821"/>
                  </a:lnTo>
                  <a:lnTo>
                    <a:pt x="5454396" y="99821"/>
                  </a:lnTo>
                  <a:close/>
                </a:path>
                <a:path w="5459730" h="1548129">
                  <a:moveTo>
                    <a:pt x="5454396" y="1537715"/>
                  </a:moveTo>
                  <a:lnTo>
                    <a:pt x="5454396" y="99821"/>
                  </a:lnTo>
                  <a:lnTo>
                    <a:pt x="5449824" y="99821"/>
                  </a:lnTo>
                  <a:lnTo>
                    <a:pt x="5449824" y="1537715"/>
                  </a:lnTo>
                  <a:lnTo>
                    <a:pt x="5454396" y="1537715"/>
                  </a:lnTo>
                  <a:close/>
                </a:path>
                <a:path w="5459730" h="1548129">
                  <a:moveTo>
                    <a:pt x="5454396" y="1547621"/>
                  </a:moveTo>
                  <a:lnTo>
                    <a:pt x="5454396" y="1537715"/>
                  </a:lnTo>
                  <a:lnTo>
                    <a:pt x="5449824" y="1542287"/>
                  </a:lnTo>
                  <a:lnTo>
                    <a:pt x="5449824" y="1547621"/>
                  </a:lnTo>
                  <a:lnTo>
                    <a:pt x="5454396" y="1547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88740" y="1854961"/>
            <a:ext cx="415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Symbol"/>
                <a:cs typeface="Symbol"/>
              </a:rPr>
              <a:t>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gets smaller the pulse gets higher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0144" y="2121407"/>
            <a:ext cx="3446145" cy="12065"/>
          </a:xfrm>
          <a:custGeom>
            <a:avLst/>
            <a:gdLst/>
            <a:ahLst/>
            <a:cxnLst/>
            <a:rect l="l" t="t" r="r" b="b"/>
            <a:pathLst>
              <a:path w="3446145" h="12064">
                <a:moveTo>
                  <a:pt x="1501902" y="0"/>
                </a:moveTo>
                <a:lnTo>
                  <a:pt x="0" y="0"/>
                </a:lnTo>
                <a:lnTo>
                  <a:pt x="0" y="11430"/>
                </a:lnTo>
                <a:lnTo>
                  <a:pt x="1501902" y="11430"/>
                </a:lnTo>
                <a:lnTo>
                  <a:pt x="1501902" y="0"/>
                </a:lnTo>
                <a:close/>
              </a:path>
              <a:path w="3446145" h="12064">
                <a:moveTo>
                  <a:pt x="3445764" y="0"/>
                </a:moveTo>
                <a:lnTo>
                  <a:pt x="2862072" y="0"/>
                </a:lnTo>
                <a:lnTo>
                  <a:pt x="2862072" y="11442"/>
                </a:lnTo>
                <a:lnTo>
                  <a:pt x="3445764" y="11442"/>
                </a:lnTo>
                <a:lnTo>
                  <a:pt x="3445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8740" y="2128520"/>
            <a:ext cx="3342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narrower but always has area of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1440" y="2394965"/>
            <a:ext cx="3086100" cy="11430"/>
          </a:xfrm>
          <a:custGeom>
            <a:avLst/>
            <a:gdLst/>
            <a:ahLst/>
            <a:cxnLst/>
            <a:rect l="l" t="t" r="r" b="b"/>
            <a:pathLst>
              <a:path w="3086100" h="11430">
                <a:moveTo>
                  <a:pt x="825246" y="0"/>
                </a:moveTo>
                <a:lnTo>
                  <a:pt x="0" y="0"/>
                </a:lnTo>
                <a:lnTo>
                  <a:pt x="0" y="11430"/>
                </a:lnTo>
                <a:lnTo>
                  <a:pt x="825246" y="11430"/>
                </a:lnTo>
                <a:lnTo>
                  <a:pt x="825246" y="0"/>
                </a:lnTo>
                <a:close/>
              </a:path>
              <a:path w="3086100" h="11430">
                <a:moveTo>
                  <a:pt x="3086100" y="0"/>
                </a:moveTo>
                <a:lnTo>
                  <a:pt x="2286000" y="0"/>
                </a:lnTo>
                <a:lnTo>
                  <a:pt x="2286000" y="11430"/>
                </a:lnTo>
                <a:lnTo>
                  <a:pt x="3086100" y="11430"/>
                </a:lnTo>
                <a:lnTo>
                  <a:pt x="3086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88740" y="2677921"/>
            <a:ext cx="4184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 the limit as </a:t>
            </a:r>
            <a:r>
              <a:rPr sz="1800" dirty="0">
                <a:latin typeface="Symbol"/>
                <a:cs typeface="Symbol"/>
              </a:rPr>
              <a:t>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gets smaller it “becomes”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1440" y="2944367"/>
            <a:ext cx="2575560" cy="11430"/>
          </a:xfrm>
          <a:custGeom>
            <a:avLst/>
            <a:gdLst/>
            <a:ahLst/>
            <a:cxnLst/>
            <a:rect l="l" t="t" r="r" b="b"/>
            <a:pathLst>
              <a:path w="2575560" h="11430">
                <a:moveTo>
                  <a:pt x="0" y="11430"/>
                </a:moveTo>
                <a:lnTo>
                  <a:pt x="0" y="0"/>
                </a:lnTo>
                <a:lnTo>
                  <a:pt x="2575560" y="0"/>
                </a:lnTo>
                <a:lnTo>
                  <a:pt x="2575560" y="11430"/>
                </a:lnTo>
                <a:lnTo>
                  <a:pt x="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88740" y="2951479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delta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21" name="object 21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510283" y="4177284"/>
            <a:ext cx="6124575" cy="2847975"/>
            <a:chOff x="1510283" y="4177284"/>
            <a:chExt cx="6124575" cy="2847975"/>
          </a:xfrm>
        </p:grpSpPr>
        <p:sp>
          <p:nvSpPr>
            <p:cNvPr id="24" name="object 24"/>
            <p:cNvSpPr/>
            <p:nvPr/>
          </p:nvSpPr>
          <p:spPr>
            <a:xfrm>
              <a:off x="1523999" y="4191000"/>
              <a:ext cx="6096000" cy="2819400"/>
            </a:xfrm>
            <a:custGeom>
              <a:avLst/>
              <a:gdLst/>
              <a:ahLst/>
              <a:cxnLst/>
              <a:rect l="l" t="t" r="r" b="b"/>
              <a:pathLst>
                <a:path w="6096000" h="2819400">
                  <a:moveTo>
                    <a:pt x="6096000" y="2350008"/>
                  </a:moveTo>
                  <a:lnTo>
                    <a:pt x="6096000" y="470154"/>
                  </a:lnTo>
                  <a:lnTo>
                    <a:pt x="6093574" y="422178"/>
                  </a:lnTo>
                  <a:lnTo>
                    <a:pt x="6086457" y="375567"/>
                  </a:lnTo>
                  <a:lnTo>
                    <a:pt x="6074883" y="330559"/>
                  </a:lnTo>
                  <a:lnTo>
                    <a:pt x="6059090" y="287393"/>
                  </a:lnTo>
                  <a:lnTo>
                    <a:pt x="6039315" y="246307"/>
                  </a:lnTo>
                  <a:lnTo>
                    <a:pt x="6015793" y="207540"/>
                  </a:lnTo>
                  <a:lnTo>
                    <a:pt x="5988762" y="171332"/>
                  </a:lnTo>
                  <a:lnTo>
                    <a:pt x="5958458" y="137922"/>
                  </a:lnTo>
                  <a:lnTo>
                    <a:pt x="5925119" y="107547"/>
                  </a:lnTo>
                  <a:lnTo>
                    <a:pt x="5888980" y="80447"/>
                  </a:lnTo>
                  <a:lnTo>
                    <a:pt x="5850278" y="56861"/>
                  </a:lnTo>
                  <a:lnTo>
                    <a:pt x="5809249" y="37028"/>
                  </a:lnTo>
                  <a:lnTo>
                    <a:pt x="5766132" y="21186"/>
                  </a:lnTo>
                  <a:lnTo>
                    <a:pt x="5721161" y="9575"/>
                  </a:lnTo>
                  <a:lnTo>
                    <a:pt x="5674574" y="2433"/>
                  </a:lnTo>
                  <a:lnTo>
                    <a:pt x="5626608" y="0"/>
                  </a:lnTo>
                  <a:lnTo>
                    <a:pt x="470154" y="0"/>
                  </a:lnTo>
                  <a:lnTo>
                    <a:pt x="422178" y="2433"/>
                  </a:lnTo>
                  <a:lnTo>
                    <a:pt x="375567" y="9575"/>
                  </a:lnTo>
                  <a:lnTo>
                    <a:pt x="330559" y="21186"/>
                  </a:lnTo>
                  <a:lnTo>
                    <a:pt x="287393" y="37028"/>
                  </a:lnTo>
                  <a:lnTo>
                    <a:pt x="246307" y="56861"/>
                  </a:lnTo>
                  <a:lnTo>
                    <a:pt x="207540" y="80447"/>
                  </a:lnTo>
                  <a:lnTo>
                    <a:pt x="171332" y="107547"/>
                  </a:lnTo>
                  <a:lnTo>
                    <a:pt x="137921" y="137922"/>
                  </a:lnTo>
                  <a:lnTo>
                    <a:pt x="107547" y="171332"/>
                  </a:lnTo>
                  <a:lnTo>
                    <a:pt x="80447" y="207540"/>
                  </a:lnTo>
                  <a:lnTo>
                    <a:pt x="56861" y="246307"/>
                  </a:lnTo>
                  <a:lnTo>
                    <a:pt x="37028" y="287393"/>
                  </a:lnTo>
                  <a:lnTo>
                    <a:pt x="21186" y="330559"/>
                  </a:lnTo>
                  <a:lnTo>
                    <a:pt x="9575" y="375567"/>
                  </a:lnTo>
                  <a:lnTo>
                    <a:pt x="2433" y="422178"/>
                  </a:lnTo>
                  <a:lnTo>
                    <a:pt x="0" y="470154"/>
                  </a:lnTo>
                  <a:lnTo>
                    <a:pt x="0" y="2350008"/>
                  </a:lnTo>
                  <a:lnTo>
                    <a:pt x="2433" y="2397974"/>
                  </a:lnTo>
                  <a:lnTo>
                    <a:pt x="9575" y="2444561"/>
                  </a:lnTo>
                  <a:lnTo>
                    <a:pt x="21186" y="2489532"/>
                  </a:lnTo>
                  <a:lnTo>
                    <a:pt x="37028" y="2532649"/>
                  </a:lnTo>
                  <a:lnTo>
                    <a:pt x="56861" y="2573678"/>
                  </a:lnTo>
                  <a:lnTo>
                    <a:pt x="80447" y="2612380"/>
                  </a:lnTo>
                  <a:lnTo>
                    <a:pt x="107547" y="2648519"/>
                  </a:lnTo>
                  <a:lnTo>
                    <a:pt x="137922" y="2681859"/>
                  </a:lnTo>
                  <a:lnTo>
                    <a:pt x="171332" y="2712162"/>
                  </a:lnTo>
                  <a:lnTo>
                    <a:pt x="207540" y="2739193"/>
                  </a:lnTo>
                  <a:lnTo>
                    <a:pt x="246307" y="2762715"/>
                  </a:lnTo>
                  <a:lnTo>
                    <a:pt x="287393" y="2782490"/>
                  </a:lnTo>
                  <a:lnTo>
                    <a:pt x="330559" y="2798283"/>
                  </a:lnTo>
                  <a:lnTo>
                    <a:pt x="375567" y="2809857"/>
                  </a:lnTo>
                  <a:lnTo>
                    <a:pt x="422178" y="2816974"/>
                  </a:lnTo>
                  <a:lnTo>
                    <a:pt x="470154" y="2819400"/>
                  </a:lnTo>
                  <a:lnTo>
                    <a:pt x="5626608" y="2819400"/>
                  </a:lnTo>
                  <a:lnTo>
                    <a:pt x="5674574" y="2816974"/>
                  </a:lnTo>
                  <a:lnTo>
                    <a:pt x="5721161" y="2809857"/>
                  </a:lnTo>
                  <a:lnTo>
                    <a:pt x="5766132" y="2798283"/>
                  </a:lnTo>
                  <a:lnTo>
                    <a:pt x="5809249" y="2782490"/>
                  </a:lnTo>
                  <a:lnTo>
                    <a:pt x="5850278" y="2762715"/>
                  </a:lnTo>
                  <a:lnTo>
                    <a:pt x="5888980" y="2739193"/>
                  </a:lnTo>
                  <a:lnTo>
                    <a:pt x="5925119" y="2712162"/>
                  </a:lnTo>
                  <a:lnTo>
                    <a:pt x="5958459" y="2681859"/>
                  </a:lnTo>
                  <a:lnTo>
                    <a:pt x="5988762" y="2648519"/>
                  </a:lnTo>
                  <a:lnTo>
                    <a:pt x="6015793" y="2612380"/>
                  </a:lnTo>
                  <a:lnTo>
                    <a:pt x="6039315" y="2573678"/>
                  </a:lnTo>
                  <a:lnTo>
                    <a:pt x="6059090" y="2532649"/>
                  </a:lnTo>
                  <a:lnTo>
                    <a:pt x="6074883" y="2489532"/>
                  </a:lnTo>
                  <a:lnTo>
                    <a:pt x="6086457" y="2444561"/>
                  </a:lnTo>
                  <a:lnTo>
                    <a:pt x="6093574" y="2397974"/>
                  </a:lnTo>
                  <a:lnTo>
                    <a:pt x="6096000" y="235000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10283" y="4177284"/>
              <a:ext cx="6124575" cy="2847975"/>
            </a:xfrm>
            <a:custGeom>
              <a:avLst/>
              <a:gdLst/>
              <a:ahLst/>
              <a:cxnLst/>
              <a:rect l="l" t="t" r="r" b="b"/>
              <a:pathLst>
                <a:path w="6124575" h="2847975">
                  <a:moveTo>
                    <a:pt x="6124194" y="2375916"/>
                  </a:moveTo>
                  <a:lnTo>
                    <a:pt x="6124194" y="470915"/>
                  </a:lnTo>
                  <a:lnTo>
                    <a:pt x="6123432" y="458723"/>
                  </a:lnTo>
                  <a:lnTo>
                    <a:pt x="6118821" y="412057"/>
                  </a:lnTo>
                  <a:lnTo>
                    <a:pt x="6109908" y="366818"/>
                  </a:lnTo>
                  <a:lnTo>
                    <a:pt x="6096906" y="323214"/>
                  </a:lnTo>
                  <a:lnTo>
                    <a:pt x="6080026" y="281454"/>
                  </a:lnTo>
                  <a:lnTo>
                    <a:pt x="6059482" y="241747"/>
                  </a:lnTo>
                  <a:lnTo>
                    <a:pt x="6035487" y="204300"/>
                  </a:lnTo>
                  <a:lnTo>
                    <a:pt x="6008254" y="169322"/>
                  </a:lnTo>
                  <a:lnTo>
                    <a:pt x="5977994" y="137021"/>
                  </a:lnTo>
                  <a:lnTo>
                    <a:pt x="5944922" y="107606"/>
                  </a:lnTo>
                  <a:lnTo>
                    <a:pt x="5909248" y="81285"/>
                  </a:lnTo>
                  <a:lnTo>
                    <a:pt x="5871188" y="58267"/>
                  </a:lnTo>
                  <a:lnTo>
                    <a:pt x="5830952" y="38759"/>
                  </a:lnTo>
                  <a:lnTo>
                    <a:pt x="5788754" y="22969"/>
                  </a:lnTo>
                  <a:lnTo>
                    <a:pt x="5744807" y="11108"/>
                  </a:lnTo>
                  <a:lnTo>
                    <a:pt x="5699323" y="3382"/>
                  </a:lnTo>
                  <a:lnTo>
                    <a:pt x="5652516" y="0"/>
                  </a:lnTo>
                  <a:lnTo>
                    <a:pt x="483870" y="0"/>
                  </a:lnTo>
                  <a:lnTo>
                    <a:pt x="437192" y="2069"/>
                  </a:lnTo>
                  <a:lnTo>
                    <a:pt x="391636" y="8570"/>
                  </a:lnTo>
                  <a:lnTo>
                    <a:pt x="347433" y="19294"/>
                  </a:lnTo>
                  <a:lnTo>
                    <a:pt x="304815" y="34029"/>
                  </a:lnTo>
                  <a:lnTo>
                    <a:pt x="264015" y="52566"/>
                  </a:lnTo>
                  <a:lnTo>
                    <a:pt x="225264" y="74695"/>
                  </a:lnTo>
                  <a:lnTo>
                    <a:pt x="188794" y="100205"/>
                  </a:lnTo>
                  <a:lnTo>
                    <a:pt x="154838" y="128887"/>
                  </a:lnTo>
                  <a:lnTo>
                    <a:pt x="123627" y="160530"/>
                  </a:lnTo>
                  <a:lnTo>
                    <a:pt x="95395" y="194924"/>
                  </a:lnTo>
                  <a:lnTo>
                    <a:pt x="70371" y="231859"/>
                  </a:lnTo>
                  <a:lnTo>
                    <a:pt x="48790" y="271124"/>
                  </a:lnTo>
                  <a:lnTo>
                    <a:pt x="30883" y="312511"/>
                  </a:lnTo>
                  <a:lnTo>
                    <a:pt x="16881" y="355808"/>
                  </a:lnTo>
                  <a:lnTo>
                    <a:pt x="7017" y="400806"/>
                  </a:lnTo>
                  <a:lnTo>
                    <a:pt x="1523" y="447294"/>
                  </a:lnTo>
                  <a:lnTo>
                    <a:pt x="0" y="471678"/>
                  </a:lnTo>
                  <a:lnTo>
                    <a:pt x="0" y="2375916"/>
                  </a:lnTo>
                  <a:lnTo>
                    <a:pt x="2286" y="2413254"/>
                  </a:lnTo>
                  <a:lnTo>
                    <a:pt x="10235" y="2463833"/>
                  </a:lnTo>
                  <a:lnTo>
                    <a:pt x="23187" y="2512651"/>
                  </a:lnTo>
                  <a:lnTo>
                    <a:pt x="28194" y="2525798"/>
                  </a:lnTo>
                  <a:lnTo>
                    <a:pt x="28194" y="471678"/>
                  </a:lnTo>
                  <a:lnTo>
                    <a:pt x="30479" y="437388"/>
                  </a:lnTo>
                  <a:lnTo>
                    <a:pt x="38074" y="389597"/>
                  </a:lnTo>
                  <a:lnTo>
                    <a:pt x="50345" y="343629"/>
                  </a:lnTo>
                  <a:lnTo>
                    <a:pt x="67170" y="299633"/>
                  </a:lnTo>
                  <a:lnTo>
                    <a:pt x="88426" y="257755"/>
                  </a:lnTo>
                  <a:lnTo>
                    <a:pt x="113990" y="218143"/>
                  </a:lnTo>
                  <a:lnTo>
                    <a:pt x="143737" y="180943"/>
                  </a:lnTo>
                  <a:lnTo>
                    <a:pt x="177545" y="146304"/>
                  </a:lnTo>
                  <a:lnTo>
                    <a:pt x="211836" y="118872"/>
                  </a:lnTo>
                  <a:lnTo>
                    <a:pt x="251348" y="91784"/>
                  </a:lnTo>
                  <a:lnTo>
                    <a:pt x="294470" y="69268"/>
                  </a:lnTo>
                  <a:lnTo>
                    <a:pt x="340242" y="51487"/>
                  </a:lnTo>
                  <a:lnTo>
                    <a:pt x="387705" y="38605"/>
                  </a:lnTo>
                  <a:lnTo>
                    <a:pt x="435901" y="30786"/>
                  </a:lnTo>
                  <a:lnTo>
                    <a:pt x="483870" y="28194"/>
                  </a:lnTo>
                  <a:lnTo>
                    <a:pt x="5652516" y="28193"/>
                  </a:lnTo>
                  <a:lnTo>
                    <a:pt x="5663946" y="28955"/>
                  </a:lnTo>
                  <a:lnTo>
                    <a:pt x="5710493" y="33648"/>
                  </a:lnTo>
                  <a:lnTo>
                    <a:pt x="5755608" y="42999"/>
                  </a:lnTo>
                  <a:lnTo>
                    <a:pt x="5799034" y="56753"/>
                  </a:lnTo>
                  <a:lnTo>
                    <a:pt x="5840516" y="74656"/>
                  </a:lnTo>
                  <a:lnTo>
                    <a:pt x="5879798" y="96452"/>
                  </a:lnTo>
                  <a:lnTo>
                    <a:pt x="5916622" y="121886"/>
                  </a:lnTo>
                  <a:lnTo>
                    <a:pt x="5950734" y="150703"/>
                  </a:lnTo>
                  <a:lnTo>
                    <a:pt x="5981877" y="182649"/>
                  </a:lnTo>
                  <a:lnTo>
                    <a:pt x="6009795" y="217468"/>
                  </a:lnTo>
                  <a:lnTo>
                    <a:pt x="6034232" y="254905"/>
                  </a:lnTo>
                  <a:lnTo>
                    <a:pt x="6054932" y="294706"/>
                  </a:lnTo>
                  <a:lnTo>
                    <a:pt x="6071639" y="336615"/>
                  </a:lnTo>
                  <a:lnTo>
                    <a:pt x="6084096" y="380376"/>
                  </a:lnTo>
                  <a:lnTo>
                    <a:pt x="6092047" y="425736"/>
                  </a:lnTo>
                  <a:lnTo>
                    <a:pt x="6096000" y="483869"/>
                  </a:lnTo>
                  <a:lnTo>
                    <a:pt x="6096000" y="2525838"/>
                  </a:lnTo>
                  <a:lnTo>
                    <a:pt x="6101226" y="2511897"/>
                  </a:lnTo>
                  <a:lnTo>
                    <a:pt x="6113102" y="2468001"/>
                  </a:lnTo>
                  <a:lnTo>
                    <a:pt x="6120828" y="2422601"/>
                  </a:lnTo>
                  <a:lnTo>
                    <a:pt x="6124194" y="2375916"/>
                  </a:lnTo>
                  <a:close/>
                </a:path>
                <a:path w="6124575" h="2847975">
                  <a:moveTo>
                    <a:pt x="6096000" y="2525838"/>
                  </a:moveTo>
                  <a:lnTo>
                    <a:pt x="6096000" y="2375916"/>
                  </a:lnTo>
                  <a:lnTo>
                    <a:pt x="6095238" y="2387346"/>
                  </a:lnTo>
                  <a:lnTo>
                    <a:pt x="6090584" y="2433848"/>
                  </a:lnTo>
                  <a:lnTo>
                    <a:pt x="6081252" y="2478930"/>
                  </a:lnTo>
                  <a:lnTo>
                    <a:pt x="6067499" y="2522334"/>
                  </a:lnTo>
                  <a:lnTo>
                    <a:pt x="6049585" y="2563803"/>
                  </a:lnTo>
                  <a:lnTo>
                    <a:pt x="6027767" y="2603079"/>
                  </a:lnTo>
                  <a:lnTo>
                    <a:pt x="6002303" y="2639905"/>
                  </a:lnTo>
                  <a:lnTo>
                    <a:pt x="5973454" y="2674024"/>
                  </a:lnTo>
                  <a:lnTo>
                    <a:pt x="5941476" y="2705179"/>
                  </a:lnTo>
                  <a:lnTo>
                    <a:pt x="5906628" y="2733111"/>
                  </a:lnTo>
                  <a:lnTo>
                    <a:pt x="5869169" y="2757565"/>
                  </a:lnTo>
                  <a:lnTo>
                    <a:pt x="5829357" y="2778281"/>
                  </a:lnTo>
                  <a:lnTo>
                    <a:pt x="5787452" y="2795005"/>
                  </a:lnTo>
                  <a:lnTo>
                    <a:pt x="5743710" y="2807476"/>
                  </a:lnTo>
                  <a:lnTo>
                    <a:pt x="5698391" y="2815440"/>
                  </a:lnTo>
                  <a:lnTo>
                    <a:pt x="5651754" y="2818638"/>
                  </a:lnTo>
                  <a:lnTo>
                    <a:pt x="483870" y="2819400"/>
                  </a:lnTo>
                  <a:lnTo>
                    <a:pt x="436879" y="2816962"/>
                  </a:lnTo>
                  <a:lnTo>
                    <a:pt x="391178" y="2809859"/>
                  </a:lnTo>
                  <a:lnTo>
                    <a:pt x="347020" y="2798321"/>
                  </a:lnTo>
                  <a:lnTo>
                    <a:pt x="304660" y="2782579"/>
                  </a:lnTo>
                  <a:lnTo>
                    <a:pt x="264349" y="2762865"/>
                  </a:lnTo>
                  <a:lnTo>
                    <a:pt x="226341" y="2739408"/>
                  </a:lnTo>
                  <a:lnTo>
                    <a:pt x="190890" y="2712441"/>
                  </a:lnTo>
                  <a:lnTo>
                    <a:pt x="158249" y="2682194"/>
                  </a:lnTo>
                  <a:lnTo>
                    <a:pt x="128671" y="2648897"/>
                  </a:lnTo>
                  <a:lnTo>
                    <a:pt x="102409" y="2612782"/>
                  </a:lnTo>
                  <a:lnTo>
                    <a:pt x="79718" y="2574079"/>
                  </a:lnTo>
                  <a:lnTo>
                    <a:pt x="60850" y="2533020"/>
                  </a:lnTo>
                  <a:lnTo>
                    <a:pt x="46058" y="2489836"/>
                  </a:lnTo>
                  <a:lnTo>
                    <a:pt x="35596" y="2444757"/>
                  </a:lnTo>
                  <a:lnTo>
                    <a:pt x="29718" y="2398014"/>
                  </a:lnTo>
                  <a:lnTo>
                    <a:pt x="28194" y="2375154"/>
                  </a:lnTo>
                  <a:lnTo>
                    <a:pt x="28194" y="2525798"/>
                  </a:lnTo>
                  <a:lnTo>
                    <a:pt x="63587" y="2604035"/>
                  </a:lnTo>
                  <a:lnTo>
                    <a:pt x="90777" y="2646119"/>
                  </a:lnTo>
                  <a:lnTo>
                    <a:pt x="122456" y="2685475"/>
                  </a:lnTo>
                  <a:lnTo>
                    <a:pt x="158496" y="2721864"/>
                  </a:lnTo>
                  <a:lnTo>
                    <a:pt x="194310" y="2751582"/>
                  </a:lnTo>
                  <a:lnTo>
                    <a:pt x="237667" y="2780521"/>
                  </a:lnTo>
                  <a:lnTo>
                    <a:pt x="283472" y="2804411"/>
                  </a:lnTo>
                  <a:lnTo>
                    <a:pt x="331360" y="2823157"/>
                  </a:lnTo>
                  <a:lnTo>
                    <a:pt x="380966" y="2836666"/>
                  </a:lnTo>
                  <a:lnTo>
                    <a:pt x="431924" y="2844843"/>
                  </a:lnTo>
                  <a:lnTo>
                    <a:pt x="483870" y="2847594"/>
                  </a:lnTo>
                  <a:lnTo>
                    <a:pt x="5652516" y="2847594"/>
                  </a:lnTo>
                  <a:lnTo>
                    <a:pt x="5712043" y="2842263"/>
                  </a:lnTo>
                  <a:lnTo>
                    <a:pt x="5757217" y="2833364"/>
                  </a:lnTo>
                  <a:lnTo>
                    <a:pt x="5800779" y="2820353"/>
                  </a:lnTo>
                  <a:lnTo>
                    <a:pt x="5842517" y="2803448"/>
                  </a:lnTo>
                  <a:lnTo>
                    <a:pt x="5882221" y="2782864"/>
                  </a:lnTo>
                  <a:lnTo>
                    <a:pt x="5919679" y="2758821"/>
                  </a:lnTo>
                  <a:lnTo>
                    <a:pt x="5954679" y="2731534"/>
                  </a:lnTo>
                  <a:lnTo>
                    <a:pt x="5987010" y="2701223"/>
                  </a:lnTo>
                  <a:lnTo>
                    <a:pt x="6016460" y="2668104"/>
                  </a:lnTo>
                  <a:lnTo>
                    <a:pt x="6042818" y="2632394"/>
                  </a:lnTo>
                  <a:lnTo>
                    <a:pt x="6065873" y="2594311"/>
                  </a:lnTo>
                  <a:lnTo>
                    <a:pt x="6085413" y="2554073"/>
                  </a:lnTo>
                  <a:lnTo>
                    <a:pt x="6096000" y="2525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69339" y="3587942"/>
            <a:ext cx="7628255" cy="1649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Precise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Idea: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defined by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behavior </a:t>
            </a:r>
            <a:r>
              <a:rPr sz="2400" dirty="0">
                <a:latin typeface="Times New Roman"/>
                <a:cs typeface="Times New Roman"/>
              </a:rPr>
              <a:t>inside 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integral: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Times New Roman"/>
              <a:cs typeface="Times New Roman"/>
            </a:endParaRPr>
          </a:p>
          <a:p>
            <a:pPr marL="683895" marR="1838325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The delta function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-1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is defined as  </a:t>
            </a:r>
            <a:r>
              <a:rPr sz="2400" spc="-5" dirty="0">
                <a:latin typeface="Times New Roman"/>
                <a:cs typeface="Times New Roman"/>
              </a:rPr>
              <a:t>something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satisfies </a:t>
            </a:r>
            <a:r>
              <a:rPr sz="2400" dirty="0">
                <a:latin typeface="Times New Roman"/>
                <a:cs typeface="Times New Roman"/>
              </a:rPr>
              <a:t>the following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0661" y="5211571"/>
            <a:ext cx="138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conditions: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81400" y="5410200"/>
            <a:ext cx="3145790" cy="1276350"/>
          </a:xfrm>
          <a:custGeom>
            <a:avLst/>
            <a:gdLst/>
            <a:ahLst/>
            <a:cxnLst/>
            <a:rect l="l" t="t" r="r" b="b"/>
            <a:pathLst>
              <a:path w="3145790" h="1276350">
                <a:moveTo>
                  <a:pt x="3145536" y="1276350"/>
                </a:moveTo>
                <a:lnTo>
                  <a:pt x="3145536" y="0"/>
                </a:lnTo>
                <a:lnTo>
                  <a:pt x="0" y="0"/>
                </a:lnTo>
                <a:lnTo>
                  <a:pt x="0" y="1276350"/>
                </a:lnTo>
                <a:lnTo>
                  <a:pt x="3145536" y="12763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28330" y="6010614"/>
            <a:ext cx="145923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10" dirty="0">
                <a:latin typeface="Times New Roman"/>
                <a:cs typeface="Times New Roman"/>
              </a:rPr>
              <a:t>for </a:t>
            </a:r>
            <a:r>
              <a:rPr sz="2200" spc="15" dirty="0">
                <a:latin typeface="Times New Roman"/>
                <a:cs typeface="Times New Roman"/>
              </a:rPr>
              <a:t>any </a:t>
            </a:r>
            <a:r>
              <a:rPr sz="2350" i="1" spc="-55" dirty="0">
                <a:latin typeface="Symbol"/>
                <a:cs typeface="Symbol"/>
              </a:rPr>
              <a:t></a:t>
            </a:r>
            <a:r>
              <a:rPr sz="2350" i="1" spc="-5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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9020" y="5808616"/>
            <a:ext cx="1426210" cy="871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8740">
              <a:lnSpc>
                <a:spcPts val="1095"/>
              </a:lnSpc>
              <a:spcBef>
                <a:spcPts val="125"/>
              </a:spcBef>
            </a:pPr>
            <a:r>
              <a:rPr sz="1350" i="1" spc="-25" dirty="0">
                <a:latin typeface="Symbol"/>
                <a:cs typeface="Symbol"/>
              </a:rPr>
              <a:t></a:t>
            </a:r>
            <a:endParaRPr sz="1350">
              <a:latin typeface="Symbol"/>
              <a:cs typeface="Symbol"/>
            </a:endParaRPr>
          </a:p>
          <a:p>
            <a:pPr marL="69215">
              <a:lnSpc>
                <a:spcPts val="3495"/>
              </a:lnSpc>
            </a:pPr>
            <a:r>
              <a:rPr sz="5025" spc="135" baseline="-13266" dirty="0">
                <a:latin typeface="Symbol"/>
                <a:cs typeface="Symbol"/>
              </a:rPr>
              <a:t></a:t>
            </a:r>
            <a:r>
              <a:rPr sz="2350" i="1" spc="90" dirty="0">
                <a:latin typeface="Symbol"/>
                <a:cs typeface="Symbol"/>
              </a:rPr>
              <a:t></a:t>
            </a:r>
            <a:r>
              <a:rPr sz="2350" i="1" spc="-25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)</a:t>
            </a:r>
            <a:r>
              <a:rPr sz="2200" i="1" spc="55" dirty="0">
                <a:latin typeface="Times New Roman"/>
                <a:cs typeface="Times New Roman"/>
              </a:rPr>
              <a:t>dt</a:t>
            </a:r>
            <a:r>
              <a:rPr sz="2200" i="1" spc="5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1,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sz="1300" spc="-15" dirty="0">
                <a:latin typeface="Symbol"/>
                <a:cs typeface="Symbol"/>
              </a:rPr>
              <a:t></a:t>
            </a:r>
            <a:r>
              <a:rPr sz="1350" i="1" spc="-15" dirty="0">
                <a:latin typeface="Symbol"/>
                <a:cs typeface="Symbol"/>
              </a:rPr>
              <a:t>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0595" y="5365318"/>
            <a:ext cx="140208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10" dirty="0">
                <a:latin typeface="Times New Roman"/>
                <a:cs typeface="Times New Roman"/>
              </a:rPr>
              <a:t>for </a:t>
            </a:r>
            <a:r>
              <a:rPr sz="2200" spc="15" dirty="0">
                <a:latin typeface="Times New Roman"/>
                <a:cs typeface="Times New Roman"/>
              </a:rPr>
              <a:t>any </a:t>
            </a:r>
            <a:r>
              <a:rPr sz="2200" i="1" spc="5" dirty="0">
                <a:latin typeface="Times New Roman"/>
                <a:cs typeface="Times New Roman"/>
              </a:rPr>
              <a:t>t </a:t>
            </a:r>
            <a:r>
              <a:rPr sz="2200" spc="15" dirty="0">
                <a:latin typeface="Symbol"/>
                <a:cs typeface="Symbol"/>
              </a:rPr>
              <a:t>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4608" y="5349199"/>
            <a:ext cx="99758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-60" dirty="0">
                <a:latin typeface="Symbol"/>
                <a:cs typeface="Symbol"/>
              </a:rPr>
              <a:t></a:t>
            </a:r>
            <a:r>
              <a:rPr sz="2350" i="1" spc="-6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t</a:t>
            </a:r>
            <a:r>
              <a:rPr sz="2200" spc="70" dirty="0">
                <a:latin typeface="Times New Roman"/>
                <a:cs typeface="Times New Roman"/>
              </a:rPr>
              <a:t>)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3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53205" y="5382005"/>
            <a:ext cx="3202305" cy="1333500"/>
          </a:xfrm>
          <a:custGeom>
            <a:avLst/>
            <a:gdLst/>
            <a:ahLst/>
            <a:cxnLst/>
            <a:rect l="l" t="t" r="r" b="b"/>
            <a:pathLst>
              <a:path w="3202304" h="1333500">
                <a:moveTo>
                  <a:pt x="3201924" y="1333500"/>
                </a:moveTo>
                <a:lnTo>
                  <a:pt x="3201924" y="0"/>
                </a:lnTo>
                <a:lnTo>
                  <a:pt x="0" y="0"/>
                </a:lnTo>
                <a:lnTo>
                  <a:pt x="0" y="1333500"/>
                </a:lnTo>
                <a:lnTo>
                  <a:pt x="14478" y="1333500"/>
                </a:lnTo>
                <a:lnTo>
                  <a:pt x="14478" y="28194"/>
                </a:lnTo>
                <a:lnTo>
                  <a:pt x="28194" y="14478"/>
                </a:lnTo>
                <a:lnTo>
                  <a:pt x="28194" y="28194"/>
                </a:lnTo>
                <a:lnTo>
                  <a:pt x="3173729" y="28194"/>
                </a:lnTo>
                <a:lnTo>
                  <a:pt x="3173729" y="14478"/>
                </a:lnTo>
                <a:lnTo>
                  <a:pt x="3187446" y="28194"/>
                </a:lnTo>
                <a:lnTo>
                  <a:pt x="3187446" y="1333500"/>
                </a:lnTo>
                <a:lnTo>
                  <a:pt x="3201924" y="1333500"/>
                </a:lnTo>
                <a:close/>
              </a:path>
              <a:path w="3202304" h="1333500">
                <a:moveTo>
                  <a:pt x="28194" y="28194"/>
                </a:moveTo>
                <a:lnTo>
                  <a:pt x="28194" y="14478"/>
                </a:lnTo>
                <a:lnTo>
                  <a:pt x="14478" y="28194"/>
                </a:lnTo>
                <a:lnTo>
                  <a:pt x="28194" y="28194"/>
                </a:lnTo>
                <a:close/>
              </a:path>
              <a:path w="3202304" h="1333500">
                <a:moveTo>
                  <a:pt x="28194" y="1304544"/>
                </a:moveTo>
                <a:lnTo>
                  <a:pt x="28194" y="28194"/>
                </a:lnTo>
                <a:lnTo>
                  <a:pt x="14478" y="28194"/>
                </a:lnTo>
                <a:lnTo>
                  <a:pt x="14478" y="1304544"/>
                </a:lnTo>
                <a:lnTo>
                  <a:pt x="28194" y="1304544"/>
                </a:lnTo>
                <a:close/>
              </a:path>
              <a:path w="3202304" h="1333500">
                <a:moveTo>
                  <a:pt x="3187446" y="1304544"/>
                </a:moveTo>
                <a:lnTo>
                  <a:pt x="14478" y="1304544"/>
                </a:lnTo>
                <a:lnTo>
                  <a:pt x="28194" y="1319022"/>
                </a:lnTo>
                <a:lnTo>
                  <a:pt x="28194" y="1333500"/>
                </a:lnTo>
                <a:lnTo>
                  <a:pt x="3173729" y="1333500"/>
                </a:lnTo>
                <a:lnTo>
                  <a:pt x="3173729" y="1319022"/>
                </a:lnTo>
                <a:lnTo>
                  <a:pt x="3187446" y="1304544"/>
                </a:lnTo>
                <a:close/>
              </a:path>
              <a:path w="3202304" h="1333500">
                <a:moveTo>
                  <a:pt x="28194" y="1333500"/>
                </a:moveTo>
                <a:lnTo>
                  <a:pt x="28194" y="1319022"/>
                </a:lnTo>
                <a:lnTo>
                  <a:pt x="14478" y="1304544"/>
                </a:lnTo>
                <a:lnTo>
                  <a:pt x="14478" y="1333500"/>
                </a:lnTo>
                <a:lnTo>
                  <a:pt x="28194" y="1333500"/>
                </a:lnTo>
                <a:close/>
              </a:path>
              <a:path w="3202304" h="1333500">
                <a:moveTo>
                  <a:pt x="3187446" y="28194"/>
                </a:moveTo>
                <a:lnTo>
                  <a:pt x="3173729" y="14478"/>
                </a:lnTo>
                <a:lnTo>
                  <a:pt x="3173729" y="28194"/>
                </a:lnTo>
                <a:lnTo>
                  <a:pt x="3187446" y="28194"/>
                </a:lnTo>
                <a:close/>
              </a:path>
              <a:path w="3202304" h="1333500">
                <a:moveTo>
                  <a:pt x="3187446" y="1304544"/>
                </a:moveTo>
                <a:lnTo>
                  <a:pt x="3187446" y="28194"/>
                </a:lnTo>
                <a:lnTo>
                  <a:pt x="3173729" y="28194"/>
                </a:lnTo>
                <a:lnTo>
                  <a:pt x="3173729" y="1304544"/>
                </a:lnTo>
                <a:lnTo>
                  <a:pt x="3187446" y="1304544"/>
                </a:lnTo>
                <a:close/>
              </a:path>
              <a:path w="3202304" h="1333500">
                <a:moveTo>
                  <a:pt x="3187446" y="1333500"/>
                </a:moveTo>
                <a:lnTo>
                  <a:pt x="3187446" y="1304544"/>
                </a:lnTo>
                <a:lnTo>
                  <a:pt x="3173729" y="1319022"/>
                </a:lnTo>
                <a:lnTo>
                  <a:pt x="3173729" y="1333500"/>
                </a:lnTo>
                <a:lnTo>
                  <a:pt x="3187446" y="133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82828"/>
            <a:ext cx="4489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Showing Delta Function on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Plot: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047999"/>
            <a:ext cx="4953000" cy="958215"/>
          </a:xfrm>
          <a:custGeom>
            <a:avLst/>
            <a:gdLst/>
            <a:ahLst/>
            <a:cxnLst/>
            <a:rect l="l" t="t" r="r" b="b"/>
            <a:pathLst>
              <a:path w="4953000" h="958214">
                <a:moveTo>
                  <a:pt x="4953000" y="914400"/>
                </a:moveTo>
                <a:lnTo>
                  <a:pt x="4867656" y="871728"/>
                </a:lnTo>
                <a:lnTo>
                  <a:pt x="4867656" y="900684"/>
                </a:lnTo>
                <a:lnTo>
                  <a:pt x="2391156" y="900684"/>
                </a:lnTo>
                <a:lnTo>
                  <a:pt x="2391156" y="171450"/>
                </a:lnTo>
                <a:lnTo>
                  <a:pt x="2448306" y="171450"/>
                </a:lnTo>
                <a:lnTo>
                  <a:pt x="2362200" y="0"/>
                </a:lnTo>
                <a:lnTo>
                  <a:pt x="2276856" y="171450"/>
                </a:lnTo>
                <a:lnTo>
                  <a:pt x="2334006" y="171450"/>
                </a:lnTo>
                <a:lnTo>
                  <a:pt x="2334006" y="900684"/>
                </a:lnTo>
                <a:lnTo>
                  <a:pt x="86106" y="900684"/>
                </a:lnTo>
                <a:lnTo>
                  <a:pt x="86106" y="871728"/>
                </a:lnTo>
                <a:lnTo>
                  <a:pt x="0" y="914400"/>
                </a:lnTo>
                <a:lnTo>
                  <a:pt x="71628" y="950531"/>
                </a:lnTo>
                <a:lnTo>
                  <a:pt x="86106" y="957834"/>
                </a:lnTo>
                <a:lnTo>
                  <a:pt x="86106" y="928878"/>
                </a:lnTo>
                <a:lnTo>
                  <a:pt x="4867656" y="928878"/>
                </a:lnTo>
                <a:lnTo>
                  <a:pt x="4867656" y="957834"/>
                </a:lnTo>
                <a:lnTo>
                  <a:pt x="4882121" y="950468"/>
                </a:lnTo>
                <a:lnTo>
                  <a:pt x="4953000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3940" y="3042967"/>
            <a:ext cx="3917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t)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18609" y="2907029"/>
            <a:ext cx="5031105" cy="772160"/>
            <a:chOff x="4118609" y="2907029"/>
            <a:chExt cx="5031105" cy="772160"/>
          </a:xfrm>
        </p:grpSpPr>
        <p:sp>
          <p:nvSpPr>
            <p:cNvPr id="6" name="object 6"/>
            <p:cNvSpPr/>
            <p:nvPr/>
          </p:nvSpPr>
          <p:spPr>
            <a:xfrm>
              <a:off x="4156709" y="2911601"/>
              <a:ext cx="4987290" cy="762000"/>
            </a:xfrm>
            <a:custGeom>
              <a:avLst/>
              <a:gdLst/>
              <a:ahLst/>
              <a:cxnLst/>
              <a:rect l="l" t="t" r="r" b="b"/>
              <a:pathLst>
                <a:path w="4987290" h="762000">
                  <a:moveTo>
                    <a:pt x="4987290" y="635508"/>
                  </a:moveTo>
                  <a:lnTo>
                    <a:pt x="4987290" y="127254"/>
                  </a:lnTo>
                  <a:lnTo>
                    <a:pt x="4977384" y="77795"/>
                  </a:lnTo>
                  <a:lnTo>
                    <a:pt x="4950333" y="37338"/>
                  </a:lnTo>
                  <a:lnTo>
                    <a:pt x="4910137" y="10025"/>
                  </a:lnTo>
                  <a:lnTo>
                    <a:pt x="4860798" y="0"/>
                  </a:lnTo>
                  <a:lnTo>
                    <a:pt x="1075943" y="0"/>
                  </a:lnTo>
                  <a:lnTo>
                    <a:pt x="1026485" y="10025"/>
                  </a:lnTo>
                  <a:lnTo>
                    <a:pt x="986027" y="37338"/>
                  </a:lnTo>
                  <a:lnTo>
                    <a:pt x="958715" y="77795"/>
                  </a:lnTo>
                  <a:lnTo>
                    <a:pt x="948689" y="127254"/>
                  </a:lnTo>
                  <a:lnTo>
                    <a:pt x="948689" y="445008"/>
                  </a:lnTo>
                  <a:lnTo>
                    <a:pt x="0" y="476250"/>
                  </a:lnTo>
                  <a:lnTo>
                    <a:pt x="948689" y="635508"/>
                  </a:lnTo>
                  <a:lnTo>
                    <a:pt x="958715" y="684847"/>
                  </a:lnTo>
                  <a:lnTo>
                    <a:pt x="986027" y="725043"/>
                  </a:lnTo>
                  <a:lnTo>
                    <a:pt x="1026485" y="752094"/>
                  </a:lnTo>
                  <a:lnTo>
                    <a:pt x="1075944" y="762000"/>
                  </a:lnTo>
                  <a:lnTo>
                    <a:pt x="4860798" y="762000"/>
                  </a:lnTo>
                  <a:lnTo>
                    <a:pt x="4910137" y="752094"/>
                  </a:lnTo>
                  <a:lnTo>
                    <a:pt x="4950333" y="725043"/>
                  </a:lnTo>
                  <a:lnTo>
                    <a:pt x="4977384" y="684847"/>
                  </a:lnTo>
                  <a:lnTo>
                    <a:pt x="4987290" y="63550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8609" y="2907029"/>
              <a:ext cx="5031105" cy="772160"/>
            </a:xfrm>
            <a:custGeom>
              <a:avLst/>
              <a:gdLst/>
              <a:ahLst/>
              <a:cxnLst/>
              <a:rect l="l" t="t" r="r" b="b"/>
              <a:pathLst>
                <a:path w="5031105" h="772160">
                  <a:moveTo>
                    <a:pt x="38846" y="476454"/>
                  </a:moveTo>
                  <a:lnTo>
                    <a:pt x="0" y="477773"/>
                  </a:lnTo>
                  <a:lnTo>
                    <a:pt x="0" y="479297"/>
                  </a:lnTo>
                  <a:lnTo>
                    <a:pt x="38135" y="485693"/>
                  </a:lnTo>
                  <a:lnTo>
                    <a:pt x="38846" y="476454"/>
                  </a:lnTo>
                  <a:close/>
                </a:path>
                <a:path w="5031105" h="772160">
                  <a:moveTo>
                    <a:pt x="40429" y="486077"/>
                  </a:moveTo>
                  <a:lnTo>
                    <a:pt x="38135" y="485693"/>
                  </a:lnTo>
                  <a:lnTo>
                    <a:pt x="38100" y="486156"/>
                  </a:lnTo>
                  <a:lnTo>
                    <a:pt x="40429" y="486077"/>
                  </a:lnTo>
                  <a:close/>
                </a:path>
                <a:path w="5031105" h="772160">
                  <a:moveTo>
                    <a:pt x="88113" y="484478"/>
                  </a:moveTo>
                  <a:lnTo>
                    <a:pt x="40429" y="476511"/>
                  </a:lnTo>
                  <a:lnTo>
                    <a:pt x="38846" y="476454"/>
                  </a:lnTo>
                  <a:lnTo>
                    <a:pt x="38135" y="485693"/>
                  </a:lnTo>
                  <a:lnTo>
                    <a:pt x="40429" y="486077"/>
                  </a:lnTo>
                  <a:lnTo>
                    <a:pt x="88113" y="484478"/>
                  </a:lnTo>
                  <a:close/>
                </a:path>
                <a:path w="5031105" h="772160">
                  <a:moveTo>
                    <a:pt x="39874" y="476419"/>
                  </a:moveTo>
                  <a:lnTo>
                    <a:pt x="38862" y="476250"/>
                  </a:lnTo>
                  <a:lnTo>
                    <a:pt x="38846" y="476454"/>
                  </a:lnTo>
                  <a:lnTo>
                    <a:pt x="39874" y="476419"/>
                  </a:lnTo>
                  <a:close/>
                </a:path>
                <a:path w="5031105" h="772160">
                  <a:moveTo>
                    <a:pt x="986790" y="444245"/>
                  </a:moveTo>
                  <a:lnTo>
                    <a:pt x="39874" y="476419"/>
                  </a:lnTo>
                  <a:lnTo>
                    <a:pt x="88113" y="484478"/>
                  </a:lnTo>
                  <a:lnTo>
                    <a:pt x="982218" y="454484"/>
                  </a:lnTo>
                  <a:lnTo>
                    <a:pt x="982218" y="449579"/>
                  </a:lnTo>
                  <a:lnTo>
                    <a:pt x="986790" y="444245"/>
                  </a:lnTo>
                  <a:close/>
                </a:path>
                <a:path w="5031105" h="772160">
                  <a:moveTo>
                    <a:pt x="993648" y="658368"/>
                  </a:moveTo>
                  <a:lnTo>
                    <a:pt x="992124" y="646176"/>
                  </a:lnTo>
                  <a:lnTo>
                    <a:pt x="992124" y="635507"/>
                  </a:lnTo>
                  <a:lnTo>
                    <a:pt x="88113" y="484478"/>
                  </a:lnTo>
                  <a:lnTo>
                    <a:pt x="40429" y="486077"/>
                  </a:lnTo>
                  <a:lnTo>
                    <a:pt x="982218" y="644013"/>
                  </a:lnTo>
                  <a:lnTo>
                    <a:pt x="982218" y="640080"/>
                  </a:lnTo>
                  <a:lnTo>
                    <a:pt x="986028" y="644652"/>
                  </a:lnTo>
                  <a:lnTo>
                    <a:pt x="986028" y="668559"/>
                  </a:lnTo>
                  <a:lnTo>
                    <a:pt x="992466" y="690286"/>
                  </a:lnTo>
                  <a:lnTo>
                    <a:pt x="992886" y="691066"/>
                  </a:lnTo>
                  <a:lnTo>
                    <a:pt x="992886" y="658368"/>
                  </a:lnTo>
                  <a:lnTo>
                    <a:pt x="993648" y="658368"/>
                  </a:lnTo>
                  <a:close/>
                </a:path>
                <a:path w="5031105" h="772160">
                  <a:moveTo>
                    <a:pt x="5030724" y="646937"/>
                  </a:moveTo>
                  <a:lnTo>
                    <a:pt x="5030724" y="131825"/>
                  </a:lnTo>
                  <a:lnTo>
                    <a:pt x="5029962" y="124967"/>
                  </a:lnTo>
                  <a:lnTo>
                    <a:pt x="5018354" y="76382"/>
                  </a:lnTo>
                  <a:lnTo>
                    <a:pt x="4989361" y="36571"/>
                  </a:lnTo>
                  <a:lnTo>
                    <a:pt x="4947903" y="9716"/>
                  </a:lnTo>
                  <a:lnTo>
                    <a:pt x="4898898" y="0"/>
                  </a:lnTo>
                  <a:lnTo>
                    <a:pt x="1114044" y="0"/>
                  </a:lnTo>
                  <a:lnTo>
                    <a:pt x="1066038" y="9461"/>
                  </a:lnTo>
                  <a:lnTo>
                    <a:pt x="1030224" y="30479"/>
                  </a:lnTo>
                  <a:lnTo>
                    <a:pt x="1001301" y="63955"/>
                  </a:lnTo>
                  <a:lnTo>
                    <a:pt x="985266" y="105155"/>
                  </a:lnTo>
                  <a:lnTo>
                    <a:pt x="982218" y="124967"/>
                  </a:lnTo>
                  <a:lnTo>
                    <a:pt x="982218" y="444401"/>
                  </a:lnTo>
                  <a:lnTo>
                    <a:pt x="986790" y="444245"/>
                  </a:lnTo>
                  <a:lnTo>
                    <a:pt x="986790" y="454330"/>
                  </a:lnTo>
                  <a:lnTo>
                    <a:pt x="992124" y="454151"/>
                  </a:lnTo>
                  <a:lnTo>
                    <a:pt x="992124" y="125729"/>
                  </a:lnTo>
                  <a:lnTo>
                    <a:pt x="992886" y="118871"/>
                  </a:lnTo>
                  <a:lnTo>
                    <a:pt x="992886" y="119633"/>
                  </a:lnTo>
                  <a:lnTo>
                    <a:pt x="993648" y="112775"/>
                  </a:lnTo>
                  <a:lnTo>
                    <a:pt x="993648" y="113537"/>
                  </a:lnTo>
                  <a:lnTo>
                    <a:pt x="994410" y="106679"/>
                  </a:lnTo>
                  <a:lnTo>
                    <a:pt x="994410" y="107441"/>
                  </a:lnTo>
                  <a:lnTo>
                    <a:pt x="997458" y="95249"/>
                  </a:lnTo>
                  <a:lnTo>
                    <a:pt x="997458" y="96011"/>
                  </a:lnTo>
                  <a:lnTo>
                    <a:pt x="1001268" y="83819"/>
                  </a:lnTo>
                  <a:lnTo>
                    <a:pt x="1001268" y="84581"/>
                  </a:lnTo>
                  <a:lnTo>
                    <a:pt x="1006602" y="73151"/>
                  </a:lnTo>
                  <a:lnTo>
                    <a:pt x="1006602" y="73913"/>
                  </a:lnTo>
                  <a:lnTo>
                    <a:pt x="1012698" y="63245"/>
                  </a:lnTo>
                  <a:lnTo>
                    <a:pt x="1012698" y="64007"/>
                  </a:lnTo>
                  <a:lnTo>
                    <a:pt x="1019556" y="55092"/>
                  </a:lnTo>
                  <a:lnTo>
                    <a:pt x="1019556" y="54101"/>
                  </a:lnTo>
                  <a:lnTo>
                    <a:pt x="1027176" y="45789"/>
                  </a:lnTo>
                  <a:lnTo>
                    <a:pt x="1027938" y="44957"/>
                  </a:lnTo>
                  <a:lnTo>
                    <a:pt x="1036320" y="37337"/>
                  </a:lnTo>
                  <a:lnTo>
                    <a:pt x="1045464" y="31007"/>
                  </a:lnTo>
                  <a:lnTo>
                    <a:pt x="1045464" y="30479"/>
                  </a:lnTo>
                  <a:lnTo>
                    <a:pt x="1055370" y="24819"/>
                  </a:lnTo>
                  <a:lnTo>
                    <a:pt x="1055370" y="24383"/>
                  </a:lnTo>
                  <a:lnTo>
                    <a:pt x="1066038" y="19405"/>
                  </a:lnTo>
                  <a:lnTo>
                    <a:pt x="1066038" y="19049"/>
                  </a:lnTo>
                  <a:lnTo>
                    <a:pt x="1077468" y="15478"/>
                  </a:lnTo>
                  <a:lnTo>
                    <a:pt x="1077468" y="15239"/>
                  </a:lnTo>
                  <a:lnTo>
                    <a:pt x="1095756" y="10667"/>
                  </a:lnTo>
                  <a:lnTo>
                    <a:pt x="1101852" y="9905"/>
                  </a:lnTo>
                  <a:lnTo>
                    <a:pt x="4911090" y="9905"/>
                  </a:lnTo>
                  <a:lnTo>
                    <a:pt x="4917186" y="10667"/>
                  </a:lnTo>
                  <a:lnTo>
                    <a:pt x="4935474" y="15239"/>
                  </a:lnTo>
                  <a:lnTo>
                    <a:pt x="4935474" y="15478"/>
                  </a:lnTo>
                  <a:lnTo>
                    <a:pt x="4946904" y="19049"/>
                  </a:lnTo>
                  <a:lnTo>
                    <a:pt x="4946904" y="19405"/>
                  </a:lnTo>
                  <a:lnTo>
                    <a:pt x="4957572" y="24383"/>
                  </a:lnTo>
                  <a:lnTo>
                    <a:pt x="4957572" y="24819"/>
                  </a:lnTo>
                  <a:lnTo>
                    <a:pt x="4967478" y="30479"/>
                  </a:lnTo>
                  <a:lnTo>
                    <a:pt x="4967478" y="31007"/>
                  </a:lnTo>
                  <a:lnTo>
                    <a:pt x="4976622" y="37337"/>
                  </a:lnTo>
                  <a:lnTo>
                    <a:pt x="4985004" y="45719"/>
                  </a:lnTo>
                  <a:lnTo>
                    <a:pt x="4985004" y="44957"/>
                  </a:lnTo>
                  <a:lnTo>
                    <a:pt x="4993386" y="54101"/>
                  </a:lnTo>
                  <a:lnTo>
                    <a:pt x="4993386" y="55092"/>
                  </a:lnTo>
                  <a:lnTo>
                    <a:pt x="5000244" y="64007"/>
                  </a:lnTo>
                  <a:lnTo>
                    <a:pt x="5000244" y="63245"/>
                  </a:lnTo>
                  <a:lnTo>
                    <a:pt x="5006340" y="73913"/>
                  </a:lnTo>
                  <a:lnTo>
                    <a:pt x="5006340" y="73151"/>
                  </a:lnTo>
                  <a:lnTo>
                    <a:pt x="5011674" y="84581"/>
                  </a:lnTo>
                  <a:lnTo>
                    <a:pt x="5011674" y="85851"/>
                  </a:lnTo>
                  <a:lnTo>
                    <a:pt x="5015484" y="96011"/>
                  </a:lnTo>
                  <a:lnTo>
                    <a:pt x="5015484" y="95249"/>
                  </a:lnTo>
                  <a:lnTo>
                    <a:pt x="5018532" y="107441"/>
                  </a:lnTo>
                  <a:lnTo>
                    <a:pt x="5018532" y="106679"/>
                  </a:lnTo>
                  <a:lnTo>
                    <a:pt x="5019294" y="113537"/>
                  </a:lnTo>
                  <a:lnTo>
                    <a:pt x="5019294" y="112775"/>
                  </a:lnTo>
                  <a:lnTo>
                    <a:pt x="5020056" y="119633"/>
                  </a:lnTo>
                  <a:lnTo>
                    <a:pt x="5020056" y="118871"/>
                  </a:lnTo>
                  <a:lnTo>
                    <a:pt x="5020818" y="125729"/>
                  </a:lnTo>
                  <a:lnTo>
                    <a:pt x="5020818" y="686078"/>
                  </a:lnTo>
                  <a:lnTo>
                    <a:pt x="5030724" y="646937"/>
                  </a:lnTo>
                  <a:close/>
                </a:path>
                <a:path w="5031105" h="772160">
                  <a:moveTo>
                    <a:pt x="986790" y="454330"/>
                  </a:moveTo>
                  <a:lnTo>
                    <a:pt x="986790" y="444245"/>
                  </a:lnTo>
                  <a:lnTo>
                    <a:pt x="982218" y="449579"/>
                  </a:lnTo>
                  <a:lnTo>
                    <a:pt x="982218" y="454484"/>
                  </a:lnTo>
                  <a:lnTo>
                    <a:pt x="986790" y="454330"/>
                  </a:lnTo>
                  <a:close/>
                </a:path>
                <a:path w="5031105" h="772160">
                  <a:moveTo>
                    <a:pt x="986028" y="644652"/>
                  </a:moveTo>
                  <a:lnTo>
                    <a:pt x="982218" y="640080"/>
                  </a:lnTo>
                  <a:lnTo>
                    <a:pt x="982218" y="644013"/>
                  </a:lnTo>
                  <a:lnTo>
                    <a:pt x="986028" y="644652"/>
                  </a:lnTo>
                  <a:close/>
                </a:path>
                <a:path w="5031105" h="772160">
                  <a:moveTo>
                    <a:pt x="986028" y="668559"/>
                  </a:moveTo>
                  <a:lnTo>
                    <a:pt x="986028" y="644652"/>
                  </a:lnTo>
                  <a:lnTo>
                    <a:pt x="982218" y="644013"/>
                  </a:lnTo>
                  <a:lnTo>
                    <a:pt x="982218" y="646938"/>
                  </a:lnTo>
                  <a:lnTo>
                    <a:pt x="982980" y="653033"/>
                  </a:lnTo>
                  <a:lnTo>
                    <a:pt x="983742" y="659891"/>
                  </a:lnTo>
                  <a:lnTo>
                    <a:pt x="985266" y="665988"/>
                  </a:lnTo>
                  <a:lnTo>
                    <a:pt x="986028" y="668559"/>
                  </a:lnTo>
                  <a:close/>
                </a:path>
                <a:path w="5031105" h="772160">
                  <a:moveTo>
                    <a:pt x="1020318" y="717804"/>
                  </a:moveTo>
                  <a:lnTo>
                    <a:pt x="1012698" y="707897"/>
                  </a:lnTo>
                  <a:lnTo>
                    <a:pt x="1012698" y="708660"/>
                  </a:lnTo>
                  <a:lnTo>
                    <a:pt x="1006602" y="697991"/>
                  </a:lnTo>
                  <a:lnTo>
                    <a:pt x="1001268" y="687324"/>
                  </a:lnTo>
                  <a:lnTo>
                    <a:pt x="997458" y="675894"/>
                  </a:lnTo>
                  <a:lnTo>
                    <a:pt x="997458" y="676655"/>
                  </a:lnTo>
                  <a:lnTo>
                    <a:pt x="992886" y="658368"/>
                  </a:lnTo>
                  <a:lnTo>
                    <a:pt x="992886" y="691066"/>
                  </a:lnTo>
                  <a:lnTo>
                    <a:pt x="1004582" y="712817"/>
                  </a:lnTo>
                  <a:lnTo>
                    <a:pt x="1019556" y="731222"/>
                  </a:lnTo>
                  <a:lnTo>
                    <a:pt x="1019556" y="717041"/>
                  </a:lnTo>
                  <a:lnTo>
                    <a:pt x="1020318" y="717804"/>
                  </a:lnTo>
                  <a:close/>
                </a:path>
                <a:path w="5031105" h="772160">
                  <a:moveTo>
                    <a:pt x="1020318" y="54101"/>
                  </a:moveTo>
                  <a:lnTo>
                    <a:pt x="1019556" y="54101"/>
                  </a:lnTo>
                  <a:lnTo>
                    <a:pt x="1019556" y="55092"/>
                  </a:lnTo>
                  <a:lnTo>
                    <a:pt x="1020318" y="54101"/>
                  </a:lnTo>
                  <a:close/>
                </a:path>
                <a:path w="5031105" h="772160">
                  <a:moveTo>
                    <a:pt x="1027938" y="726185"/>
                  </a:moveTo>
                  <a:lnTo>
                    <a:pt x="1019556" y="717041"/>
                  </a:lnTo>
                  <a:lnTo>
                    <a:pt x="1019556" y="731222"/>
                  </a:lnTo>
                  <a:lnTo>
                    <a:pt x="1020756" y="732698"/>
                  </a:lnTo>
                  <a:lnTo>
                    <a:pt x="1027176" y="738115"/>
                  </a:lnTo>
                  <a:lnTo>
                    <a:pt x="1027176" y="726185"/>
                  </a:lnTo>
                  <a:lnTo>
                    <a:pt x="1027938" y="726185"/>
                  </a:lnTo>
                  <a:close/>
                </a:path>
                <a:path w="5031105" h="772160">
                  <a:moveTo>
                    <a:pt x="1027938" y="44957"/>
                  </a:moveTo>
                  <a:lnTo>
                    <a:pt x="1027176" y="45719"/>
                  </a:lnTo>
                  <a:lnTo>
                    <a:pt x="1027573" y="45355"/>
                  </a:lnTo>
                  <a:lnTo>
                    <a:pt x="1027938" y="44957"/>
                  </a:lnTo>
                  <a:close/>
                </a:path>
                <a:path w="5031105" h="772160">
                  <a:moveTo>
                    <a:pt x="1027573" y="45355"/>
                  </a:moveTo>
                  <a:lnTo>
                    <a:pt x="1027176" y="45719"/>
                  </a:lnTo>
                  <a:lnTo>
                    <a:pt x="1027573" y="45355"/>
                  </a:lnTo>
                  <a:close/>
                </a:path>
                <a:path w="5031105" h="772160">
                  <a:moveTo>
                    <a:pt x="1046226" y="741426"/>
                  </a:moveTo>
                  <a:lnTo>
                    <a:pt x="1036320" y="733805"/>
                  </a:lnTo>
                  <a:lnTo>
                    <a:pt x="1036320" y="734568"/>
                  </a:lnTo>
                  <a:lnTo>
                    <a:pt x="1027176" y="726185"/>
                  </a:lnTo>
                  <a:lnTo>
                    <a:pt x="1027176" y="738115"/>
                  </a:lnTo>
                  <a:lnTo>
                    <a:pt x="1040130" y="749046"/>
                  </a:lnTo>
                  <a:lnTo>
                    <a:pt x="1045464" y="752246"/>
                  </a:lnTo>
                  <a:lnTo>
                    <a:pt x="1045464" y="741426"/>
                  </a:lnTo>
                  <a:lnTo>
                    <a:pt x="1046226" y="741426"/>
                  </a:lnTo>
                  <a:close/>
                </a:path>
                <a:path w="5031105" h="772160">
                  <a:moveTo>
                    <a:pt x="1027938" y="45021"/>
                  </a:moveTo>
                  <a:lnTo>
                    <a:pt x="1027573" y="45355"/>
                  </a:lnTo>
                  <a:lnTo>
                    <a:pt x="1027938" y="45021"/>
                  </a:lnTo>
                  <a:close/>
                </a:path>
                <a:path w="5031105" h="772160">
                  <a:moveTo>
                    <a:pt x="1046226" y="30479"/>
                  </a:moveTo>
                  <a:lnTo>
                    <a:pt x="1045464" y="30479"/>
                  </a:lnTo>
                  <a:lnTo>
                    <a:pt x="1045464" y="31007"/>
                  </a:lnTo>
                  <a:lnTo>
                    <a:pt x="1046226" y="30479"/>
                  </a:lnTo>
                  <a:close/>
                </a:path>
                <a:path w="5031105" h="772160">
                  <a:moveTo>
                    <a:pt x="1056132" y="747521"/>
                  </a:moveTo>
                  <a:lnTo>
                    <a:pt x="1045464" y="741426"/>
                  </a:lnTo>
                  <a:lnTo>
                    <a:pt x="1045464" y="752246"/>
                  </a:lnTo>
                  <a:lnTo>
                    <a:pt x="1051560" y="755904"/>
                  </a:lnTo>
                  <a:lnTo>
                    <a:pt x="1055370" y="757682"/>
                  </a:lnTo>
                  <a:lnTo>
                    <a:pt x="1055370" y="747521"/>
                  </a:lnTo>
                  <a:lnTo>
                    <a:pt x="1056132" y="747521"/>
                  </a:lnTo>
                  <a:close/>
                </a:path>
                <a:path w="5031105" h="772160">
                  <a:moveTo>
                    <a:pt x="1056132" y="24383"/>
                  </a:moveTo>
                  <a:lnTo>
                    <a:pt x="1055370" y="24383"/>
                  </a:lnTo>
                  <a:lnTo>
                    <a:pt x="1055370" y="24819"/>
                  </a:lnTo>
                  <a:lnTo>
                    <a:pt x="1056132" y="24383"/>
                  </a:lnTo>
                  <a:close/>
                </a:path>
                <a:path w="5031105" h="772160">
                  <a:moveTo>
                    <a:pt x="1066800" y="762666"/>
                  </a:moveTo>
                  <a:lnTo>
                    <a:pt x="1066800" y="752855"/>
                  </a:lnTo>
                  <a:lnTo>
                    <a:pt x="1055370" y="747521"/>
                  </a:lnTo>
                  <a:lnTo>
                    <a:pt x="1055370" y="757682"/>
                  </a:lnTo>
                  <a:lnTo>
                    <a:pt x="1062990" y="761238"/>
                  </a:lnTo>
                  <a:lnTo>
                    <a:pt x="1066800" y="762666"/>
                  </a:lnTo>
                  <a:close/>
                </a:path>
                <a:path w="5031105" h="772160">
                  <a:moveTo>
                    <a:pt x="1066800" y="19049"/>
                  </a:moveTo>
                  <a:lnTo>
                    <a:pt x="1066038" y="19049"/>
                  </a:lnTo>
                  <a:lnTo>
                    <a:pt x="1066038" y="19405"/>
                  </a:lnTo>
                  <a:lnTo>
                    <a:pt x="1066800" y="19049"/>
                  </a:lnTo>
                  <a:close/>
                </a:path>
                <a:path w="5031105" h="772160">
                  <a:moveTo>
                    <a:pt x="1078230" y="756666"/>
                  </a:moveTo>
                  <a:lnTo>
                    <a:pt x="1066038" y="752094"/>
                  </a:lnTo>
                  <a:lnTo>
                    <a:pt x="1066800" y="752855"/>
                  </a:lnTo>
                  <a:lnTo>
                    <a:pt x="1066800" y="762666"/>
                  </a:lnTo>
                  <a:lnTo>
                    <a:pt x="1075182" y="765810"/>
                  </a:lnTo>
                  <a:lnTo>
                    <a:pt x="1077468" y="766381"/>
                  </a:lnTo>
                  <a:lnTo>
                    <a:pt x="1077468" y="756666"/>
                  </a:lnTo>
                  <a:lnTo>
                    <a:pt x="1078230" y="756666"/>
                  </a:lnTo>
                  <a:close/>
                </a:path>
                <a:path w="5031105" h="772160">
                  <a:moveTo>
                    <a:pt x="1078230" y="15239"/>
                  </a:moveTo>
                  <a:lnTo>
                    <a:pt x="1077468" y="15239"/>
                  </a:lnTo>
                  <a:lnTo>
                    <a:pt x="1077468" y="15478"/>
                  </a:lnTo>
                  <a:lnTo>
                    <a:pt x="1078230" y="15239"/>
                  </a:lnTo>
                  <a:close/>
                </a:path>
                <a:path w="5031105" h="772160">
                  <a:moveTo>
                    <a:pt x="4935474" y="764251"/>
                  </a:moveTo>
                  <a:lnTo>
                    <a:pt x="4935474" y="756665"/>
                  </a:lnTo>
                  <a:lnTo>
                    <a:pt x="4923282" y="759713"/>
                  </a:lnTo>
                  <a:lnTo>
                    <a:pt x="4905756" y="761904"/>
                  </a:lnTo>
                  <a:lnTo>
                    <a:pt x="1107186" y="761904"/>
                  </a:lnTo>
                  <a:lnTo>
                    <a:pt x="1089660" y="759713"/>
                  </a:lnTo>
                  <a:lnTo>
                    <a:pt x="1077468" y="756666"/>
                  </a:lnTo>
                  <a:lnTo>
                    <a:pt x="1077468" y="766381"/>
                  </a:lnTo>
                  <a:lnTo>
                    <a:pt x="1087374" y="768857"/>
                  </a:lnTo>
                  <a:lnTo>
                    <a:pt x="1094232" y="770382"/>
                  </a:lnTo>
                  <a:lnTo>
                    <a:pt x="1100328" y="771144"/>
                  </a:lnTo>
                  <a:lnTo>
                    <a:pt x="1107948" y="771228"/>
                  </a:lnTo>
                  <a:lnTo>
                    <a:pt x="1114044" y="771905"/>
                  </a:lnTo>
                  <a:lnTo>
                    <a:pt x="4898898" y="771905"/>
                  </a:lnTo>
                  <a:lnTo>
                    <a:pt x="4905756" y="771143"/>
                  </a:lnTo>
                  <a:lnTo>
                    <a:pt x="4935474" y="764251"/>
                  </a:lnTo>
                  <a:close/>
                </a:path>
                <a:path w="5031105" h="772160">
                  <a:moveTo>
                    <a:pt x="4935474" y="15478"/>
                  </a:moveTo>
                  <a:lnTo>
                    <a:pt x="4935474" y="15239"/>
                  </a:lnTo>
                  <a:lnTo>
                    <a:pt x="4934712" y="15239"/>
                  </a:lnTo>
                  <a:lnTo>
                    <a:pt x="4935474" y="15478"/>
                  </a:lnTo>
                  <a:close/>
                </a:path>
                <a:path w="5031105" h="772160">
                  <a:moveTo>
                    <a:pt x="4946904" y="752093"/>
                  </a:moveTo>
                  <a:lnTo>
                    <a:pt x="4934712" y="756665"/>
                  </a:lnTo>
                  <a:lnTo>
                    <a:pt x="4935474" y="756665"/>
                  </a:lnTo>
                  <a:lnTo>
                    <a:pt x="4935474" y="764251"/>
                  </a:lnTo>
                  <a:lnTo>
                    <a:pt x="4946142" y="761777"/>
                  </a:lnTo>
                  <a:lnTo>
                    <a:pt x="4946142" y="752855"/>
                  </a:lnTo>
                  <a:lnTo>
                    <a:pt x="4946904" y="752093"/>
                  </a:lnTo>
                  <a:close/>
                </a:path>
                <a:path w="5031105" h="772160">
                  <a:moveTo>
                    <a:pt x="4946904" y="19405"/>
                  </a:moveTo>
                  <a:lnTo>
                    <a:pt x="4946904" y="19049"/>
                  </a:lnTo>
                  <a:lnTo>
                    <a:pt x="4946142" y="19049"/>
                  </a:lnTo>
                  <a:lnTo>
                    <a:pt x="4946904" y="19405"/>
                  </a:lnTo>
                  <a:close/>
                </a:path>
                <a:path w="5031105" h="772160">
                  <a:moveTo>
                    <a:pt x="4957572" y="756908"/>
                  </a:moveTo>
                  <a:lnTo>
                    <a:pt x="4957572" y="747521"/>
                  </a:lnTo>
                  <a:lnTo>
                    <a:pt x="4946142" y="752855"/>
                  </a:lnTo>
                  <a:lnTo>
                    <a:pt x="4946142" y="761777"/>
                  </a:lnTo>
                  <a:lnTo>
                    <a:pt x="4952828" y="760227"/>
                  </a:lnTo>
                  <a:lnTo>
                    <a:pt x="4957572" y="756908"/>
                  </a:lnTo>
                  <a:close/>
                </a:path>
                <a:path w="5031105" h="772160">
                  <a:moveTo>
                    <a:pt x="4957572" y="24819"/>
                  </a:moveTo>
                  <a:lnTo>
                    <a:pt x="4957572" y="24383"/>
                  </a:lnTo>
                  <a:lnTo>
                    <a:pt x="4956810" y="24383"/>
                  </a:lnTo>
                  <a:lnTo>
                    <a:pt x="4957572" y="24819"/>
                  </a:lnTo>
                  <a:close/>
                </a:path>
                <a:path w="5031105" h="772160">
                  <a:moveTo>
                    <a:pt x="4967478" y="749978"/>
                  </a:moveTo>
                  <a:lnTo>
                    <a:pt x="4967478" y="741425"/>
                  </a:lnTo>
                  <a:lnTo>
                    <a:pt x="4956810" y="747521"/>
                  </a:lnTo>
                  <a:lnTo>
                    <a:pt x="4957572" y="747521"/>
                  </a:lnTo>
                  <a:lnTo>
                    <a:pt x="4957572" y="756908"/>
                  </a:lnTo>
                  <a:lnTo>
                    <a:pt x="4967478" y="749978"/>
                  </a:lnTo>
                  <a:close/>
                </a:path>
                <a:path w="5031105" h="772160">
                  <a:moveTo>
                    <a:pt x="4967478" y="31007"/>
                  </a:moveTo>
                  <a:lnTo>
                    <a:pt x="4967478" y="30479"/>
                  </a:lnTo>
                  <a:lnTo>
                    <a:pt x="4966716" y="30479"/>
                  </a:lnTo>
                  <a:lnTo>
                    <a:pt x="4967478" y="31007"/>
                  </a:lnTo>
                  <a:close/>
                </a:path>
                <a:path w="5031105" h="772160">
                  <a:moveTo>
                    <a:pt x="4993386" y="730604"/>
                  </a:moveTo>
                  <a:lnTo>
                    <a:pt x="4993386" y="717041"/>
                  </a:lnTo>
                  <a:lnTo>
                    <a:pt x="4985004" y="726185"/>
                  </a:lnTo>
                  <a:lnTo>
                    <a:pt x="4976622" y="734567"/>
                  </a:lnTo>
                  <a:lnTo>
                    <a:pt x="4976622" y="733805"/>
                  </a:lnTo>
                  <a:lnTo>
                    <a:pt x="4966716" y="741425"/>
                  </a:lnTo>
                  <a:lnTo>
                    <a:pt x="4967478" y="741425"/>
                  </a:lnTo>
                  <a:lnTo>
                    <a:pt x="4967478" y="749978"/>
                  </a:lnTo>
                  <a:lnTo>
                    <a:pt x="4991709" y="733024"/>
                  </a:lnTo>
                  <a:lnTo>
                    <a:pt x="4993386" y="730604"/>
                  </a:lnTo>
                  <a:close/>
                </a:path>
                <a:path w="5031105" h="772160">
                  <a:moveTo>
                    <a:pt x="4993386" y="55092"/>
                  </a:moveTo>
                  <a:lnTo>
                    <a:pt x="4993386" y="54101"/>
                  </a:lnTo>
                  <a:lnTo>
                    <a:pt x="4992624" y="54101"/>
                  </a:lnTo>
                  <a:lnTo>
                    <a:pt x="4993386" y="55092"/>
                  </a:lnTo>
                  <a:close/>
                </a:path>
                <a:path w="5031105" h="772160">
                  <a:moveTo>
                    <a:pt x="5020818" y="686078"/>
                  </a:moveTo>
                  <a:lnTo>
                    <a:pt x="5020818" y="646175"/>
                  </a:lnTo>
                  <a:lnTo>
                    <a:pt x="5018532" y="664463"/>
                  </a:lnTo>
                  <a:lnTo>
                    <a:pt x="5015484" y="676655"/>
                  </a:lnTo>
                  <a:lnTo>
                    <a:pt x="5015484" y="675893"/>
                  </a:lnTo>
                  <a:lnTo>
                    <a:pt x="5011674" y="687323"/>
                  </a:lnTo>
                  <a:lnTo>
                    <a:pt x="5006340" y="697991"/>
                  </a:lnTo>
                  <a:lnTo>
                    <a:pt x="5000244" y="708659"/>
                  </a:lnTo>
                  <a:lnTo>
                    <a:pt x="5000244" y="707897"/>
                  </a:lnTo>
                  <a:lnTo>
                    <a:pt x="4992624" y="717803"/>
                  </a:lnTo>
                  <a:lnTo>
                    <a:pt x="4993386" y="717041"/>
                  </a:lnTo>
                  <a:lnTo>
                    <a:pt x="4993386" y="730604"/>
                  </a:lnTo>
                  <a:lnTo>
                    <a:pt x="5018855" y="693830"/>
                  </a:lnTo>
                  <a:lnTo>
                    <a:pt x="5020818" y="686078"/>
                  </a:lnTo>
                  <a:close/>
                </a:path>
                <a:path w="5031105" h="772160">
                  <a:moveTo>
                    <a:pt x="5011674" y="85851"/>
                  </a:moveTo>
                  <a:lnTo>
                    <a:pt x="5011674" y="84581"/>
                  </a:lnTo>
                  <a:lnTo>
                    <a:pt x="5010912" y="83819"/>
                  </a:lnTo>
                  <a:lnTo>
                    <a:pt x="5011674" y="85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3209" y="2973577"/>
            <a:ext cx="3524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Caution… this is NOT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vertical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5909" y="3267455"/>
            <a:ext cx="805815" cy="12700"/>
          </a:xfrm>
          <a:custGeom>
            <a:avLst/>
            <a:gdLst/>
            <a:ahLst/>
            <a:cxnLst/>
            <a:rect l="l" t="t" r="r" b="b"/>
            <a:pathLst>
              <a:path w="805814" h="12700">
                <a:moveTo>
                  <a:pt x="805434" y="12191"/>
                </a:moveTo>
                <a:lnTo>
                  <a:pt x="805434" y="0"/>
                </a:lnTo>
                <a:lnTo>
                  <a:pt x="0" y="0"/>
                </a:lnTo>
                <a:lnTo>
                  <a:pt x="0" y="12191"/>
                </a:lnTo>
                <a:lnTo>
                  <a:pt x="80543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17896" y="3278377"/>
            <a:ext cx="321500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axis… it is the delta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function!!!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1050290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0827" y="2366010"/>
            <a:ext cx="2757805" cy="1901189"/>
            <a:chOff x="1290827" y="2366010"/>
            <a:chExt cx="2757805" cy="1901189"/>
          </a:xfrm>
        </p:grpSpPr>
        <p:sp>
          <p:nvSpPr>
            <p:cNvPr id="12" name="object 12"/>
            <p:cNvSpPr/>
            <p:nvPr/>
          </p:nvSpPr>
          <p:spPr>
            <a:xfrm>
              <a:off x="4029455" y="2438400"/>
              <a:ext cx="19050" cy="1828800"/>
            </a:xfrm>
            <a:custGeom>
              <a:avLst/>
              <a:gdLst/>
              <a:ahLst/>
              <a:cxnLst/>
              <a:rect l="l" t="t" r="r" b="b"/>
              <a:pathLst>
                <a:path w="19050" h="1828800">
                  <a:moveTo>
                    <a:pt x="19050" y="182880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828800"/>
                  </a:lnTo>
                  <a:lnTo>
                    <a:pt x="19050" y="182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399" y="2370582"/>
              <a:ext cx="2662555" cy="838200"/>
            </a:xfrm>
            <a:custGeom>
              <a:avLst/>
              <a:gdLst/>
              <a:ahLst/>
              <a:cxnLst/>
              <a:rect l="l" t="t" r="r" b="b"/>
              <a:pathLst>
                <a:path w="2662554" h="838200">
                  <a:moveTo>
                    <a:pt x="2662428" y="227838"/>
                  </a:moveTo>
                  <a:lnTo>
                    <a:pt x="1865376" y="139446"/>
                  </a:lnTo>
                  <a:lnTo>
                    <a:pt x="1858261" y="95390"/>
                  </a:lnTo>
                  <a:lnTo>
                    <a:pt x="1838456" y="57113"/>
                  </a:lnTo>
                  <a:lnTo>
                    <a:pt x="1808262" y="26919"/>
                  </a:lnTo>
                  <a:lnTo>
                    <a:pt x="1769985" y="7114"/>
                  </a:lnTo>
                  <a:lnTo>
                    <a:pt x="1725930" y="0"/>
                  </a:lnTo>
                  <a:lnTo>
                    <a:pt x="140208" y="0"/>
                  </a:lnTo>
                  <a:lnTo>
                    <a:pt x="96072" y="7114"/>
                  </a:lnTo>
                  <a:lnTo>
                    <a:pt x="57607" y="26919"/>
                  </a:lnTo>
                  <a:lnTo>
                    <a:pt x="27188" y="57113"/>
                  </a:lnTo>
                  <a:lnTo>
                    <a:pt x="7193" y="95390"/>
                  </a:lnTo>
                  <a:lnTo>
                    <a:pt x="0" y="139446"/>
                  </a:lnTo>
                  <a:lnTo>
                    <a:pt x="0" y="698754"/>
                  </a:lnTo>
                  <a:lnTo>
                    <a:pt x="7193" y="742809"/>
                  </a:lnTo>
                  <a:lnTo>
                    <a:pt x="27188" y="781086"/>
                  </a:lnTo>
                  <a:lnTo>
                    <a:pt x="57607" y="811280"/>
                  </a:lnTo>
                  <a:lnTo>
                    <a:pt x="96072" y="831085"/>
                  </a:lnTo>
                  <a:lnTo>
                    <a:pt x="140208" y="838200"/>
                  </a:lnTo>
                  <a:lnTo>
                    <a:pt x="1725930" y="838200"/>
                  </a:lnTo>
                  <a:lnTo>
                    <a:pt x="1769985" y="831085"/>
                  </a:lnTo>
                  <a:lnTo>
                    <a:pt x="1808262" y="811280"/>
                  </a:lnTo>
                  <a:lnTo>
                    <a:pt x="1838456" y="781086"/>
                  </a:lnTo>
                  <a:lnTo>
                    <a:pt x="1858261" y="742809"/>
                  </a:lnTo>
                  <a:lnTo>
                    <a:pt x="1865376" y="698754"/>
                  </a:lnTo>
                  <a:lnTo>
                    <a:pt x="1865376" y="348996"/>
                  </a:lnTo>
                  <a:lnTo>
                    <a:pt x="2662428" y="22783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828" y="2366009"/>
              <a:ext cx="2703830" cy="847725"/>
            </a:xfrm>
            <a:custGeom>
              <a:avLst/>
              <a:gdLst/>
              <a:ahLst/>
              <a:cxnLst/>
              <a:rect l="l" t="t" r="r" b="b"/>
              <a:pathLst>
                <a:path w="2703829" h="847725">
                  <a:moveTo>
                    <a:pt x="563118" y="364236"/>
                  </a:moveTo>
                  <a:lnTo>
                    <a:pt x="408432" y="364236"/>
                  </a:lnTo>
                  <a:lnTo>
                    <a:pt x="408432" y="376428"/>
                  </a:lnTo>
                  <a:lnTo>
                    <a:pt x="563118" y="376428"/>
                  </a:lnTo>
                  <a:lnTo>
                    <a:pt x="563118" y="364236"/>
                  </a:lnTo>
                  <a:close/>
                </a:path>
                <a:path w="2703829" h="847725">
                  <a:moveTo>
                    <a:pt x="2703576" y="231648"/>
                  </a:moveTo>
                  <a:lnTo>
                    <a:pt x="2631490" y="223659"/>
                  </a:lnTo>
                  <a:lnTo>
                    <a:pt x="2631490" y="233133"/>
                  </a:lnTo>
                  <a:lnTo>
                    <a:pt x="1865376" y="349758"/>
                  </a:lnTo>
                  <a:lnTo>
                    <a:pt x="1865376" y="710184"/>
                  </a:lnTo>
                  <a:lnTo>
                    <a:pt x="1863852" y="723900"/>
                  </a:lnTo>
                  <a:lnTo>
                    <a:pt x="1863852" y="723138"/>
                  </a:lnTo>
                  <a:lnTo>
                    <a:pt x="1863090" y="729996"/>
                  </a:lnTo>
                  <a:lnTo>
                    <a:pt x="1861566" y="736854"/>
                  </a:lnTo>
                  <a:lnTo>
                    <a:pt x="1859280" y="742950"/>
                  </a:lnTo>
                  <a:lnTo>
                    <a:pt x="1856994" y="749808"/>
                  </a:lnTo>
                  <a:lnTo>
                    <a:pt x="1856994" y="749046"/>
                  </a:lnTo>
                  <a:lnTo>
                    <a:pt x="1854708" y="755904"/>
                  </a:lnTo>
                  <a:lnTo>
                    <a:pt x="1854708" y="755142"/>
                  </a:lnTo>
                  <a:lnTo>
                    <a:pt x="1852422" y="762000"/>
                  </a:lnTo>
                  <a:lnTo>
                    <a:pt x="1852422" y="761238"/>
                  </a:lnTo>
                  <a:lnTo>
                    <a:pt x="1849374" y="767334"/>
                  </a:lnTo>
                  <a:lnTo>
                    <a:pt x="1842516" y="778764"/>
                  </a:lnTo>
                  <a:lnTo>
                    <a:pt x="1842516" y="778002"/>
                  </a:lnTo>
                  <a:lnTo>
                    <a:pt x="1834896" y="788670"/>
                  </a:lnTo>
                  <a:lnTo>
                    <a:pt x="1825752" y="798576"/>
                  </a:lnTo>
                  <a:lnTo>
                    <a:pt x="1826514" y="798576"/>
                  </a:lnTo>
                  <a:lnTo>
                    <a:pt x="1816608" y="806958"/>
                  </a:lnTo>
                  <a:lnTo>
                    <a:pt x="1805940" y="815340"/>
                  </a:lnTo>
                  <a:lnTo>
                    <a:pt x="1805940" y="814578"/>
                  </a:lnTo>
                  <a:lnTo>
                    <a:pt x="1794510" y="821436"/>
                  </a:lnTo>
                  <a:lnTo>
                    <a:pt x="1795272" y="821436"/>
                  </a:lnTo>
                  <a:lnTo>
                    <a:pt x="1783080" y="827532"/>
                  </a:lnTo>
                  <a:lnTo>
                    <a:pt x="1770888" y="832104"/>
                  </a:lnTo>
                  <a:lnTo>
                    <a:pt x="1764030" y="833628"/>
                  </a:lnTo>
                  <a:lnTo>
                    <a:pt x="1764792" y="833628"/>
                  </a:lnTo>
                  <a:lnTo>
                    <a:pt x="1751076" y="836676"/>
                  </a:lnTo>
                  <a:lnTo>
                    <a:pt x="1744218" y="837438"/>
                  </a:lnTo>
                  <a:lnTo>
                    <a:pt x="1737360" y="837438"/>
                  </a:lnTo>
                  <a:lnTo>
                    <a:pt x="1730502" y="838200"/>
                  </a:lnTo>
                  <a:lnTo>
                    <a:pt x="144780" y="838200"/>
                  </a:lnTo>
                  <a:lnTo>
                    <a:pt x="137922" y="837438"/>
                  </a:lnTo>
                  <a:lnTo>
                    <a:pt x="131064" y="837438"/>
                  </a:lnTo>
                  <a:lnTo>
                    <a:pt x="124206" y="836676"/>
                  </a:lnTo>
                  <a:lnTo>
                    <a:pt x="110490" y="833628"/>
                  </a:lnTo>
                  <a:lnTo>
                    <a:pt x="111252" y="833628"/>
                  </a:lnTo>
                  <a:lnTo>
                    <a:pt x="104394" y="832104"/>
                  </a:lnTo>
                  <a:lnTo>
                    <a:pt x="92202" y="827532"/>
                  </a:lnTo>
                  <a:lnTo>
                    <a:pt x="80010" y="821436"/>
                  </a:lnTo>
                  <a:lnTo>
                    <a:pt x="80772" y="821436"/>
                  </a:lnTo>
                  <a:lnTo>
                    <a:pt x="69342" y="814578"/>
                  </a:lnTo>
                  <a:lnTo>
                    <a:pt x="69342" y="815340"/>
                  </a:lnTo>
                  <a:lnTo>
                    <a:pt x="58674" y="806958"/>
                  </a:lnTo>
                  <a:lnTo>
                    <a:pt x="48768" y="798576"/>
                  </a:lnTo>
                  <a:lnTo>
                    <a:pt x="49530" y="798576"/>
                  </a:lnTo>
                  <a:lnTo>
                    <a:pt x="40386" y="788670"/>
                  </a:lnTo>
                  <a:lnTo>
                    <a:pt x="32766" y="778002"/>
                  </a:lnTo>
                  <a:lnTo>
                    <a:pt x="32766" y="778764"/>
                  </a:lnTo>
                  <a:lnTo>
                    <a:pt x="25908" y="767334"/>
                  </a:lnTo>
                  <a:lnTo>
                    <a:pt x="22860" y="761238"/>
                  </a:lnTo>
                  <a:lnTo>
                    <a:pt x="22860" y="762000"/>
                  </a:lnTo>
                  <a:lnTo>
                    <a:pt x="20574" y="755142"/>
                  </a:lnTo>
                  <a:lnTo>
                    <a:pt x="20574" y="755904"/>
                  </a:lnTo>
                  <a:lnTo>
                    <a:pt x="17526" y="749046"/>
                  </a:lnTo>
                  <a:lnTo>
                    <a:pt x="18288" y="749808"/>
                  </a:lnTo>
                  <a:lnTo>
                    <a:pt x="16002" y="742950"/>
                  </a:lnTo>
                  <a:lnTo>
                    <a:pt x="13716" y="736854"/>
                  </a:lnTo>
                  <a:lnTo>
                    <a:pt x="12192" y="729996"/>
                  </a:lnTo>
                  <a:lnTo>
                    <a:pt x="11430" y="723138"/>
                  </a:lnTo>
                  <a:lnTo>
                    <a:pt x="11430" y="723900"/>
                  </a:lnTo>
                  <a:lnTo>
                    <a:pt x="9906" y="710184"/>
                  </a:lnTo>
                  <a:lnTo>
                    <a:pt x="9906" y="144018"/>
                  </a:lnTo>
                  <a:lnTo>
                    <a:pt x="9664" y="144018"/>
                  </a:lnTo>
                  <a:lnTo>
                    <a:pt x="9906" y="137160"/>
                  </a:lnTo>
                  <a:lnTo>
                    <a:pt x="12192" y="116586"/>
                  </a:lnTo>
                  <a:lnTo>
                    <a:pt x="12192" y="117348"/>
                  </a:lnTo>
                  <a:lnTo>
                    <a:pt x="13716" y="110490"/>
                  </a:lnTo>
                  <a:lnTo>
                    <a:pt x="16002" y="103632"/>
                  </a:lnTo>
                  <a:lnTo>
                    <a:pt x="16002" y="104394"/>
                  </a:lnTo>
                  <a:lnTo>
                    <a:pt x="17526" y="99822"/>
                  </a:lnTo>
                  <a:lnTo>
                    <a:pt x="18288" y="97536"/>
                  </a:lnTo>
                  <a:lnTo>
                    <a:pt x="17526" y="98298"/>
                  </a:lnTo>
                  <a:lnTo>
                    <a:pt x="20574" y="91440"/>
                  </a:lnTo>
                  <a:lnTo>
                    <a:pt x="22860" y="85344"/>
                  </a:lnTo>
                  <a:lnTo>
                    <a:pt x="22860" y="86106"/>
                  </a:lnTo>
                  <a:lnTo>
                    <a:pt x="25908" y="80010"/>
                  </a:lnTo>
                  <a:lnTo>
                    <a:pt x="32766" y="68580"/>
                  </a:lnTo>
                  <a:lnTo>
                    <a:pt x="40386" y="57912"/>
                  </a:lnTo>
                  <a:lnTo>
                    <a:pt x="40386" y="58674"/>
                  </a:lnTo>
                  <a:lnTo>
                    <a:pt x="48768" y="49593"/>
                  </a:lnTo>
                  <a:lnTo>
                    <a:pt x="49530" y="48768"/>
                  </a:lnTo>
                  <a:lnTo>
                    <a:pt x="48768" y="48768"/>
                  </a:lnTo>
                  <a:lnTo>
                    <a:pt x="58674" y="39624"/>
                  </a:lnTo>
                  <a:lnTo>
                    <a:pt x="58674" y="40386"/>
                  </a:lnTo>
                  <a:lnTo>
                    <a:pt x="69342" y="32004"/>
                  </a:lnTo>
                  <a:lnTo>
                    <a:pt x="69342" y="32766"/>
                  </a:lnTo>
                  <a:lnTo>
                    <a:pt x="80772" y="25146"/>
                  </a:lnTo>
                  <a:lnTo>
                    <a:pt x="80010" y="25908"/>
                  </a:lnTo>
                  <a:lnTo>
                    <a:pt x="80772" y="25527"/>
                  </a:lnTo>
                  <a:lnTo>
                    <a:pt x="92202" y="19812"/>
                  </a:lnTo>
                  <a:lnTo>
                    <a:pt x="104394" y="15240"/>
                  </a:lnTo>
                  <a:lnTo>
                    <a:pt x="110490" y="13893"/>
                  </a:lnTo>
                  <a:lnTo>
                    <a:pt x="111252" y="13716"/>
                  </a:lnTo>
                  <a:lnTo>
                    <a:pt x="110490" y="13716"/>
                  </a:lnTo>
                  <a:lnTo>
                    <a:pt x="124206" y="10668"/>
                  </a:lnTo>
                  <a:lnTo>
                    <a:pt x="137922" y="9144"/>
                  </a:lnTo>
                  <a:lnTo>
                    <a:pt x="1737360" y="9144"/>
                  </a:lnTo>
                  <a:lnTo>
                    <a:pt x="1751076" y="10668"/>
                  </a:lnTo>
                  <a:lnTo>
                    <a:pt x="1764792" y="13716"/>
                  </a:lnTo>
                  <a:lnTo>
                    <a:pt x="1764030" y="13716"/>
                  </a:lnTo>
                  <a:lnTo>
                    <a:pt x="1764792" y="13893"/>
                  </a:lnTo>
                  <a:lnTo>
                    <a:pt x="1770888" y="15240"/>
                  </a:lnTo>
                  <a:lnTo>
                    <a:pt x="1783080" y="19812"/>
                  </a:lnTo>
                  <a:lnTo>
                    <a:pt x="1794510" y="25527"/>
                  </a:lnTo>
                  <a:lnTo>
                    <a:pt x="1795272" y="25908"/>
                  </a:lnTo>
                  <a:lnTo>
                    <a:pt x="1794510" y="25146"/>
                  </a:lnTo>
                  <a:lnTo>
                    <a:pt x="1805940" y="32766"/>
                  </a:lnTo>
                  <a:lnTo>
                    <a:pt x="1805940" y="32004"/>
                  </a:lnTo>
                  <a:lnTo>
                    <a:pt x="1816608" y="40386"/>
                  </a:lnTo>
                  <a:lnTo>
                    <a:pt x="1816608" y="39624"/>
                  </a:lnTo>
                  <a:lnTo>
                    <a:pt x="1826514" y="48768"/>
                  </a:lnTo>
                  <a:lnTo>
                    <a:pt x="1825752" y="48768"/>
                  </a:lnTo>
                  <a:lnTo>
                    <a:pt x="1826514" y="49593"/>
                  </a:lnTo>
                  <a:lnTo>
                    <a:pt x="1834896" y="58674"/>
                  </a:lnTo>
                  <a:lnTo>
                    <a:pt x="1834896" y="57912"/>
                  </a:lnTo>
                  <a:lnTo>
                    <a:pt x="1842516" y="68580"/>
                  </a:lnTo>
                  <a:lnTo>
                    <a:pt x="1849374" y="80010"/>
                  </a:lnTo>
                  <a:lnTo>
                    <a:pt x="1852422" y="86106"/>
                  </a:lnTo>
                  <a:lnTo>
                    <a:pt x="1852422" y="85344"/>
                  </a:lnTo>
                  <a:lnTo>
                    <a:pt x="1856994" y="97536"/>
                  </a:lnTo>
                  <a:lnTo>
                    <a:pt x="1859280" y="104394"/>
                  </a:lnTo>
                  <a:lnTo>
                    <a:pt x="1859280" y="103632"/>
                  </a:lnTo>
                  <a:lnTo>
                    <a:pt x="1861566" y="110490"/>
                  </a:lnTo>
                  <a:lnTo>
                    <a:pt x="1863090" y="117348"/>
                  </a:lnTo>
                  <a:lnTo>
                    <a:pt x="1863090" y="116586"/>
                  </a:lnTo>
                  <a:lnTo>
                    <a:pt x="1865376" y="137160"/>
                  </a:lnTo>
                  <a:lnTo>
                    <a:pt x="1865401" y="138696"/>
                  </a:lnTo>
                  <a:lnTo>
                    <a:pt x="1865376" y="144018"/>
                  </a:lnTo>
                  <a:lnTo>
                    <a:pt x="1866138" y="182118"/>
                  </a:lnTo>
                  <a:lnTo>
                    <a:pt x="1869948" y="182118"/>
                  </a:lnTo>
                  <a:lnTo>
                    <a:pt x="1875282" y="182118"/>
                  </a:lnTo>
                  <a:lnTo>
                    <a:pt x="1875282" y="149186"/>
                  </a:lnTo>
                  <a:lnTo>
                    <a:pt x="2631490" y="233133"/>
                  </a:lnTo>
                  <a:lnTo>
                    <a:pt x="2631490" y="223659"/>
                  </a:lnTo>
                  <a:lnTo>
                    <a:pt x="1874799" y="139738"/>
                  </a:lnTo>
                  <a:lnTo>
                    <a:pt x="1874520" y="137160"/>
                  </a:lnTo>
                  <a:lnTo>
                    <a:pt x="1874520" y="129540"/>
                  </a:lnTo>
                  <a:lnTo>
                    <a:pt x="1872996" y="121920"/>
                  </a:lnTo>
                  <a:lnTo>
                    <a:pt x="1856130" y="72809"/>
                  </a:lnTo>
                  <a:lnTo>
                    <a:pt x="1822704" y="32766"/>
                  </a:lnTo>
                  <a:lnTo>
                    <a:pt x="1783537" y="9842"/>
                  </a:lnTo>
                  <a:lnTo>
                    <a:pt x="1730502" y="0"/>
                  </a:lnTo>
                  <a:lnTo>
                    <a:pt x="144780" y="0"/>
                  </a:lnTo>
                  <a:lnTo>
                    <a:pt x="102311" y="6007"/>
                  </a:lnTo>
                  <a:lnTo>
                    <a:pt x="64490" y="24104"/>
                  </a:lnTo>
                  <a:lnTo>
                    <a:pt x="33515" y="52146"/>
                  </a:lnTo>
                  <a:lnTo>
                    <a:pt x="11531" y="87998"/>
                  </a:lnTo>
                  <a:lnTo>
                    <a:pt x="762" y="129540"/>
                  </a:lnTo>
                  <a:lnTo>
                    <a:pt x="0" y="137160"/>
                  </a:lnTo>
                  <a:lnTo>
                    <a:pt x="0" y="144018"/>
                  </a:lnTo>
                  <a:lnTo>
                    <a:pt x="0" y="182118"/>
                  </a:lnTo>
                  <a:lnTo>
                    <a:pt x="0" y="703326"/>
                  </a:lnTo>
                  <a:lnTo>
                    <a:pt x="7340" y="748461"/>
                  </a:lnTo>
                  <a:lnTo>
                    <a:pt x="17526" y="767867"/>
                  </a:lnTo>
                  <a:lnTo>
                    <a:pt x="28181" y="788187"/>
                  </a:lnTo>
                  <a:lnTo>
                    <a:pt x="48768" y="808723"/>
                  </a:lnTo>
                  <a:lnTo>
                    <a:pt x="59817" y="819746"/>
                  </a:lnTo>
                  <a:lnTo>
                    <a:pt x="80010" y="830224"/>
                  </a:lnTo>
                  <a:lnTo>
                    <a:pt x="99580" y="840384"/>
                  </a:lnTo>
                  <a:lnTo>
                    <a:pt x="110490" y="842060"/>
                  </a:lnTo>
                  <a:lnTo>
                    <a:pt x="144780" y="847344"/>
                  </a:lnTo>
                  <a:lnTo>
                    <a:pt x="1730502" y="847344"/>
                  </a:lnTo>
                  <a:lnTo>
                    <a:pt x="1752206" y="845794"/>
                  </a:lnTo>
                  <a:lnTo>
                    <a:pt x="1764792" y="842949"/>
                  </a:lnTo>
                  <a:lnTo>
                    <a:pt x="1772666" y="841171"/>
                  </a:lnTo>
                  <a:lnTo>
                    <a:pt x="1792236" y="833551"/>
                  </a:lnTo>
                  <a:lnTo>
                    <a:pt x="1795272" y="831862"/>
                  </a:lnTo>
                  <a:lnTo>
                    <a:pt x="1811274" y="822960"/>
                  </a:lnTo>
                  <a:lnTo>
                    <a:pt x="1849183" y="785304"/>
                  </a:lnTo>
                  <a:lnTo>
                    <a:pt x="1869414" y="742950"/>
                  </a:lnTo>
                  <a:lnTo>
                    <a:pt x="1874520" y="717804"/>
                  </a:lnTo>
                  <a:lnTo>
                    <a:pt x="1874520" y="710184"/>
                  </a:lnTo>
                  <a:lnTo>
                    <a:pt x="1875282" y="703326"/>
                  </a:lnTo>
                  <a:lnTo>
                    <a:pt x="1875282" y="357454"/>
                  </a:lnTo>
                  <a:lnTo>
                    <a:pt x="2666238" y="237324"/>
                  </a:lnTo>
                  <a:lnTo>
                    <a:pt x="2703576" y="231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985"/>
              </a:lnSpc>
              <a:spcBef>
                <a:spcPts val="135"/>
              </a:spcBef>
            </a:pPr>
            <a:r>
              <a:rPr spc="-95" dirty="0"/>
              <a:t>We </a:t>
            </a:r>
            <a:r>
              <a:rPr spc="-5" dirty="0"/>
              <a:t>show </a:t>
            </a:r>
            <a:r>
              <a:rPr sz="2500" i="1" spc="-15" dirty="0">
                <a:latin typeface="Symbol"/>
                <a:cs typeface="Symbol"/>
              </a:rPr>
              <a:t></a:t>
            </a:r>
            <a:r>
              <a:rPr spc="-15" dirty="0"/>
              <a:t>(</a:t>
            </a:r>
            <a:r>
              <a:rPr i="1" spc="-15" dirty="0">
                <a:latin typeface="Times New Roman"/>
                <a:cs typeface="Times New Roman"/>
              </a:rPr>
              <a:t>t</a:t>
            </a:r>
            <a:r>
              <a:rPr spc="-15" dirty="0"/>
              <a:t>) </a:t>
            </a:r>
            <a:r>
              <a:rPr spc="-5" dirty="0"/>
              <a:t>on </a:t>
            </a:r>
            <a:r>
              <a:rPr dirty="0"/>
              <a:t>a </a:t>
            </a:r>
            <a:r>
              <a:rPr spc="-5" dirty="0"/>
              <a:t>plot using </a:t>
            </a:r>
            <a:r>
              <a:rPr dirty="0"/>
              <a:t>an</a:t>
            </a:r>
            <a:r>
              <a:rPr spc="80" dirty="0"/>
              <a:t> </a:t>
            </a:r>
            <a:r>
              <a:rPr dirty="0"/>
              <a:t>arrow…</a:t>
            </a:r>
            <a:endParaRPr sz="2500">
              <a:latin typeface="Times New Roman"/>
              <a:cs typeface="Times New Roman"/>
            </a:endParaRPr>
          </a:p>
          <a:p>
            <a:pPr marL="1841500">
              <a:lnSpc>
                <a:spcPts val="2865"/>
              </a:lnSpc>
            </a:pPr>
            <a:r>
              <a:rPr dirty="0"/>
              <a:t>(conveys infinite height and zero</a:t>
            </a:r>
            <a:r>
              <a:rPr spc="-165" dirty="0"/>
              <a:t> </a:t>
            </a:r>
            <a:r>
              <a:rPr spc="-5" dirty="0"/>
              <a:t>width)</a:t>
            </a:r>
          </a:p>
          <a:p>
            <a:pPr marL="279400" marR="4958715" indent="213995">
              <a:lnSpc>
                <a:spcPct val="100000"/>
              </a:lnSpc>
              <a:spcBef>
                <a:spcPts val="1839"/>
              </a:spcBef>
            </a:pPr>
            <a:r>
              <a:rPr sz="2000" spc="-5" dirty="0"/>
              <a:t>This is the  vertical</a:t>
            </a:r>
            <a:r>
              <a:rPr sz="2000" spc="-65" dirty="0"/>
              <a:t> </a:t>
            </a:r>
            <a:r>
              <a:rPr sz="2000" spc="-5" dirty="0"/>
              <a:t>axis…</a:t>
            </a:r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1676400" y="6358128"/>
            <a:ext cx="4953000" cy="86360"/>
          </a:xfrm>
          <a:custGeom>
            <a:avLst/>
            <a:gdLst/>
            <a:ahLst/>
            <a:cxnLst/>
            <a:rect l="l" t="t" r="r" b="b"/>
            <a:pathLst>
              <a:path w="4953000" h="86360">
                <a:moveTo>
                  <a:pt x="86105" y="28956"/>
                </a:moveTo>
                <a:lnTo>
                  <a:pt x="86105" y="0"/>
                </a:lnTo>
                <a:lnTo>
                  <a:pt x="0" y="42672"/>
                </a:lnTo>
                <a:lnTo>
                  <a:pt x="71627" y="78802"/>
                </a:lnTo>
                <a:lnTo>
                  <a:pt x="71627" y="28956"/>
                </a:lnTo>
                <a:lnTo>
                  <a:pt x="86105" y="28956"/>
                </a:lnTo>
                <a:close/>
              </a:path>
              <a:path w="4953000" h="86360">
                <a:moveTo>
                  <a:pt x="4882133" y="57150"/>
                </a:moveTo>
                <a:lnTo>
                  <a:pt x="4882133" y="28955"/>
                </a:lnTo>
                <a:lnTo>
                  <a:pt x="71627" y="28956"/>
                </a:lnTo>
                <a:lnTo>
                  <a:pt x="71627" y="57150"/>
                </a:lnTo>
                <a:lnTo>
                  <a:pt x="4882133" y="57150"/>
                </a:lnTo>
                <a:close/>
              </a:path>
              <a:path w="4953000" h="86360">
                <a:moveTo>
                  <a:pt x="86105" y="86106"/>
                </a:moveTo>
                <a:lnTo>
                  <a:pt x="86105" y="57150"/>
                </a:lnTo>
                <a:lnTo>
                  <a:pt x="71627" y="57150"/>
                </a:lnTo>
                <a:lnTo>
                  <a:pt x="71627" y="78802"/>
                </a:lnTo>
                <a:lnTo>
                  <a:pt x="86105" y="86106"/>
                </a:lnTo>
                <a:close/>
              </a:path>
              <a:path w="4953000" h="86360">
                <a:moveTo>
                  <a:pt x="4953000" y="42672"/>
                </a:moveTo>
                <a:lnTo>
                  <a:pt x="4867656" y="0"/>
                </a:lnTo>
                <a:lnTo>
                  <a:pt x="4867656" y="28955"/>
                </a:lnTo>
                <a:lnTo>
                  <a:pt x="4882133" y="28955"/>
                </a:lnTo>
                <a:lnTo>
                  <a:pt x="4882133" y="78737"/>
                </a:lnTo>
                <a:lnTo>
                  <a:pt x="4953000" y="42672"/>
                </a:lnTo>
                <a:close/>
              </a:path>
              <a:path w="4953000" h="86360">
                <a:moveTo>
                  <a:pt x="4882133" y="78737"/>
                </a:moveTo>
                <a:lnTo>
                  <a:pt x="4882133" y="57150"/>
                </a:lnTo>
                <a:lnTo>
                  <a:pt x="4867656" y="57150"/>
                </a:lnTo>
                <a:lnTo>
                  <a:pt x="4867656" y="86106"/>
                </a:lnTo>
                <a:lnTo>
                  <a:pt x="4882133" y="7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5740" y="6438390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67655" y="5486400"/>
            <a:ext cx="171450" cy="914400"/>
          </a:xfrm>
          <a:custGeom>
            <a:avLst/>
            <a:gdLst/>
            <a:ahLst/>
            <a:cxnLst/>
            <a:rect l="l" t="t" r="r" b="b"/>
            <a:pathLst>
              <a:path w="171450" h="914400">
                <a:moveTo>
                  <a:pt x="171450" y="171450"/>
                </a:moveTo>
                <a:lnTo>
                  <a:pt x="85344" y="0"/>
                </a:lnTo>
                <a:lnTo>
                  <a:pt x="0" y="171450"/>
                </a:lnTo>
                <a:lnTo>
                  <a:pt x="57150" y="171450"/>
                </a:lnTo>
                <a:lnTo>
                  <a:pt x="57150" y="143255"/>
                </a:lnTo>
                <a:lnTo>
                  <a:pt x="114300" y="143255"/>
                </a:lnTo>
                <a:lnTo>
                  <a:pt x="114300" y="171450"/>
                </a:lnTo>
                <a:lnTo>
                  <a:pt x="171450" y="171450"/>
                </a:lnTo>
                <a:close/>
              </a:path>
              <a:path w="171450" h="914400">
                <a:moveTo>
                  <a:pt x="114300" y="171450"/>
                </a:moveTo>
                <a:lnTo>
                  <a:pt x="114300" y="143255"/>
                </a:lnTo>
                <a:lnTo>
                  <a:pt x="57150" y="143255"/>
                </a:lnTo>
                <a:lnTo>
                  <a:pt x="57150" y="171450"/>
                </a:lnTo>
                <a:lnTo>
                  <a:pt x="114300" y="171450"/>
                </a:lnTo>
                <a:close/>
              </a:path>
              <a:path w="171450" h="914400">
                <a:moveTo>
                  <a:pt x="114300" y="914400"/>
                </a:moveTo>
                <a:lnTo>
                  <a:pt x="114300" y="171450"/>
                </a:lnTo>
                <a:lnTo>
                  <a:pt x="57150" y="171450"/>
                </a:lnTo>
                <a:lnTo>
                  <a:pt x="57150" y="914400"/>
                </a:lnTo>
                <a:lnTo>
                  <a:pt x="114300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7940" y="5268769"/>
            <a:ext cx="74168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20" dirty="0">
                <a:latin typeface="Symbol"/>
                <a:cs typeface="Symbol"/>
              </a:rPr>
              <a:t></a:t>
            </a:r>
            <a:r>
              <a:rPr sz="2000" spc="-20" dirty="0">
                <a:latin typeface="Times New Roman"/>
                <a:cs typeface="Times New Roman"/>
              </a:rPr>
              <a:t>(</a:t>
            </a:r>
            <a:r>
              <a:rPr sz="2000" i="1" spc="-20" dirty="0">
                <a:latin typeface="Times New Roman"/>
                <a:cs typeface="Times New Roman"/>
              </a:rPr>
              <a:t>t </a:t>
            </a:r>
            <a:r>
              <a:rPr sz="2000" i="1" spc="-5" dirty="0">
                <a:latin typeface="Times New Roman"/>
                <a:cs typeface="Times New Roman"/>
              </a:rPr>
              <a:t>-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29455" y="5078729"/>
            <a:ext cx="4799330" cy="1626870"/>
            <a:chOff x="4029455" y="5078729"/>
            <a:chExt cx="4799330" cy="1626870"/>
          </a:xfrm>
        </p:grpSpPr>
        <p:sp>
          <p:nvSpPr>
            <p:cNvPr id="21" name="object 21"/>
            <p:cNvSpPr/>
            <p:nvPr/>
          </p:nvSpPr>
          <p:spPr>
            <a:xfrm>
              <a:off x="4029455" y="5181599"/>
              <a:ext cx="19050" cy="1524000"/>
            </a:xfrm>
            <a:custGeom>
              <a:avLst/>
              <a:gdLst/>
              <a:ahLst/>
              <a:cxnLst/>
              <a:rect l="l" t="t" r="r" b="b"/>
              <a:pathLst>
                <a:path w="19050" h="1524000">
                  <a:moveTo>
                    <a:pt x="19050" y="152400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524000"/>
                  </a:lnTo>
                  <a:lnTo>
                    <a:pt x="1905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9685" y="5083301"/>
              <a:ext cx="2954655" cy="1143000"/>
            </a:xfrm>
            <a:custGeom>
              <a:avLst/>
              <a:gdLst/>
              <a:ahLst/>
              <a:cxnLst/>
              <a:rect l="l" t="t" r="r" b="b"/>
              <a:pathLst>
                <a:path w="2954654" h="1143000">
                  <a:moveTo>
                    <a:pt x="2954274" y="952499"/>
                  </a:moveTo>
                  <a:lnTo>
                    <a:pt x="2954274" y="190499"/>
                  </a:lnTo>
                  <a:lnTo>
                    <a:pt x="2949239" y="146837"/>
                  </a:lnTo>
                  <a:lnTo>
                    <a:pt x="2934901" y="106746"/>
                  </a:lnTo>
                  <a:lnTo>
                    <a:pt x="2912406" y="71374"/>
                  </a:lnTo>
                  <a:lnTo>
                    <a:pt x="2882899" y="41867"/>
                  </a:lnTo>
                  <a:lnTo>
                    <a:pt x="2847527" y="19372"/>
                  </a:lnTo>
                  <a:lnTo>
                    <a:pt x="2807436" y="5034"/>
                  </a:lnTo>
                  <a:lnTo>
                    <a:pt x="2763774" y="0"/>
                  </a:lnTo>
                  <a:lnTo>
                    <a:pt x="636270" y="0"/>
                  </a:lnTo>
                  <a:lnTo>
                    <a:pt x="592607" y="5034"/>
                  </a:lnTo>
                  <a:lnTo>
                    <a:pt x="552516" y="19372"/>
                  </a:lnTo>
                  <a:lnTo>
                    <a:pt x="517144" y="41867"/>
                  </a:lnTo>
                  <a:lnTo>
                    <a:pt x="487637" y="71374"/>
                  </a:lnTo>
                  <a:lnTo>
                    <a:pt x="465142" y="106746"/>
                  </a:lnTo>
                  <a:lnTo>
                    <a:pt x="450804" y="146837"/>
                  </a:lnTo>
                  <a:lnTo>
                    <a:pt x="445770" y="190500"/>
                  </a:lnTo>
                  <a:lnTo>
                    <a:pt x="0" y="526542"/>
                  </a:lnTo>
                  <a:lnTo>
                    <a:pt x="445770" y="476250"/>
                  </a:lnTo>
                  <a:lnTo>
                    <a:pt x="445770" y="952500"/>
                  </a:lnTo>
                  <a:lnTo>
                    <a:pt x="450804" y="996162"/>
                  </a:lnTo>
                  <a:lnTo>
                    <a:pt x="465142" y="1036253"/>
                  </a:lnTo>
                  <a:lnTo>
                    <a:pt x="487637" y="1071625"/>
                  </a:lnTo>
                  <a:lnTo>
                    <a:pt x="517144" y="1101132"/>
                  </a:lnTo>
                  <a:lnTo>
                    <a:pt x="552516" y="1123627"/>
                  </a:lnTo>
                  <a:lnTo>
                    <a:pt x="592607" y="1137965"/>
                  </a:lnTo>
                  <a:lnTo>
                    <a:pt x="636270" y="1143000"/>
                  </a:lnTo>
                  <a:lnTo>
                    <a:pt x="2763774" y="1142999"/>
                  </a:lnTo>
                  <a:lnTo>
                    <a:pt x="2807436" y="1137965"/>
                  </a:lnTo>
                  <a:lnTo>
                    <a:pt x="2847527" y="1123627"/>
                  </a:lnTo>
                  <a:lnTo>
                    <a:pt x="2882899" y="1101132"/>
                  </a:lnTo>
                  <a:lnTo>
                    <a:pt x="2912406" y="1071625"/>
                  </a:lnTo>
                  <a:lnTo>
                    <a:pt x="2934901" y="1036253"/>
                  </a:lnTo>
                  <a:lnTo>
                    <a:pt x="2949239" y="996162"/>
                  </a:lnTo>
                  <a:lnTo>
                    <a:pt x="2954274" y="9524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2922" y="5078729"/>
              <a:ext cx="2975610" cy="1153160"/>
            </a:xfrm>
            <a:custGeom>
              <a:avLst/>
              <a:gdLst/>
              <a:ahLst/>
              <a:cxnLst/>
              <a:rect l="l" t="t" r="r" b="b"/>
              <a:pathLst>
                <a:path w="2975609" h="1153160">
                  <a:moveTo>
                    <a:pt x="459486" y="191262"/>
                  </a:moveTo>
                  <a:lnTo>
                    <a:pt x="0" y="537972"/>
                  </a:lnTo>
                  <a:lnTo>
                    <a:pt x="16764" y="536097"/>
                  </a:lnTo>
                  <a:lnTo>
                    <a:pt x="16764" y="526542"/>
                  </a:lnTo>
                  <a:lnTo>
                    <a:pt x="33457" y="524649"/>
                  </a:lnTo>
                  <a:lnTo>
                    <a:pt x="457962" y="205005"/>
                  </a:lnTo>
                  <a:lnTo>
                    <a:pt x="457962" y="195072"/>
                  </a:lnTo>
                  <a:lnTo>
                    <a:pt x="459486" y="191262"/>
                  </a:lnTo>
                  <a:close/>
                </a:path>
                <a:path w="2975609" h="1153160">
                  <a:moveTo>
                    <a:pt x="33457" y="524649"/>
                  </a:moveTo>
                  <a:lnTo>
                    <a:pt x="16764" y="526542"/>
                  </a:lnTo>
                  <a:lnTo>
                    <a:pt x="19812" y="534924"/>
                  </a:lnTo>
                  <a:lnTo>
                    <a:pt x="33457" y="524649"/>
                  </a:lnTo>
                  <a:close/>
                </a:path>
                <a:path w="2975609" h="1153160">
                  <a:moveTo>
                    <a:pt x="468630" y="976122"/>
                  </a:moveTo>
                  <a:lnTo>
                    <a:pt x="467106" y="957072"/>
                  </a:lnTo>
                  <a:lnTo>
                    <a:pt x="467106" y="475488"/>
                  </a:lnTo>
                  <a:lnTo>
                    <a:pt x="33457" y="524649"/>
                  </a:lnTo>
                  <a:lnTo>
                    <a:pt x="19812" y="534924"/>
                  </a:lnTo>
                  <a:lnTo>
                    <a:pt x="16764" y="526542"/>
                  </a:lnTo>
                  <a:lnTo>
                    <a:pt x="16764" y="536097"/>
                  </a:lnTo>
                  <a:lnTo>
                    <a:pt x="457962" y="486752"/>
                  </a:lnTo>
                  <a:lnTo>
                    <a:pt x="457962" y="480822"/>
                  </a:lnTo>
                  <a:lnTo>
                    <a:pt x="463296" y="486156"/>
                  </a:lnTo>
                  <a:lnTo>
                    <a:pt x="463296" y="999796"/>
                  </a:lnTo>
                  <a:lnTo>
                    <a:pt x="467827" y="1019132"/>
                  </a:lnTo>
                  <a:lnTo>
                    <a:pt x="467868" y="976122"/>
                  </a:lnTo>
                  <a:lnTo>
                    <a:pt x="468630" y="976122"/>
                  </a:lnTo>
                  <a:close/>
                </a:path>
                <a:path w="2975609" h="1153160">
                  <a:moveTo>
                    <a:pt x="2975610" y="967739"/>
                  </a:moveTo>
                  <a:lnTo>
                    <a:pt x="2975610" y="185165"/>
                  </a:lnTo>
                  <a:lnTo>
                    <a:pt x="2966263" y="135458"/>
                  </a:lnTo>
                  <a:lnTo>
                    <a:pt x="2945420" y="91101"/>
                  </a:lnTo>
                  <a:lnTo>
                    <a:pt x="2914754" y="53735"/>
                  </a:lnTo>
                  <a:lnTo>
                    <a:pt x="2875937" y="25002"/>
                  </a:lnTo>
                  <a:lnTo>
                    <a:pt x="2830641" y="6543"/>
                  </a:lnTo>
                  <a:lnTo>
                    <a:pt x="2780538" y="0"/>
                  </a:lnTo>
                  <a:lnTo>
                    <a:pt x="653034" y="0"/>
                  </a:lnTo>
                  <a:lnTo>
                    <a:pt x="591626" y="9967"/>
                  </a:lnTo>
                  <a:lnTo>
                    <a:pt x="536448" y="38862"/>
                  </a:lnTo>
                  <a:lnTo>
                    <a:pt x="500567" y="73142"/>
                  </a:lnTo>
                  <a:lnTo>
                    <a:pt x="470193" y="126620"/>
                  </a:lnTo>
                  <a:lnTo>
                    <a:pt x="460248" y="165354"/>
                  </a:lnTo>
                  <a:lnTo>
                    <a:pt x="457962" y="185166"/>
                  </a:lnTo>
                  <a:lnTo>
                    <a:pt x="457962" y="192411"/>
                  </a:lnTo>
                  <a:lnTo>
                    <a:pt x="459486" y="191262"/>
                  </a:lnTo>
                  <a:lnTo>
                    <a:pt x="459486" y="203857"/>
                  </a:lnTo>
                  <a:lnTo>
                    <a:pt x="467106" y="198120"/>
                  </a:lnTo>
                  <a:lnTo>
                    <a:pt x="467868" y="185928"/>
                  </a:lnTo>
                  <a:lnTo>
                    <a:pt x="467868" y="176784"/>
                  </a:lnTo>
                  <a:lnTo>
                    <a:pt x="469392" y="166878"/>
                  </a:lnTo>
                  <a:lnTo>
                    <a:pt x="470916" y="157734"/>
                  </a:lnTo>
                  <a:lnTo>
                    <a:pt x="473202" y="148590"/>
                  </a:lnTo>
                  <a:lnTo>
                    <a:pt x="473202" y="149352"/>
                  </a:lnTo>
                  <a:lnTo>
                    <a:pt x="475488" y="140208"/>
                  </a:lnTo>
                  <a:lnTo>
                    <a:pt x="478536" y="131064"/>
                  </a:lnTo>
                  <a:lnTo>
                    <a:pt x="478536" y="131826"/>
                  </a:lnTo>
                  <a:lnTo>
                    <a:pt x="481584" y="122682"/>
                  </a:lnTo>
                  <a:lnTo>
                    <a:pt x="481584" y="123444"/>
                  </a:lnTo>
                  <a:lnTo>
                    <a:pt x="485394" y="115062"/>
                  </a:lnTo>
                  <a:lnTo>
                    <a:pt x="489966" y="106680"/>
                  </a:lnTo>
                  <a:lnTo>
                    <a:pt x="493776" y="100330"/>
                  </a:lnTo>
                  <a:lnTo>
                    <a:pt x="493776" y="99060"/>
                  </a:lnTo>
                  <a:lnTo>
                    <a:pt x="504444" y="83820"/>
                  </a:lnTo>
                  <a:lnTo>
                    <a:pt x="504444" y="84582"/>
                  </a:lnTo>
                  <a:lnTo>
                    <a:pt x="509778" y="76962"/>
                  </a:lnTo>
                  <a:lnTo>
                    <a:pt x="515112" y="70961"/>
                  </a:lnTo>
                  <a:lnTo>
                    <a:pt x="528066" y="57912"/>
                  </a:lnTo>
                  <a:lnTo>
                    <a:pt x="534924" y="51816"/>
                  </a:lnTo>
                  <a:lnTo>
                    <a:pt x="541782" y="46482"/>
                  </a:lnTo>
                  <a:lnTo>
                    <a:pt x="549402" y="41148"/>
                  </a:lnTo>
                  <a:lnTo>
                    <a:pt x="556260" y="37033"/>
                  </a:lnTo>
                  <a:lnTo>
                    <a:pt x="556260" y="36576"/>
                  </a:lnTo>
                  <a:lnTo>
                    <a:pt x="564642" y="32004"/>
                  </a:lnTo>
                  <a:lnTo>
                    <a:pt x="572262" y="28194"/>
                  </a:lnTo>
                  <a:lnTo>
                    <a:pt x="589026" y="20574"/>
                  </a:lnTo>
                  <a:lnTo>
                    <a:pt x="597408" y="18478"/>
                  </a:lnTo>
                  <a:lnTo>
                    <a:pt x="597408" y="18288"/>
                  </a:lnTo>
                  <a:lnTo>
                    <a:pt x="606552" y="15240"/>
                  </a:lnTo>
                  <a:lnTo>
                    <a:pt x="615696" y="12954"/>
                  </a:lnTo>
                  <a:lnTo>
                    <a:pt x="615696" y="13716"/>
                  </a:lnTo>
                  <a:lnTo>
                    <a:pt x="624840" y="11430"/>
                  </a:lnTo>
                  <a:lnTo>
                    <a:pt x="633984" y="10668"/>
                  </a:lnTo>
                  <a:lnTo>
                    <a:pt x="643128" y="9964"/>
                  </a:lnTo>
                  <a:lnTo>
                    <a:pt x="2789682" y="9905"/>
                  </a:lnTo>
                  <a:lnTo>
                    <a:pt x="2798826" y="10609"/>
                  </a:lnTo>
                  <a:lnTo>
                    <a:pt x="2799588" y="10726"/>
                  </a:lnTo>
                  <a:lnTo>
                    <a:pt x="2808732" y="11429"/>
                  </a:lnTo>
                  <a:lnTo>
                    <a:pt x="2817876" y="13715"/>
                  </a:lnTo>
                  <a:lnTo>
                    <a:pt x="2817876" y="12953"/>
                  </a:lnTo>
                  <a:lnTo>
                    <a:pt x="2827020" y="15239"/>
                  </a:lnTo>
                  <a:lnTo>
                    <a:pt x="2827020" y="15493"/>
                  </a:lnTo>
                  <a:lnTo>
                    <a:pt x="2835402" y="18287"/>
                  </a:lnTo>
                  <a:lnTo>
                    <a:pt x="2844546" y="20573"/>
                  </a:lnTo>
                  <a:lnTo>
                    <a:pt x="2844546" y="20891"/>
                  </a:lnTo>
                  <a:lnTo>
                    <a:pt x="2852928" y="24383"/>
                  </a:lnTo>
                  <a:lnTo>
                    <a:pt x="2852928" y="24730"/>
                  </a:lnTo>
                  <a:lnTo>
                    <a:pt x="2868930" y="32003"/>
                  </a:lnTo>
                  <a:lnTo>
                    <a:pt x="2884170" y="41147"/>
                  </a:lnTo>
                  <a:lnTo>
                    <a:pt x="2891790" y="46481"/>
                  </a:lnTo>
                  <a:lnTo>
                    <a:pt x="2891790" y="47015"/>
                  </a:lnTo>
                  <a:lnTo>
                    <a:pt x="2898648" y="51815"/>
                  </a:lnTo>
                  <a:lnTo>
                    <a:pt x="2905506" y="57911"/>
                  </a:lnTo>
                  <a:lnTo>
                    <a:pt x="2905506" y="58589"/>
                  </a:lnTo>
                  <a:lnTo>
                    <a:pt x="2911602" y="64007"/>
                  </a:lnTo>
                  <a:lnTo>
                    <a:pt x="2917698" y="70865"/>
                  </a:lnTo>
                  <a:lnTo>
                    <a:pt x="2917698" y="70103"/>
                  </a:lnTo>
                  <a:lnTo>
                    <a:pt x="2923794" y="76961"/>
                  </a:lnTo>
                  <a:lnTo>
                    <a:pt x="2929128" y="84581"/>
                  </a:lnTo>
                  <a:lnTo>
                    <a:pt x="2929128" y="83819"/>
                  </a:lnTo>
                  <a:lnTo>
                    <a:pt x="2934462" y="91439"/>
                  </a:lnTo>
                  <a:lnTo>
                    <a:pt x="2943606" y="106679"/>
                  </a:lnTo>
                  <a:lnTo>
                    <a:pt x="2951226" y="123443"/>
                  </a:lnTo>
                  <a:lnTo>
                    <a:pt x="2951226" y="122681"/>
                  </a:lnTo>
                  <a:lnTo>
                    <a:pt x="2955036" y="131825"/>
                  </a:lnTo>
                  <a:lnTo>
                    <a:pt x="2955036" y="131063"/>
                  </a:lnTo>
                  <a:lnTo>
                    <a:pt x="2957322" y="140207"/>
                  </a:lnTo>
                  <a:lnTo>
                    <a:pt x="2960370" y="149351"/>
                  </a:lnTo>
                  <a:lnTo>
                    <a:pt x="2960370" y="148589"/>
                  </a:lnTo>
                  <a:lnTo>
                    <a:pt x="2962656" y="157733"/>
                  </a:lnTo>
                  <a:lnTo>
                    <a:pt x="2962656" y="160781"/>
                  </a:lnTo>
                  <a:lnTo>
                    <a:pt x="2964180" y="166877"/>
                  </a:lnTo>
                  <a:lnTo>
                    <a:pt x="2964942" y="176783"/>
                  </a:lnTo>
                  <a:lnTo>
                    <a:pt x="2964942" y="176021"/>
                  </a:lnTo>
                  <a:lnTo>
                    <a:pt x="2965704" y="185927"/>
                  </a:lnTo>
                  <a:lnTo>
                    <a:pt x="2965704" y="1018355"/>
                  </a:lnTo>
                  <a:lnTo>
                    <a:pt x="2966037" y="1017645"/>
                  </a:lnTo>
                  <a:lnTo>
                    <a:pt x="2975610" y="967739"/>
                  </a:lnTo>
                  <a:close/>
                </a:path>
                <a:path w="2975609" h="1153160">
                  <a:moveTo>
                    <a:pt x="459486" y="203857"/>
                  </a:moveTo>
                  <a:lnTo>
                    <a:pt x="459486" y="191262"/>
                  </a:lnTo>
                  <a:lnTo>
                    <a:pt x="457962" y="195072"/>
                  </a:lnTo>
                  <a:lnTo>
                    <a:pt x="457962" y="205005"/>
                  </a:lnTo>
                  <a:lnTo>
                    <a:pt x="459486" y="203857"/>
                  </a:lnTo>
                  <a:close/>
                </a:path>
                <a:path w="2975609" h="1153160">
                  <a:moveTo>
                    <a:pt x="463296" y="486156"/>
                  </a:moveTo>
                  <a:lnTo>
                    <a:pt x="457962" y="480822"/>
                  </a:lnTo>
                  <a:lnTo>
                    <a:pt x="457962" y="486752"/>
                  </a:lnTo>
                  <a:lnTo>
                    <a:pt x="463296" y="486156"/>
                  </a:lnTo>
                  <a:close/>
                </a:path>
                <a:path w="2975609" h="1153160">
                  <a:moveTo>
                    <a:pt x="463296" y="999796"/>
                  </a:moveTo>
                  <a:lnTo>
                    <a:pt x="463296" y="486156"/>
                  </a:lnTo>
                  <a:lnTo>
                    <a:pt x="457962" y="486752"/>
                  </a:lnTo>
                  <a:lnTo>
                    <a:pt x="457962" y="967740"/>
                  </a:lnTo>
                  <a:lnTo>
                    <a:pt x="458724" y="977646"/>
                  </a:lnTo>
                  <a:lnTo>
                    <a:pt x="460248" y="986790"/>
                  </a:lnTo>
                  <a:lnTo>
                    <a:pt x="463296" y="999796"/>
                  </a:lnTo>
                  <a:close/>
                </a:path>
                <a:path w="2975609" h="1153160">
                  <a:moveTo>
                    <a:pt x="468630" y="176022"/>
                  </a:moveTo>
                  <a:lnTo>
                    <a:pt x="467868" y="176784"/>
                  </a:lnTo>
                  <a:lnTo>
                    <a:pt x="467868" y="185928"/>
                  </a:lnTo>
                  <a:lnTo>
                    <a:pt x="468630" y="176022"/>
                  </a:lnTo>
                  <a:close/>
                </a:path>
                <a:path w="2975609" h="1153160">
                  <a:moveTo>
                    <a:pt x="494538" y="1053846"/>
                  </a:moveTo>
                  <a:lnTo>
                    <a:pt x="489966" y="1045464"/>
                  </a:lnTo>
                  <a:lnTo>
                    <a:pt x="489966" y="1046226"/>
                  </a:lnTo>
                  <a:lnTo>
                    <a:pt x="485394" y="1037844"/>
                  </a:lnTo>
                  <a:lnTo>
                    <a:pt x="481584" y="1029462"/>
                  </a:lnTo>
                  <a:lnTo>
                    <a:pt x="475488" y="1012698"/>
                  </a:lnTo>
                  <a:lnTo>
                    <a:pt x="470916" y="994410"/>
                  </a:lnTo>
                  <a:lnTo>
                    <a:pt x="470916" y="995172"/>
                  </a:lnTo>
                  <a:lnTo>
                    <a:pt x="469392" y="985266"/>
                  </a:lnTo>
                  <a:lnTo>
                    <a:pt x="469392" y="986028"/>
                  </a:lnTo>
                  <a:lnTo>
                    <a:pt x="467868" y="976122"/>
                  </a:lnTo>
                  <a:lnTo>
                    <a:pt x="467868" y="1019227"/>
                  </a:lnTo>
                  <a:lnTo>
                    <a:pt x="480974" y="1049783"/>
                  </a:lnTo>
                  <a:lnTo>
                    <a:pt x="493776" y="1069406"/>
                  </a:lnTo>
                  <a:lnTo>
                    <a:pt x="493776" y="1053846"/>
                  </a:lnTo>
                  <a:lnTo>
                    <a:pt x="494538" y="1053846"/>
                  </a:lnTo>
                  <a:close/>
                </a:path>
                <a:path w="2975609" h="1153160">
                  <a:moveTo>
                    <a:pt x="494538" y="99060"/>
                  </a:moveTo>
                  <a:lnTo>
                    <a:pt x="493776" y="99060"/>
                  </a:lnTo>
                  <a:lnTo>
                    <a:pt x="493776" y="100330"/>
                  </a:lnTo>
                  <a:lnTo>
                    <a:pt x="494538" y="99060"/>
                  </a:lnTo>
                  <a:close/>
                </a:path>
                <a:path w="2975609" h="1153160">
                  <a:moveTo>
                    <a:pt x="515874" y="1082040"/>
                  </a:moveTo>
                  <a:lnTo>
                    <a:pt x="509778" y="1075182"/>
                  </a:lnTo>
                  <a:lnTo>
                    <a:pt x="504444" y="1068324"/>
                  </a:lnTo>
                  <a:lnTo>
                    <a:pt x="499110" y="1060704"/>
                  </a:lnTo>
                  <a:lnTo>
                    <a:pt x="499110" y="1061466"/>
                  </a:lnTo>
                  <a:lnTo>
                    <a:pt x="493776" y="1053846"/>
                  </a:lnTo>
                  <a:lnTo>
                    <a:pt x="493776" y="1069406"/>
                  </a:lnTo>
                  <a:lnTo>
                    <a:pt x="499188" y="1077703"/>
                  </a:lnTo>
                  <a:lnTo>
                    <a:pt x="515112" y="1094582"/>
                  </a:lnTo>
                  <a:lnTo>
                    <a:pt x="515112" y="1082040"/>
                  </a:lnTo>
                  <a:lnTo>
                    <a:pt x="515874" y="1082040"/>
                  </a:lnTo>
                  <a:close/>
                </a:path>
                <a:path w="2975609" h="1153160">
                  <a:moveTo>
                    <a:pt x="515874" y="70104"/>
                  </a:moveTo>
                  <a:lnTo>
                    <a:pt x="515112" y="70866"/>
                  </a:lnTo>
                  <a:lnTo>
                    <a:pt x="515874" y="70104"/>
                  </a:lnTo>
                  <a:close/>
                </a:path>
                <a:path w="2975609" h="1153160">
                  <a:moveTo>
                    <a:pt x="557022" y="1116330"/>
                  </a:moveTo>
                  <a:lnTo>
                    <a:pt x="549402" y="1110996"/>
                  </a:lnTo>
                  <a:lnTo>
                    <a:pt x="549402" y="1111758"/>
                  </a:lnTo>
                  <a:lnTo>
                    <a:pt x="541782" y="1106424"/>
                  </a:lnTo>
                  <a:lnTo>
                    <a:pt x="534924" y="1100328"/>
                  </a:lnTo>
                  <a:lnTo>
                    <a:pt x="534924" y="1101090"/>
                  </a:lnTo>
                  <a:lnTo>
                    <a:pt x="528066" y="1094994"/>
                  </a:lnTo>
                  <a:lnTo>
                    <a:pt x="515112" y="1082040"/>
                  </a:lnTo>
                  <a:lnTo>
                    <a:pt x="515112" y="1094582"/>
                  </a:lnTo>
                  <a:lnTo>
                    <a:pt x="521970" y="1101852"/>
                  </a:lnTo>
                  <a:lnTo>
                    <a:pt x="528828" y="1107948"/>
                  </a:lnTo>
                  <a:lnTo>
                    <a:pt x="536448" y="1114044"/>
                  </a:lnTo>
                  <a:lnTo>
                    <a:pt x="556260" y="1126483"/>
                  </a:lnTo>
                  <a:lnTo>
                    <a:pt x="556260" y="1116330"/>
                  </a:lnTo>
                  <a:lnTo>
                    <a:pt x="557022" y="1116330"/>
                  </a:lnTo>
                  <a:close/>
                </a:path>
                <a:path w="2975609" h="1153160">
                  <a:moveTo>
                    <a:pt x="557022" y="36576"/>
                  </a:moveTo>
                  <a:lnTo>
                    <a:pt x="556260" y="36576"/>
                  </a:lnTo>
                  <a:lnTo>
                    <a:pt x="556260" y="37033"/>
                  </a:lnTo>
                  <a:lnTo>
                    <a:pt x="557022" y="36576"/>
                  </a:lnTo>
                  <a:close/>
                </a:path>
                <a:path w="2975609" h="1153160">
                  <a:moveTo>
                    <a:pt x="598170" y="1134618"/>
                  </a:moveTo>
                  <a:lnTo>
                    <a:pt x="556260" y="1116330"/>
                  </a:lnTo>
                  <a:lnTo>
                    <a:pt x="556260" y="1126483"/>
                  </a:lnTo>
                  <a:lnTo>
                    <a:pt x="562890" y="1130646"/>
                  </a:lnTo>
                  <a:lnTo>
                    <a:pt x="591645" y="1142666"/>
                  </a:lnTo>
                  <a:lnTo>
                    <a:pt x="597408" y="1144078"/>
                  </a:lnTo>
                  <a:lnTo>
                    <a:pt x="597408" y="1134618"/>
                  </a:lnTo>
                  <a:lnTo>
                    <a:pt x="598170" y="1134618"/>
                  </a:lnTo>
                  <a:close/>
                </a:path>
                <a:path w="2975609" h="1153160">
                  <a:moveTo>
                    <a:pt x="598170" y="18288"/>
                  </a:moveTo>
                  <a:lnTo>
                    <a:pt x="597408" y="18288"/>
                  </a:lnTo>
                  <a:lnTo>
                    <a:pt x="597408" y="18478"/>
                  </a:lnTo>
                  <a:lnTo>
                    <a:pt x="598170" y="18288"/>
                  </a:lnTo>
                  <a:close/>
                </a:path>
                <a:path w="2975609" h="1153160">
                  <a:moveTo>
                    <a:pt x="2799588" y="1150293"/>
                  </a:moveTo>
                  <a:lnTo>
                    <a:pt x="2799588" y="1142237"/>
                  </a:lnTo>
                  <a:lnTo>
                    <a:pt x="2789682" y="1142999"/>
                  </a:lnTo>
                  <a:lnTo>
                    <a:pt x="643128" y="1143000"/>
                  </a:lnTo>
                  <a:lnTo>
                    <a:pt x="633984" y="1142238"/>
                  </a:lnTo>
                  <a:lnTo>
                    <a:pt x="615696" y="1139190"/>
                  </a:lnTo>
                  <a:lnTo>
                    <a:pt x="597408" y="1134618"/>
                  </a:lnTo>
                  <a:lnTo>
                    <a:pt x="597408" y="1144078"/>
                  </a:lnTo>
                  <a:lnTo>
                    <a:pt x="621947" y="1150091"/>
                  </a:lnTo>
                  <a:lnTo>
                    <a:pt x="653034" y="1152906"/>
                  </a:lnTo>
                  <a:lnTo>
                    <a:pt x="2780538" y="1152905"/>
                  </a:lnTo>
                  <a:lnTo>
                    <a:pt x="2799588" y="1150293"/>
                  </a:lnTo>
                  <a:close/>
                </a:path>
                <a:path w="2975609" h="1153160">
                  <a:moveTo>
                    <a:pt x="643890" y="9906"/>
                  </a:moveTo>
                  <a:lnTo>
                    <a:pt x="643128" y="9906"/>
                  </a:lnTo>
                  <a:lnTo>
                    <a:pt x="643890" y="9906"/>
                  </a:lnTo>
                  <a:close/>
                </a:path>
                <a:path w="2975609" h="1153160">
                  <a:moveTo>
                    <a:pt x="643890" y="1143000"/>
                  </a:moveTo>
                  <a:lnTo>
                    <a:pt x="643128" y="1142941"/>
                  </a:lnTo>
                  <a:lnTo>
                    <a:pt x="643890" y="1143000"/>
                  </a:lnTo>
                  <a:close/>
                </a:path>
                <a:path w="2975609" h="1153160">
                  <a:moveTo>
                    <a:pt x="2799588" y="10726"/>
                  </a:moveTo>
                  <a:lnTo>
                    <a:pt x="2798826" y="10667"/>
                  </a:lnTo>
                  <a:lnTo>
                    <a:pt x="2799588" y="10726"/>
                  </a:lnTo>
                  <a:close/>
                </a:path>
                <a:path w="2975609" h="1153160">
                  <a:moveTo>
                    <a:pt x="2827020" y="1146530"/>
                  </a:moveTo>
                  <a:lnTo>
                    <a:pt x="2827020" y="1136903"/>
                  </a:lnTo>
                  <a:lnTo>
                    <a:pt x="2817876" y="1139189"/>
                  </a:lnTo>
                  <a:lnTo>
                    <a:pt x="2808732" y="1140714"/>
                  </a:lnTo>
                  <a:lnTo>
                    <a:pt x="2798826" y="1142237"/>
                  </a:lnTo>
                  <a:lnTo>
                    <a:pt x="2799588" y="1142237"/>
                  </a:lnTo>
                  <a:lnTo>
                    <a:pt x="2799588" y="1150293"/>
                  </a:lnTo>
                  <a:lnTo>
                    <a:pt x="2827020" y="1146530"/>
                  </a:lnTo>
                  <a:close/>
                </a:path>
                <a:path w="2975609" h="1153160">
                  <a:moveTo>
                    <a:pt x="2827020" y="15493"/>
                  </a:moveTo>
                  <a:lnTo>
                    <a:pt x="2827020" y="15239"/>
                  </a:lnTo>
                  <a:lnTo>
                    <a:pt x="2826258" y="15239"/>
                  </a:lnTo>
                  <a:lnTo>
                    <a:pt x="2827020" y="15493"/>
                  </a:lnTo>
                  <a:close/>
                </a:path>
                <a:path w="2975609" h="1153160">
                  <a:moveTo>
                    <a:pt x="2844546" y="1140431"/>
                  </a:moveTo>
                  <a:lnTo>
                    <a:pt x="2844546" y="1131570"/>
                  </a:lnTo>
                  <a:lnTo>
                    <a:pt x="2835402" y="1134617"/>
                  </a:lnTo>
                  <a:lnTo>
                    <a:pt x="2826258" y="1136903"/>
                  </a:lnTo>
                  <a:lnTo>
                    <a:pt x="2827020" y="1136903"/>
                  </a:lnTo>
                  <a:lnTo>
                    <a:pt x="2827020" y="1146530"/>
                  </a:lnTo>
                  <a:lnTo>
                    <a:pt x="2830888" y="1146000"/>
                  </a:lnTo>
                  <a:lnTo>
                    <a:pt x="2844546" y="1140431"/>
                  </a:lnTo>
                  <a:close/>
                </a:path>
                <a:path w="2975609" h="1153160">
                  <a:moveTo>
                    <a:pt x="2844546" y="20891"/>
                  </a:moveTo>
                  <a:lnTo>
                    <a:pt x="2844546" y="20573"/>
                  </a:lnTo>
                  <a:lnTo>
                    <a:pt x="2843784" y="20573"/>
                  </a:lnTo>
                  <a:lnTo>
                    <a:pt x="2844546" y="20891"/>
                  </a:lnTo>
                  <a:close/>
                </a:path>
                <a:path w="2975609" h="1153160">
                  <a:moveTo>
                    <a:pt x="2852928" y="1137014"/>
                  </a:moveTo>
                  <a:lnTo>
                    <a:pt x="2852928" y="1128521"/>
                  </a:lnTo>
                  <a:lnTo>
                    <a:pt x="2843784" y="1131570"/>
                  </a:lnTo>
                  <a:lnTo>
                    <a:pt x="2844546" y="1131570"/>
                  </a:lnTo>
                  <a:lnTo>
                    <a:pt x="2844546" y="1140431"/>
                  </a:lnTo>
                  <a:lnTo>
                    <a:pt x="2852928" y="1137014"/>
                  </a:lnTo>
                  <a:close/>
                </a:path>
                <a:path w="2975609" h="1153160">
                  <a:moveTo>
                    <a:pt x="2852928" y="24730"/>
                  </a:moveTo>
                  <a:lnTo>
                    <a:pt x="2852928" y="24383"/>
                  </a:lnTo>
                  <a:lnTo>
                    <a:pt x="2852166" y="24383"/>
                  </a:lnTo>
                  <a:lnTo>
                    <a:pt x="2852928" y="24730"/>
                  </a:lnTo>
                  <a:close/>
                </a:path>
                <a:path w="2975609" h="1153160">
                  <a:moveTo>
                    <a:pt x="2891790" y="1115994"/>
                  </a:moveTo>
                  <a:lnTo>
                    <a:pt x="2891790" y="1106423"/>
                  </a:lnTo>
                  <a:lnTo>
                    <a:pt x="2884170" y="1111758"/>
                  </a:lnTo>
                  <a:lnTo>
                    <a:pt x="2884170" y="1110995"/>
                  </a:lnTo>
                  <a:lnTo>
                    <a:pt x="2876550" y="1116330"/>
                  </a:lnTo>
                  <a:lnTo>
                    <a:pt x="2868930" y="1120902"/>
                  </a:lnTo>
                  <a:lnTo>
                    <a:pt x="2852166" y="1128521"/>
                  </a:lnTo>
                  <a:lnTo>
                    <a:pt x="2852928" y="1128521"/>
                  </a:lnTo>
                  <a:lnTo>
                    <a:pt x="2852928" y="1137014"/>
                  </a:lnTo>
                  <a:lnTo>
                    <a:pt x="2876143" y="1127548"/>
                  </a:lnTo>
                  <a:lnTo>
                    <a:pt x="2891790" y="1115994"/>
                  </a:lnTo>
                  <a:close/>
                </a:path>
                <a:path w="2975609" h="1153160">
                  <a:moveTo>
                    <a:pt x="2891790" y="47015"/>
                  </a:moveTo>
                  <a:lnTo>
                    <a:pt x="2891790" y="46481"/>
                  </a:lnTo>
                  <a:lnTo>
                    <a:pt x="2891028" y="46481"/>
                  </a:lnTo>
                  <a:lnTo>
                    <a:pt x="2891790" y="47015"/>
                  </a:lnTo>
                  <a:close/>
                </a:path>
                <a:path w="2975609" h="1153160">
                  <a:moveTo>
                    <a:pt x="2905506" y="1105866"/>
                  </a:moveTo>
                  <a:lnTo>
                    <a:pt x="2905506" y="1094993"/>
                  </a:lnTo>
                  <a:lnTo>
                    <a:pt x="2898648" y="1100327"/>
                  </a:lnTo>
                  <a:lnTo>
                    <a:pt x="2891028" y="1106423"/>
                  </a:lnTo>
                  <a:lnTo>
                    <a:pt x="2891790" y="1106423"/>
                  </a:lnTo>
                  <a:lnTo>
                    <a:pt x="2891790" y="1115994"/>
                  </a:lnTo>
                  <a:lnTo>
                    <a:pt x="2905506" y="1105866"/>
                  </a:lnTo>
                  <a:close/>
                </a:path>
                <a:path w="2975609" h="1153160">
                  <a:moveTo>
                    <a:pt x="2905506" y="58589"/>
                  </a:moveTo>
                  <a:lnTo>
                    <a:pt x="2905506" y="57911"/>
                  </a:lnTo>
                  <a:lnTo>
                    <a:pt x="2904744" y="57911"/>
                  </a:lnTo>
                  <a:lnTo>
                    <a:pt x="2905506" y="58589"/>
                  </a:lnTo>
                  <a:close/>
                </a:path>
                <a:path w="2975609" h="1153160">
                  <a:moveTo>
                    <a:pt x="2962656" y="1024843"/>
                  </a:moveTo>
                  <a:lnTo>
                    <a:pt x="2962656" y="994409"/>
                  </a:lnTo>
                  <a:lnTo>
                    <a:pt x="2960370" y="1003553"/>
                  </a:lnTo>
                  <a:lnTo>
                    <a:pt x="2957322" y="1012697"/>
                  </a:lnTo>
                  <a:lnTo>
                    <a:pt x="2955036" y="1021079"/>
                  </a:lnTo>
                  <a:lnTo>
                    <a:pt x="2943606" y="1046225"/>
                  </a:lnTo>
                  <a:lnTo>
                    <a:pt x="2943606" y="1045463"/>
                  </a:lnTo>
                  <a:lnTo>
                    <a:pt x="2939034" y="1053845"/>
                  </a:lnTo>
                  <a:lnTo>
                    <a:pt x="2934462" y="1061465"/>
                  </a:lnTo>
                  <a:lnTo>
                    <a:pt x="2934462" y="1060703"/>
                  </a:lnTo>
                  <a:lnTo>
                    <a:pt x="2929128" y="1068323"/>
                  </a:lnTo>
                  <a:lnTo>
                    <a:pt x="2923794" y="1075181"/>
                  </a:lnTo>
                  <a:lnTo>
                    <a:pt x="2911602" y="1088898"/>
                  </a:lnTo>
                  <a:lnTo>
                    <a:pt x="2904744" y="1094993"/>
                  </a:lnTo>
                  <a:lnTo>
                    <a:pt x="2905506" y="1094993"/>
                  </a:lnTo>
                  <a:lnTo>
                    <a:pt x="2905506" y="1105866"/>
                  </a:lnTo>
                  <a:lnTo>
                    <a:pt x="2914773" y="1099023"/>
                  </a:lnTo>
                  <a:lnTo>
                    <a:pt x="2945248" y="1061897"/>
                  </a:lnTo>
                  <a:lnTo>
                    <a:pt x="2962656" y="1024843"/>
                  </a:lnTo>
                  <a:close/>
                </a:path>
                <a:path w="2975609" h="1153160">
                  <a:moveTo>
                    <a:pt x="2962656" y="160781"/>
                  </a:moveTo>
                  <a:lnTo>
                    <a:pt x="2962656" y="157733"/>
                  </a:lnTo>
                  <a:lnTo>
                    <a:pt x="2961894" y="157733"/>
                  </a:lnTo>
                  <a:lnTo>
                    <a:pt x="2962656" y="160781"/>
                  </a:lnTo>
                  <a:close/>
                </a:path>
                <a:path w="2975609" h="1153160">
                  <a:moveTo>
                    <a:pt x="2965704" y="1018355"/>
                  </a:moveTo>
                  <a:lnTo>
                    <a:pt x="2965704" y="966977"/>
                  </a:lnTo>
                  <a:lnTo>
                    <a:pt x="2964180" y="986027"/>
                  </a:lnTo>
                  <a:lnTo>
                    <a:pt x="2964180" y="985265"/>
                  </a:lnTo>
                  <a:lnTo>
                    <a:pt x="2961894" y="995171"/>
                  </a:lnTo>
                  <a:lnTo>
                    <a:pt x="2962656" y="994409"/>
                  </a:lnTo>
                  <a:lnTo>
                    <a:pt x="2962656" y="1024843"/>
                  </a:lnTo>
                  <a:lnTo>
                    <a:pt x="2965704" y="1018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74767" y="6438390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8221" y="5163565"/>
            <a:ext cx="19018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 time shift just  changes where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 delta 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“located”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58428" y="6925056"/>
            <a:ext cx="409575" cy="340360"/>
            <a:chOff x="8758428" y="6925056"/>
            <a:chExt cx="409575" cy="340360"/>
          </a:xfrm>
        </p:grpSpPr>
        <p:sp>
          <p:nvSpPr>
            <p:cNvPr id="27" name="object 27"/>
            <p:cNvSpPr/>
            <p:nvPr/>
          </p:nvSpPr>
          <p:spPr>
            <a:xfrm>
              <a:off x="8763000" y="6941058"/>
              <a:ext cx="398780" cy="307975"/>
            </a:xfrm>
            <a:custGeom>
              <a:avLst/>
              <a:gdLst/>
              <a:ahLst/>
              <a:cxnLst/>
              <a:rect l="l" t="t" r="r" b="b"/>
              <a:pathLst>
                <a:path w="398779" h="307975">
                  <a:moveTo>
                    <a:pt x="398526" y="153924"/>
                  </a:moveTo>
                  <a:lnTo>
                    <a:pt x="299466" y="0"/>
                  </a:lnTo>
                  <a:lnTo>
                    <a:pt x="29946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299466" y="230886"/>
                  </a:lnTo>
                  <a:lnTo>
                    <a:pt x="299466" y="307848"/>
                  </a:lnTo>
                  <a:lnTo>
                    <a:pt x="398526" y="15392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58428" y="6925056"/>
              <a:ext cx="409575" cy="340360"/>
            </a:xfrm>
            <a:custGeom>
              <a:avLst/>
              <a:gdLst/>
              <a:ahLst/>
              <a:cxnLst/>
              <a:rect l="l" t="t" r="r" b="b"/>
              <a:pathLst>
                <a:path w="409575" h="340359">
                  <a:moveTo>
                    <a:pt x="304038" y="88392"/>
                  </a:moveTo>
                  <a:lnTo>
                    <a:pt x="0" y="88392"/>
                  </a:lnTo>
                  <a:lnTo>
                    <a:pt x="0" y="251460"/>
                  </a:lnTo>
                  <a:lnTo>
                    <a:pt x="4572" y="251460"/>
                  </a:lnTo>
                  <a:lnTo>
                    <a:pt x="4572" y="97536"/>
                  </a:lnTo>
                  <a:lnTo>
                    <a:pt x="9905" y="92964"/>
                  </a:lnTo>
                  <a:lnTo>
                    <a:pt x="9905" y="97536"/>
                  </a:lnTo>
                  <a:lnTo>
                    <a:pt x="298704" y="97536"/>
                  </a:lnTo>
                  <a:lnTo>
                    <a:pt x="298704" y="92964"/>
                  </a:lnTo>
                  <a:lnTo>
                    <a:pt x="304038" y="88392"/>
                  </a:lnTo>
                  <a:close/>
                </a:path>
                <a:path w="409575" h="340359">
                  <a:moveTo>
                    <a:pt x="9905" y="97536"/>
                  </a:moveTo>
                  <a:lnTo>
                    <a:pt x="9905" y="92964"/>
                  </a:lnTo>
                  <a:lnTo>
                    <a:pt x="4572" y="97536"/>
                  </a:lnTo>
                  <a:lnTo>
                    <a:pt x="9905" y="97536"/>
                  </a:lnTo>
                  <a:close/>
                </a:path>
                <a:path w="409575" h="340359">
                  <a:moveTo>
                    <a:pt x="9905" y="242316"/>
                  </a:moveTo>
                  <a:lnTo>
                    <a:pt x="9905" y="97536"/>
                  </a:lnTo>
                  <a:lnTo>
                    <a:pt x="4572" y="97536"/>
                  </a:lnTo>
                  <a:lnTo>
                    <a:pt x="4572" y="242316"/>
                  </a:lnTo>
                  <a:lnTo>
                    <a:pt x="9905" y="242316"/>
                  </a:lnTo>
                  <a:close/>
                </a:path>
                <a:path w="409575" h="340359">
                  <a:moveTo>
                    <a:pt x="308610" y="307394"/>
                  </a:moveTo>
                  <a:lnTo>
                    <a:pt x="308610" y="242316"/>
                  </a:lnTo>
                  <a:lnTo>
                    <a:pt x="4572" y="242316"/>
                  </a:lnTo>
                  <a:lnTo>
                    <a:pt x="9905" y="246888"/>
                  </a:lnTo>
                  <a:lnTo>
                    <a:pt x="9905" y="251460"/>
                  </a:lnTo>
                  <a:lnTo>
                    <a:pt x="298704" y="251460"/>
                  </a:lnTo>
                  <a:lnTo>
                    <a:pt x="298704" y="246888"/>
                  </a:lnTo>
                  <a:lnTo>
                    <a:pt x="304038" y="251460"/>
                  </a:lnTo>
                  <a:lnTo>
                    <a:pt x="304038" y="314479"/>
                  </a:lnTo>
                  <a:lnTo>
                    <a:pt x="308610" y="307394"/>
                  </a:lnTo>
                  <a:close/>
                </a:path>
                <a:path w="409575" h="340359">
                  <a:moveTo>
                    <a:pt x="9905" y="251460"/>
                  </a:moveTo>
                  <a:lnTo>
                    <a:pt x="9905" y="246888"/>
                  </a:lnTo>
                  <a:lnTo>
                    <a:pt x="4572" y="242316"/>
                  </a:lnTo>
                  <a:lnTo>
                    <a:pt x="4572" y="251460"/>
                  </a:lnTo>
                  <a:lnTo>
                    <a:pt x="9905" y="251460"/>
                  </a:lnTo>
                  <a:close/>
                </a:path>
                <a:path w="409575" h="340359">
                  <a:moveTo>
                    <a:pt x="409194" y="169926"/>
                  </a:moveTo>
                  <a:lnTo>
                    <a:pt x="298704" y="0"/>
                  </a:lnTo>
                  <a:lnTo>
                    <a:pt x="298704" y="88392"/>
                  </a:lnTo>
                  <a:lnTo>
                    <a:pt x="299466" y="88392"/>
                  </a:lnTo>
                  <a:lnTo>
                    <a:pt x="299466" y="18288"/>
                  </a:lnTo>
                  <a:lnTo>
                    <a:pt x="308610" y="16002"/>
                  </a:lnTo>
                  <a:lnTo>
                    <a:pt x="308610" y="32387"/>
                  </a:lnTo>
                  <a:lnTo>
                    <a:pt x="397562" y="169551"/>
                  </a:lnTo>
                  <a:lnTo>
                    <a:pt x="399288" y="166878"/>
                  </a:lnTo>
                  <a:lnTo>
                    <a:pt x="399288" y="185160"/>
                  </a:lnTo>
                  <a:lnTo>
                    <a:pt x="409194" y="169926"/>
                  </a:lnTo>
                  <a:close/>
                </a:path>
                <a:path w="409575" h="340359">
                  <a:moveTo>
                    <a:pt x="304038" y="97536"/>
                  </a:moveTo>
                  <a:lnTo>
                    <a:pt x="304038" y="88392"/>
                  </a:lnTo>
                  <a:lnTo>
                    <a:pt x="298704" y="92964"/>
                  </a:lnTo>
                  <a:lnTo>
                    <a:pt x="298704" y="97536"/>
                  </a:lnTo>
                  <a:lnTo>
                    <a:pt x="304038" y="97536"/>
                  </a:lnTo>
                  <a:close/>
                </a:path>
                <a:path w="409575" h="340359">
                  <a:moveTo>
                    <a:pt x="304038" y="251460"/>
                  </a:moveTo>
                  <a:lnTo>
                    <a:pt x="298704" y="246888"/>
                  </a:lnTo>
                  <a:lnTo>
                    <a:pt x="298704" y="251460"/>
                  </a:lnTo>
                  <a:lnTo>
                    <a:pt x="304038" y="251460"/>
                  </a:lnTo>
                  <a:close/>
                </a:path>
                <a:path w="409575" h="340359">
                  <a:moveTo>
                    <a:pt x="304038" y="314479"/>
                  </a:moveTo>
                  <a:lnTo>
                    <a:pt x="304038" y="251460"/>
                  </a:lnTo>
                  <a:lnTo>
                    <a:pt x="298704" y="251460"/>
                  </a:lnTo>
                  <a:lnTo>
                    <a:pt x="298704" y="339852"/>
                  </a:lnTo>
                  <a:lnTo>
                    <a:pt x="299466" y="338680"/>
                  </a:lnTo>
                  <a:lnTo>
                    <a:pt x="299466" y="321564"/>
                  </a:lnTo>
                  <a:lnTo>
                    <a:pt x="304038" y="314479"/>
                  </a:lnTo>
                  <a:close/>
                </a:path>
                <a:path w="409575" h="340359">
                  <a:moveTo>
                    <a:pt x="308610" y="32387"/>
                  </a:moveTo>
                  <a:lnTo>
                    <a:pt x="308610" y="16002"/>
                  </a:lnTo>
                  <a:lnTo>
                    <a:pt x="299466" y="18288"/>
                  </a:lnTo>
                  <a:lnTo>
                    <a:pt x="308610" y="32387"/>
                  </a:lnTo>
                  <a:close/>
                </a:path>
                <a:path w="409575" h="340359">
                  <a:moveTo>
                    <a:pt x="308610" y="97536"/>
                  </a:moveTo>
                  <a:lnTo>
                    <a:pt x="308610" y="32387"/>
                  </a:lnTo>
                  <a:lnTo>
                    <a:pt x="299466" y="18288"/>
                  </a:lnTo>
                  <a:lnTo>
                    <a:pt x="299466" y="88392"/>
                  </a:lnTo>
                  <a:lnTo>
                    <a:pt x="304038" y="88392"/>
                  </a:lnTo>
                  <a:lnTo>
                    <a:pt x="304038" y="97536"/>
                  </a:lnTo>
                  <a:lnTo>
                    <a:pt x="308610" y="97536"/>
                  </a:lnTo>
                  <a:close/>
                </a:path>
                <a:path w="409575" h="340359">
                  <a:moveTo>
                    <a:pt x="399288" y="185160"/>
                  </a:moveTo>
                  <a:lnTo>
                    <a:pt x="399288" y="172212"/>
                  </a:lnTo>
                  <a:lnTo>
                    <a:pt x="397562" y="169551"/>
                  </a:lnTo>
                  <a:lnTo>
                    <a:pt x="299466" y="321564"/>
                  </a:lnTo>
                  <a:lnTo>
                    <a:pt x="308610" y="323850"/>
                  </a:lnTo>
                  <a:lnTo>
                    <a:pt x="308610" y="324617"/>
                  </a:lnTo>
                  <a:lnTo>
                    <a:pt x="399288" y="185160"/>
                  </a:lnTo>
                  <a:close/>
                </a:path>
                <a:path w="409575" h="340359">
                  <a:moveTo>
                    <a:pt x="308610" y="324617"/>
                  </a:moveTo>
                  <a:lnTo>
                    <a:pt x="308610" y="323850"/>
                  </a:lnTo>
                  <a:lnTo>
                    <a:pt x="299466" y="321564"/>
                  </a:lnTo>
                  <a:lnTo>
                    <a:pt x="299466" y="338680"/>
                  </a:lnTo>
                  <a:lnTo>
                    <a:pt x="308610" y="324617"/>
                  </a:lnTo>
                  <a:close/>
                </a:path>
                <a:path w="409575" h="340359">
                  <a:moveTo>
                    <a:pt x="399288" y="172212"/>
                  </a:moveTo>
                  <a:lnTo>
                    <a:pt x="399288" y="166878"/>
                  </a:lnTo>
                  <a:lnTo>
                    <a:pt x="397562" y="169551"/>
                  </a:lnTo>
                  <a:lnTo>
                    <a:pt x="39928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1782</Words>
  <Application>Microsoft Office PowerPoint</Application>
  <PresentationFormat>Custom</PresentationFormat>
  <Paragraphs>301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Symbol</vt:lpstr>
      <vt:lpstr>Times New Roman</vt:lpstr>
      <vt:lpstr>Office Theme</vt:lpstr>
      <vt:lpstr>EECE 301 Signals &amp; Systems</vt:lpstr>
      <vt:lpstr>Continuous-Time Signal</vt:lpstr>
      <vt:lpstr>The unit step signal can model the act of switching on a DC</vt:lpstr>
      <vt:lpstr>Unit Ramp Function r(t)</vt:lpstr>
      <vt:lpstr>Time Shifting Signals</vt:lpstr>
      <vt:lpstr>Example of Time Shift of the Unit Step u(t):</vt:lpstr>
      <vt:lpstr>The Impulse Function</vt:lpstr>
      <vt:lpstr>PowerPoint Presentation</vt:lpstr>
      <vt:lpstr>Showing Delta Function on a Plot:</vt:lpstr>
      <vt:lpstr> f (t) (t  t0 )dt  f (t0 ) t0 </vt:lpstr>
      <vt:lpstr>PowerPoint Presentation</vt:lpstr>
      <vt:lpstr>Periodic Signals</vt:lpstr>
      <vt:lpstr>PowerPoint Presentation</vt:lpstr>
      <vt:lpstr>PowerPoint Presentation</vt:lpstr>
      <vt:lpstr>Rectangular Pulse Function: p(t)</vt:lpstr>
      <vt:lpstr>Building Signals with Pulses: shifted pulses are used to mathematically  “turn other functions on and off”.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301 Signals &amp; Systems</dc:title>
  <cp:lastModifiedBy>saifurrahman2</cp:lastModifiedBy>
  <cp:revision>1</cp:revision>
  <dcterms:created xsi:type="dcterms:W3CDTF">2022-10-30T01:39:09Z</dcterms:created>
  <dcterms:modified xsi:type="dcterms:W3CDTF">2022-10-30T01:39:22Z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2012-08-31T00:00:00Z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2022-10-30T00:00:00Z</vt:filetime>
  </property>
</Properties>
</file>