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5818C-AAF2-470B-9A80-72846EB43D59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CB778-F483-49AD-A96C-EB55EC9763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A731-C521-406A-84C8-2F0E256E68A8}" type="datetime1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A4E-5AF4-4F53-8862-58DB72205139}" type="datetime1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A1E3-E5E5-40CF-8EA5-5E0B6A7E3D56}" type="datetime1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E91A-DF62-4483-8144-1FC744FC0D54}" type="datetime1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79EC-9EF2-47BA-9C9F-794EA623BB24}" type="datetime1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9DD6-9E9D-45C7-B176-AB2FFD6991F5}" type="datetime1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8570-60B2-4E19-970B-55ACE3B469CE}" type="datetime1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3CD0-1315-4B46-B84E-1A37BD122B51}" type="datetime1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45F8-A011-412D-BC13-023562A84250}" type="datetime1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03FA-4C68-44D4-A268-2AA7FE7AD920}" type="datetime1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6B1E-672F-4372-9111-7F5B4B2CD880}" type="datetime1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0D27C-2E0A-4ECC-ADB6-1F1433ECC880}" type="datetime1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1D2A-A7C7-49BC-BA5E-6BD395394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Programming</a:t>
            </a:r>
            <a:br>
              <a:rPr lang="en-US" dirty="0" smtClean="0"/>
            </a:br>
            <a:r>
              <a:rPr lang="en-US" dirty="0" smtClean="0"/>
              <a:t>ICT-1205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CLASS DESTRUCTOR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When an object is created, a constructor is called automatically to manage its birth.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Similarly, when </a:t>
            </a:r>
            <a:r>
              <a:rPr lang="en-US" sz="2600" dirty="0"/>
              <a:t>an object comes to the end of its life, another special member function is called </a:t>
            </a:r>
            <a:r>
              <a:rPr lang="en-US" sz="2600" dirty="0" smtClean="0"/>
              <a:t>automatically to </a:t>
            </a:r>
            <a:r>
              <a:rPr lang="en-US" sz="2600" dirty="0"/>
              <a:t>manage its death. This function is called a </a:t>
            </a:r>
            <a:r>
              <a:rPr lang="en-US" sz="2600" i="1" dirty="0"/>
              <a:t>destructor</a:t>
            </a:r>
            <a:r>
              <a:rPr lang="en-US" sz="2600" i="1" dirty="0" smtClean="0"/>
              <a:t>.</a:t>
            </a:r>
          </a:p>
          <a:p>
            <a:pPr algn="just"/>
            <a:endParaRPr lang="en-US" sz="2600" i="1" dirty="0"/>
          </a:p>
          <a:p>
            <a:pPr algn="just"/>
            <a:r>
              <a:rPr lang="en-US" sz="2600" dirty="0"/>
              <a:t>Each class has exactly one destructor. If it is not defined explicitly in the class definition, </a:t>
            </a:r>
            <a:r>
              <a:rPr lang="en-US" sz="2600" dirty="0" smtClean="0"/>
              <a:t>then like </a:t>
            </a:r>
            <a:r>
              <a:rPr lang="en-US" sz="2600" dirty="0"/>
              <a:t>the default </a:t>
            </a:r>
            <a:r>
              <a:rPr lang="en-US" sz="2600" dirty="0" smtClean="0"/>
              <a:t>constructor, the </a:t>
            </a:r>
            <a:r>
              <a:rPr lang="en-US" sz="2600" dirty="0"/>
              <a:t>destructor </a:t>
            </a:r>
            <a:r>
              <a:rPr lang="en-US" sz="2600" dirty="0" smtClean="0"/>
              <a:t>is created </a:t>
            </a:r>
            <a:r>
              <a:rPr lang="en-US" sz="2600" dirty="0"/>
              <a:t>automatically.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Example of destructor:</a:t>
            </a:r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27932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/>
              <a:t>Output  of previous program: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The class destructor is called for an object when it reaches the end of its scope.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667000"/>
            <a:ext cx="3462337" cy="211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POINTERS TO OBJECTS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200" dirty="0"/>
              <a:t>Since p is a pointer to an X object, *p is an X object, and (*p).data accesses its </a:t>
            </a:r>
            <a:r>
              <a:rPr lang="en-US" sz="2200" b="1" dirty="0"/>
              <a:t>public </a:t>
            </a:r>
            <a:r>
              <a:rPr lang="en-US" sz="2200" b="1" dirty="0" smtClean="0"/>
              <a:t>member </a:t>
            </a:r>
            <a:r>
              <a:rPr lang="en-US" sz="2200" dirty="0" smtClean="0"/>
              <a:t>data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Note </a:t>
            </a:r>
            <a:r>
              <a:rPr lang="en-US" sz="2200" dirty="0"/>
              <a:t>that parentheses are required in the expression (*p).data because the direct </a:t>
            </a:r>
            <a:r>
              <a:rPr lang="en-US" sz="2200" dirty="0" smtClean="0"/>
              <a:t>member selection </a:t>
            </a:r>
            <a:r>
              <a:rPr lang="en-US" sz="2200" dirty="0"/>
              <a:t>operator “</a:t>
            </a:r>
            <a:r>
              <a:rPr lang="en-US" sz="2200" b="1" dirty="0"/>
              <a:t>.” has higher precedence than the dereferencing operator “*”.</a:t>
            </a: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3276600"/>
            <a:ext cx="8648700" cy="342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/>
              <a:t>We can define class members static </a:t>
            </a:r>
            <a:r>
              <a:rPr lang="en-US" sz="2600" dirty="0" smtClean="0">
                <a:solidFill>
                  <a:srgbClr val="FF0000"/>
                </a:solidFill>
              </a:rPr>
              <a:t>using </a:t>
            </a:r>
            <a:r>
              <a:rPr lang="en-US" sz="2600" b="1" dirty="0" smtClean="0">
                <a:solidFill>
                  <a:srgbClr val="FF0000"/>
                </a:solidFill>
              </a:rPr>
              <a:t>static</a:t>
            </a:r>
            <a:r>
              <a:rPr lang="en-US" sz="2600" dirty="0" smtClean="0">
                <a:solidFill>
                  <a:srgbClr val="FF0000"/>
                </a:solidFill>
              </a:rPr>
              <a:t> keyword</a:t>
            </a:r>
            <a:r>
              <a:rPr lang="en-US" sz="2600" dirty="0" smtClean="0"/>
              <a:t>. </a:t>
            </a:r>
            <a:r>
              <a:rPr lang="en-US" sz="2600" dirty="0" smtClean="0">
                <a:solidFill>
                  <a:srgbClr val="0000FF"/>
                </a:solidFill>
              </a:rPr>
              <a:t>When we declare a member of a class as static it means no matter how many objects of the class are created, there is only one copy of the static member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A static member is shared by all objects of the class. All static data is initialized to zero when the first object is created, if no other initialization is present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We can't put it in the class definition but it can be initialized outside the class as done in the following example </a:t>
            </a:r>
            <a:r>
              <a:rPr lang="en-US" sz="2600" dirty="0" smtClean="0">
                <a:solidFill>
                  <a:srgbClr val="FF0000"/>
                </a:solidFill>
              </a:rPr>
              <a:t>by </a:t>
            </a:r>
            <a:r>
              <a:rPr lang="en-US" sz="2600" dirty="0" err="1" smtClean="0">
                <a:solidFill>
                  <a:srgbClr val="FF0000"/>
                </a:solidFill>
              </a:rPr>
              <a:t>redeclaring</a:t>
            </a:r>
            <a:r>
              <a:rPr lang="en-US" sz="2600" dirty="0" smtClean="0">
                <a:solidFill>
                  <a:srgbClr val="FF0000"/>
                </a:solidFill>
              </a:rPr>
              <a:t> the static variable, using the scope resolution operator </a:t>
            </a:r>
            <a:r>
              <a:rPr lang="en-US" sz="2600" b="1" dirty="0" smtClean="0">
                <a:solidFill>
                  <a:srgbClr val="FF0000"/>
                </a:solidFill>
              </a:rPr>
              <a:t>::</a:t>
            </a:r>
            <a:r>
              <a:rPr lang="en-US" sz="2600" dirty="0" smtClean="0">
                <a:solidFill>
                  <a:srgbClr val="FF0000"/>
                </a:solidFill>
              </a:rPr>
              <a:t> to identify which class it belongs to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STATIC DATA MEMBERS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STATIC DATA MEMBERS</a:t>
            </a:r>
            <a:endParaRPr 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45530"/>
            <a:ext cx="7543800" cy="596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Notice how four widgets are created inside the inner block, and then they are destroyed when </a:t>
            </a:r>
            <a:r>
              <a:rPr lang="en-US" sz="2600" dirty="0" smtClean="0"/>
              <a:t>program control </a:t>
            </a:r>
            <a:r>
              <a:rPr lang="en-US" sz="2600" dirty="0"/>
              <a:t>leaves that block, reducing the global number of widgets from 6 to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1D2A-A7C7-49BC-BA5E-6BD395394F4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STATIC DATA MEMBERS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231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Computer Programming ICT-1205</vt:lpstr>
      <vt:lpstr>THE CLASS DESTRUCTOR</vt:lpstr>
      <vt:lpstr>Slide 3</vt:lpstr>
      <vt:lpstr>Slide 4</vt:lpstr>
      <vt:lpstr>POINTERS TO OBJECTS</vt:lpstr>
      <vt:lpstr>STATIC DATA MEMBERS</vt:lpstr>
      <vt:lpstr>STATIC DATA MEMBERS</vt:lpstr>
      <vt:lpstr>STATIC DATA MEMBERS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14</cp:revision>
  <dcterms:created xsi:type="dcterms:W3CDTF">2016-08-07T01:50:07Z</dcterms:created>
  <dcterms:modified xsi:type="dcterms:W3CDTF">2016-08-09T14:41:32Z</dcterms:modified>
</cp:coreProperties>
</file>