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30:44.360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context xml:id="ctx1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1" timeString="2020-12-03T01:33:03.518"/>
    </inkml:context>
  </inkml:definitions>
  <inkml:traceGroup>
    <inkml:annotationXML>
      <emma:emma xmlns:emma="http://www.w3.org/2003/04/emma" version="1.0">
        <emma:interpretation id="{CD012436-57DA-4EE8-B246-41ADD7277F2F}" emma:medium="tactile" emma:mode="ink">
          <msink:context xmlns:msink="http://schemas.microsoft.com/ink/2010/main" type="writingRegion" rotatedBoundingBox="16336,8767 26792,8329 26921,11416 16465,11855"/>
        </emma:interpretation>
      </emma:emma>
    </inkml:annotationXML>
    <inkml:traceGroup>
      <inkml:annotationXML>
        <emma:emma xmlns:emma="http://www.w3.org/2003/04/emma" version="1.0">
          <emma:interpretation id="{EE7A83E5-BF7D-4655-A57E-F022BC33D361}" emma:medium="tactile" emma:mode="ink">
            <msink:context xmlns:msink="http://schemas.microsoft.com/ink/2010/main" type="paragraph" rotatedBoundingBox="16328,8804 24619,8304 24681,9333 16390,9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2CEE2C-B184-4002-B0C7-0056A2A6B8EB}" emma:medium="tactile" emma:mode="ink">
              <msink:context xmlns:msink="http://schemas.microsoft.com/ink/2010/main" type="line" rotatedBoundingBox="16328,8804 24619,8304 24681,9333 16390,9834"/>
            </emma:interpretation>
          </emma:emma>
        </inkml:annotationXML>
        <inkml:traceGroup>
          <inkml:annotationXML>
            <emma:emma xmlns:emma="http://www.w3.org/2003/04/emma" version="1.0">
              <emma:interpretation id="{8CE025A7-E5A1-455B-A76B-06420318417B}" emma:medium="tactile" emma:mode="ink">
                <msink:context xmlns:msink="http://schemas.microsoft.com/ink/2010/main" type="inkWord" rotatedBoundingBox="18029,8702 18635,8665 18691,9586 18084,9622"/>
              </emma:interpretation>
              <emma:one-of disjunction-type="recognition" id="oneOf0">
                <emma:interpretation id="interp0" emma:lang="en-US" emma:confidence="0.5">
                  <emma:literal>if</emma:literal>
                </emma:interpretation>
                <emma:interpretation id="interp1" emma:lang="en-US" emma:confidence="0">
                  <emma:literal>if,</emma:literal>
                </emma:interpretation>
                <emma:interpretation id="interp2" emma:lang="en-US" emma:confidence="0">
                  <emma:literal>it,</emma:literal>
                </emma:interpretation>
                <emma:interpretation id="interp3" emma:lang="en-US" emma:confidence="0">
                  <emma:literal>iff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1716-392 1317,'0'0'239,"0"0"-137,0 0 24,0 0-95,0 0-31,0 0-9,0 0-89,-2-7-167,2 2-309</inkml:trace>
        </inkml:traceGroup>
      </inkml:traceGroup>
    </inkml:traceGroup>
    <inkml:traceGroup>
      <inkml:annotationXML>
        <emma:emma xmlns:emma="http://www.w3.org/2003/04/emma" version="1.0">
          <emma:interpretation id="{2DFAC5CB-A057-4AB7-B18B-563D68E167FD}" emma:medium="tactile" emma:mode="ink">
            <msink:context xmlns:msink="http://schemas.microsoft.com/ink/2010/main" type="paragraph" rotatedBoundingBox="16977,9662 26830,9249 26921,11416 17068,118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5DDDE8-CE56-4F41-AFF9-6D5A251AF8F6}" emma:medium="tactile" emma:mode="ink">
              <msink:context xmlns:msink="http://schemas.microsoft.com/ink/2010/main" type="line" rotatedBoundingBox="16977,9662 26830,9249 26886,10577 17032,10990"/>
            </emma:interpretation>
          </emma:emma>
        </inkml:annotationXML>
        <inkml:traceGroup>
          <inkml:annotationXML>
            <emma:emma xmlns:emma="http://www.w3.org/2003/04/emma" version="1.0">
              <emma:interpretation id="{D20A0A8E-D07A-4075-8D63-9B36EB022E10}" emma:medium="tactile" emma:mode="ink">
                <msink:context xmlns:msink="http://schemas.microsoft.com/ink/2010/main" type="inkWord" rotatedBoundingBox="20169,9787 22427,9780 22428,10341 20171,10349"/>
              </emma:interpretation>
              <emma:one-of disjunction-type="recognition" id="oneOf1">
                <emma:interpretation id="interp5" emma:lang="en-US" emma:confidence="1">
                  <emma:literal>system</emma:literal>
                </emma:interpretation>
                <emma:interpretation id="interp6" emma:lang="en-US" emma:confidence="0">
                  <emma:literal>System</emma:literal>
                </emma:interpretation>
                <emma:interpretation id="interp7" emma:lang="en-US" emma:confidence="0">
                  <emma:literal>systems</emma:literal>
                </emma:interpretation>
                <emma:interpretation id="interp8" emma:lang="en-US" emma:confidence="0">
                  <emma:literal>Systems</emma:literal>
                </emma:interpretation>
                <emma:interpretation id="interp9" emma:lang="en-US" emma:confidence="0">
                  <emma:literal>stem</emma:literal>
                </emma:interpretation>
              </emma:one-of>
            </emma:emma>
          </inkml:annotationXML>
          <inkml:trace contextRef="#ctx1" brushRef="#br0">4150 601</inkml:trace>
        </inkml:traceGroup>
        <inkml:traceGroup>
          <inkml:annotationXML>
            <emma:emma xmlns:emma="http://www.w3.org/2003/04/emma" version="1.0">
              <emma:interpretation id="{09E8EF41-06A8-4EA5-BF76-4E64DCD9420C}" emma:medium="tactile" emma:mode="ink">
                <msink:context xmlns:msink="http://schemas.microsoft.com/ink/2010/main" type="inkWord" rotatedBoundingBox="26871,10563 26886,10563 26886,10578 26871,10578"/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\</emma:literal>
                </emma:interpretation>
                <emma:interpretation id="interp13" emma:lang="en-US" emma:confidence="0">
                  <emma:literal>`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1" brushRef="#br0" timeOffset="2128.7333">10512 1242</inkml:trace>
        </inkml:traceGroup>
      </inkml:traceGroup>
      <inkml:traceGroup>
        <inkml:annotationXML>
          <emma:emma xmlns:emma="http://www.w3.org/2003/04/emma" version="1.0">
            <emma:interpretation id="{8D92029C-6EC3-4F2D-B402-D9118002CB61}" emma:medium="tactile" emma:mode="ink">
              <msink:context xmlns:msink="http://schemas.microsoft.com/ink/2010/main" type="line" rotatedBoundingBox="18305,10830 24298,10702 24316,11539 18323,11667"/>
            </emma:interpretation>
          </emma:emma>
        </inkml:annotationXML>
        <inkml:traceGroup>
          <inkml:annotationXML>
            <emma:emma xmlns:emma="http://www.w3.org/2003/04/emma" version="1.0">
              <emma:interpretation id="{8BE94BD9-9120-4F5F-8449-744AE8817D34}" emma:medium="tactile" emma:mode="ink">
                <msink:context xmlns:msink="http://schemas.microsoft.com/ink/2010/main" type="inkWord" rotatedBoundingBox="18306,10891 19575,10864 19587,11444 18319,11471"/>
              </emma:interpretation>
              <emma:one-of disjunction-type="recognition" id="oneOf3">
                <emma:interpretation id="interp15" emma:lang="en-US" emma:confidence="0">
                  <emma:literal>too.</emma:literal>
                </emma:interpretation>
                <emma:interpretation id="interp16" emma:lang="en-US" emma:confidence="0">
                  <emma:literal>toro</emma:literal>
                </emma:interpretation>
                <emma:interpretation id="interp17" emma:lang="en-US" emma:confidence="0">
                  <emma:literal>loin</emma:literal>
                </emma:interpretation>
                <emma:interpretation id="interp18" emma:lang="en-US" emma:confidence="0">
                  <emma:literal>biro</emma:literal>
                </emma:interpretation>
                <emma:interpretation id="interp19" emma:lang="en-US" emma:confidence="0">
                  <emma:literal>loins</emma:literal>
                </emma:interpretation>
              </emma:one-of>
            </emma:emma>
          </inkml:annotationXML>
          <inkml:trace contextRef="#ctx1" brushRef="#br0" timeOffset="-1239.0672">2774 2050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0:51.44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0398FA-F014-417F-8836-6B46876608E7}" emma:medium="tactile" emma:mode="ink">
          <msink:context xmlns:msink="http://schemas.microsoft.com/ink/2010/main" type="inkDrawing" rotatedBoundingBox="3731,12646 7204,12335 7210,12393 3736,12704" semanticType="underline" shapeName="Other">
            <msink:sourceLink direction="with" ref="{18169C68-927E-4084-B204-A3D5667B8C4F}"/>
            <msink:sourceLink direction="with" ref="{C29F7171-539E-4DF8-986F-D15BDDB63F0C}"/>
          </msink:context>
        </emma:interpretation>
      </emma:emma>
    </inkml:annotationXML>
    <inkml:trace contextRef="#ctx0" brushRef="#br0">99 304 80,'0'0'718,"0"0"-634,0 0-54,0 0 71,0 0 8,0 0-18,0 0-11,-101 17 12,101-13 1,0-4-23,0 0-22,14 0 2,32 0 27,52 0-6,92-21 3,103-8 15,70-6-7,39 1-28,-4 6-32,-41 7-13,-21-1-2,-39 1 1,-55-4-7,-71 6 4,-59 3 10,-53 1 51,-28 7 7,-7-1 25,-3-3 44,-9 4 9,-6 6-23,-6-1-52,0 3-60,0 0-16,0 0-49,0 0-15,-6 0-49,-19 0-60,-22 13-72,-80 8-81,8 2-219,-8-4-195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5.137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148 17 363,'0'0'504,"0"0"-376,0 0 99,0 0-72,0 0-97,0 0-47,0 0-11,-18-11 6,12 11 8,-3 0 4,-4 5 28,-1 5 50,-4 2-7,0-3 24,0-2-7,3-1-25,6-4-8,-1 2-6,8-4-3,2 0 12,0 0 16,0 0 4,0 0-7,0 0-10,2 0-16,8-6-27,-1-5-36,3-5-5,-1 1-19,5 5-64,-4 5-103,12 5-279,-3 0-257,-6 8-273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5.723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0 539 755,'0'0'235,"0"0"4,0 0 61,0 0-106,132 156-61,-106-115-60,-5-7-41,-6-4-20,-9-11 1,-2-5-4,2-12-4,-4-2-3,7-2 11,6-34 11,9-16-24,6-11-33,6-2 11,-6 11 22,0 16 10,-9 22 23,3 16-9,1 0-24,4 30 19,4 10 0,1 5 27,-2 1 19,-2-2-21,-3-13-8,-6-6-16,-3-10-2,-3-11 0,-5-4 1,1-3 24,1-29-7,0-16-26,-5-17-10,-5-17-8,-2-17 8,0-6 0,0 0 1,-12 10 33,1 22 64,-2 26 19,5 18-1,-2 22-4,5 7-87,2 7-25,-4 32-83,1 18 68,3 12 15,3 10 25,0 1 3,16-3-10,16-4-1,9-11-7,5-5 1,-1-15 2,-1-9-13,-1-10-25,-4-9-48,-2-11-4,-3-3-18,-3 0-27,0-3-58,-5-30-84,-11 7-117,-9-8-370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5.910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0 249 1046,'0'0'486,"0"0"-212,0 0-2,0 0-150,153-63-80,-54 33-23,12-2-19,-6-3-2,-18 3-85,-24 5-56,-27 10-89,-21 7-161,-15 7-320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7.180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-1 468 324,'0'0'72,"0"0"25,0 0-43,0 0-19,0 0 13,0 0 2,0 0 9,-10 6 31,31-6-3,25 0 27,47-11 77,74-32-39,89-17-61,41-3-11,3 0 0,-34 15-8,-83 15-2,-48 9-32,-49 7-22,-22 1-7,-7-3 5,-6-3 43,-6 3 64,-18 4 39,-15 4-13,-3 5-31,-9 0-31,0 6-39,0 0-28,0 0-18,0 0-6,0 0-6,0 0-21,0 0-43,0 0-53,-6 0-91,-43 9-128,2 7-172,-4 3-73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8.095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0 973,'0'0'293,"0"0"-130,0 0-6,0 0-75,0 0-82,0 0 6,0 0 0,9 145 75,4-77 16,1 5 27,4 7-17,-3 0-30,3-5-33,-5-8 9,-2-12-10,-1-7-10,-5-11-8,1-13 3,1-8-7,-4-10-6,-3-4 0,0-2 11,2 0 8,-2 0 4,0 0-10,0 0-13,3 0-3,0 0-3,7 0 3,11-14-2,15-5-10,17-15 0,22-9-15,25-8-13,17-6-12,11-2-2,1 2 14,-7 5 7,-19 12 9,-28 5 12,-22 8 0,-19 11 10,-19 2 20,-7 10 30,-8 1-1,0 3-17,0 0-17,0 0-10,0 0-3,0 0-6,0 0-5,0 0 6,0 0-7,0 0 0,0 0-1,0 0-8,0 0 0,0 0-6,-5 0-27,-8 0-17,-8 0 4,-5-3-8,-5-1 16,-8-2 23,0-6-5,0 4 6,3-2 13,7 4 10,5-2 0,6 4 1,3 2 10,5 1 5,2-2 12,5 3 9,0 0 5,3 0 4,0 0-6,0 0-15,0 0-20,12 0-5,8 0-25,14 12 25,8 7 25,9 4 5,6-3-2,0 5-13,-12-6-5,-6 2-10,-16-2 0,-10 3-9,-8 2 9,-5 3 12,0 0 16,0-2 5,-5-4-3,-1-4-17,-1-7-2,2-8-10,2-2-1,0 0-61,-4 0-73,-17 0-116,4 0-383,-4 0-384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9.396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0 806,'0'0'513,"0"0"-465,0 0 167,0 0-60,0 0-155,0 0-2,0 0 2,93 222 125,-58-127 15,-5-4-34,-3-8-16,-6-12-29,-3-14-20,-6-17-7,-3-10-20,-2-11-2,-5-11-1,-2-8-11,3 0-44,-3 0-55,0-23-44,-5-30-133,-19 2-373,-7-1-151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9.762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0 282 421,'0'0'208,"0"0"-25,0 0 24,0 0-61,0 0-67,0 0-51,236-92-9,-137 55-18,7-2 15,-7 5-2,-13 3 15,-19 10 23,-23 6 12,-16 6 26,-20 4 17,-5 5 6,-3 0-32,0 0-24,0 0-12,0 0-14,0 11-12,0 7 0,3 12 54,4 1 38,1 5-9,2 0-23,1-4-14,1-3-12,0-4-15,0 0-7,1-4-13,-2-2-5,1-4-1,-3-3 0,3-4-12,-6-3-46,1-5-49,-2 0-59,-5 0-87,0-17-42,0-12-50,-3-9-508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0.101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105 30 863,'0'0'310,"0"0"-149,0 0 89,0 0-122,0 0-128,0 0-13,0 0 13,-33 63 18,15-28 69,0-6 8,4-4-23,1-9-14,4-8-8,9-4-8,0-4 25,0 0 58,0 0 38,0-21 15,0-5-70,0-9-76,4 0-32,4 2-1,2 7-8,-2 6-4,-2 9-54,1 9-85,-2 2-127,4 0-283,0 19-128,-3-1-151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0.654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65 684,'0'0'191,"0"0"-15,0 0 134,0 0-100,198 180-60,-159-130-63,-13-1-27,-8-5-25,-8-4-13,-10-11-6,0-7 3,0-8-6,0-12 9,0-2 13,0 0 16,-3-29 5,-6-17-40,6-14-16,3-10-1,0-3-6,3 8 7,20 9 9,5 14 15,1 13-14,2 19-1,-2 10-9,2 8-24,2 30 15,-6 10 9,-4 4 21,-5-4-5,-8-2-4,-4-11 0,-6-10-11,0-9 5,0-11-6,0-5-24,0 0 24,5-23 36,8-21-34,8-20-2,2 1-37,5 0 19,-2 18 18,-2 21 3,1 16 34,-1 8-36,-1 0 20,8 27 19,1 5 10,-4 3 14,-2-1-12,-5 2-15,-3-10-12,-2-3-10,-7-8-12,-6-4-3,-3-4-89,0-7-133,0 0-251,0 0-276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0.949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9 372 682,'0'0'204,"0"0"-87,0 0-26,0 0-39,174-183 16,-154 131 29,-11 7 28,-9 2-34,0 13 24,-18 13 40,-14 17-42,-10 0-71,-1 36-10,4 14 9,13 13 6,17 3 0,9-3 0,21-3-4,32-12-6,19-12 0,16-18 3,4-15-40,1-3-22,-8-25-93,-10-15-43,-18-3 1,-18-1-54,-16 12-3,-23 3 5,0 10-5,-7 6-350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0:51.94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129D7B-8961-42E0-AC1E-7AB7DB81B5CB}" emma:medium="tactile" emma:mode="ink">
          <msink:context xmlns:msink="http://schemas.microsoft.com/ink/2010/main" type="inkDrawing" rotatedBoundingBox="4216,12832 6973,12551 6979,12611 4222,12892" semanticType="underline" shapeName="Other">
            <msink:sourceLink direction="with" ref="{18169C68-927E-4084-B204-A3D5667B8C4F}"/>
            <msink:sourceLink direction="with" ref="{C29F7171-539E-4DF8-986F-D15BDDB63F0C}"/>
          </msink:context>
        </emma:interpretation>
      </emma:emma>
    </inkml:annotationXML>
    <inkml:trace contextRef="#ctx0" brushRef="#br0">89 262 796,'0'0'188,"0"0"-152,0 0-27,0 0 70,0 0 49,0 0-83,0 0 11,-89 22 70,119-22 34,27 0-18,51-3-34,84-19-5,96-6-10,50-8-19,22 3-42,-18 7 27,-54 4-17,-39 3 1,-64 2 1,-64 2 8,-53 1-2,-29 0 8,-5 4 40,-11-4 40,-2 2 24,-11 9-6,-7-3-27,-3 6-38,0 0-33,0 0-29,0 0-22,0 0-7,0 0-8,0 0 7,0 0-5,0 0 5,0 0-9,0 0-22,0 0-23,0 0-35,0 0-33,0 0-65,0 0-48,0 0-64,-10 0-90,-8 0-99,-8 0-27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2.893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147-2 696,'0'0'184,"0"0"49,0 0-13,0 0-69,0 0-45,0 0-14,0 0 1,0-7-11,0 7-10,0 0-21,0 3-12,-12 11-22,-3 7-16,-6 7 57,-3 6 30,0-1-24,2-1-23,8-8-13,4-2-15,8-9-11,-1-2 4,3-5-6,0-4 1,0 1-1,0-3 1,0 0 5,0 0-5,11 0 1,17 0 15,14 0 31,12 0 25,11 0-32,8 0-27,-1 0-14,-4 0-1,-1 12 0,-7 11-14,-16 8 0,-11 0-4,-17 5-1,-13-2 10,-3 5 10,-16-2 0,-17-3 23,-6-1-4,-3-8 0,3-6 2,3-9 0,7-7-3,4-3 7,1 0 9,6 0 21,0 0 1,4-11-13,2-1 6,-1 4-16,8 5-17,-1-1-7,-1 4-9,7 0-6,0 0-8,0 0-15,0 0-62,0 0-73,0 0-118,0 0-93,0-3-140,7-2-50,8-3-46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3.219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77 0 542,'0'0'274,"0"0"-17,0 0 83,0 0-149,0 0-184,0 0 31,0 0-26,-53 159 134,38-86-15,5-3-8,10-5-31,0-8-26,10-13-28,16-10-2,7-9-2,6-13 6,0-6 4,6-6-7,3 0-5,-3-6-13,-3-6-6,-9-2-13,-9 0-7,-9 4-8,-2-1-12,-8 1-22,1-2-28,-4-1-69,5 2-99,2-17-103,-2 7-337,1-3-228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3.976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203 527 1079,'0'0'261,"0"0"-101,0 0 93,0 0-110,0 0-115,0 0-6,-156 78 10,132-32-2,6 0-30,13-6 0,5-5-6,0-5 6,3-9-11,17-10-33,7-11 3,6 0 23,9-20-2,0-20-29,-1 1-3,-2 1 18,-8 8 24,-5 14-2,2 12 11,6 4-13,5 0 14,2 15 0,4 1 1,-6-7 11,-3-9-11,-7 0-1,-7-6 0,-4-28-6,-9-8-1,-9-14 6,0-15 1,-3-7 20,-25-5 34,-4-4-7,-1 9 29,2 13 50,5 19 22,10 17-25,5 17-24,4 12-74,2 6-25,-1 27-59,-1 15 59,5 12 2,2 5 17,0 10 0,20 1 0,17-1 2,8 0-2,8-8-10,4-7 5,0-11-4,-2-14 6,-4-12-16,-4-14-1,2-9-11,-4 0-3,-1-24-4,-1-15-9,-4-14 10,-7-8 0,-7-7 8,-4 3 10,-10 13 18,-4 15 42,-4 13 24,-3 16 29,0 6-25,0 2-87,0 0-1,3 11-62,2 20 8,8 6 54,5 5 10,3 0 8,2-3-6,4-7-6,-2-5 4,-4-8-10,0-9-77,-6-7-74,-1-3-78,-14-13-80,0-18-309,0-9-554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4.206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49 66 1185,'0'0'231,"0"0"80,0 0-2,0 0-98,0 0-57,0 0-18,0 0-24,-3-64-38,3 61-38,0 3-34,0 0-2,0 0-62,0 0-63,-3 0-105,-12 0-156,-1 10-199,4 1-172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45.482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0 381 652,'0'0'399,"0"0"-173,0 0 6,0 0-52,0 0-37,0 0-9,0 0-27,110 69-28,-92-40-18,0 0-8,-3 1-13,-6-1-12,-5-2-12,-4-5-3,0-4-4,0-6 0,0-6 0,0-6 9,0 0 23,0-6 31,2-27 27,10-13-48,10-15-44,2-6-7,8 1-6,1 13 5,-2 18 1,0 13 5,0 19-5,2 3-21,-1 16 2,2 20 5,-1 9 14,-4 4 11,2-5-2,-7-2-8,4-9 7,-5-9-8,1-10-44,6-11-31,9-3-8,9-15-28,3-26-36,3-13-99,-6-15-26,-15-6 35,-12 0 224,-16 12 13,-5 23 196,0 18 39,-26 22-91,-2 0-101,-1 26 1,1 7-8,11-1-26,5-4-10,12-5-10,0-3-43,0-7-29,12-8 12,15-5-8,6 0-12,6-11-15,0-24-31,-7-10 35,-4-4 51,-10 3 50,-10 9 105,-8 7 94,0 8 58,0 12 5,0 2-40,0 8-59,0 0-75,0 0-67,0 4-21,0 26-42,0 21 5,16 20 37,23 20 17,33 36 2,30 30-5,-4-11-1,-7-12-8,-19-20-5,-30-27-12,-6 4-9,-12 2-6,-24-22 8,0-16 5,-39-15 11,-31-12 3,-13-15 17,-16-11-2,-3-2 3,6-13 5,9-25 1,17-13 28,17-11 5,20-8-5,20-9 10,13-5-19,19-5-9,35-2-17,18 6-5,17 5-5,14 10-1,4 13-5,-4 8 9,-14 11 16,-22 12-1,-23 7-1,-23 9 21,-11 4 40,-10 6-4,0 0-29,0 0-41,0 0-11,0 0-26,-4 0 0,-2 0-28,1 0-90,-1 0-73,-6 2-75,-6 9-203,2-3-283,1-5-354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8T04:13:27.42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0E1C4F-EA7A-404F-92A0-1D015B66DF66}" emma:medium="tactile" emma:mode="ink">
          <msink:context xmlns:msink="http://schemas.microsoft.com/ink/2010/main" type="writingRegion" rotatedBoundingBox="4308,5404 10887,2954 11367,4243 4788,6693"/>
        </emma:interpretation>
      </emma:emma>
    </inkml:annotationXML>
    <inkml:traceGroup>
      <inkml:annotationXML>
        <emma:emma xmlns:emma="http://www.w3.org/2003/04/emma" version="1.0">
          <emma:interpretation id="{C3F4DF73-B28C-4828-A1DD-25388D0DF1FB}" emma:medium="tactile" emma:mode="ink">
            <msink:context xmlns:msink="http://schemas.microsoft.com/ink/2010/main" type="paragraph" rotatedBoundingBox="4308,5404 10887,2954 11367,4243 4788,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F49476-9FE4-4A14-AD49-206CEC364BE9}" emma:medium="tactile" emma:mode="ink">
              <msink:context xmlns:msink="http://schemas.microsoft.com/ink/2010/main" type="line" rotatedBoundingBox="4308,5404 10887,2954 11367,4243 4788,6693"/>
            </emma:interpretation>
          </emma:emma>
        </inkml:annotationXML>
        <inkml:traceGroup>
          <inkml:annotationXML>
            <emma:emma xmlns:emma="http://www.w3.org/2003/04/emma" version="1.0">
              <emma:interpretation id="{6A0E907D-6C14-419D-A437-142274D391AF}" emma:medium="tactile" emma:mode="ink">
                <msink:context xmlns:msink="http://schemas.microsoft.com/ink/2010/main" type="inkWord" rotatedBoundingBox="4308,5404 5735,4872 6215,6161 4788,6693"/>
              </emma:interpretation>
              <emma:one-of disjunction-type="recognition" id="oneOf0">
                <emma:interpretation id="interp0" emma:lang="en-US" emma:confidence="0">
                  <emma:literal>nut</emma:literal>
                </emma:interpretation>
                <emma:interpretation id="interp1" emma:lang="en-US" emma:confidence="0">
                  <emma:literal>out)</emma:literal>
                </emma:interpretation>
                <emma:interpretation id="interp2" emma:lang="en-US" emma:confidence="0">
                  <emma:literal>act)</emma:literal>
                </emma:interpretation>
                <emma:interpretation id="interp3" emma:lang="en-US" emma:confidence="0">
                  <emma:literal>Nut</emma:literal>
                </emma:interpretation>
                <emma:interpretation id="interp4" emma:lang="en-US" emma:confidence="0">
                  <emma:literal>aunt)</emma:literal>
                </emma:interpretation>
              </emma:one-of>
            </emma:emma>
          </inkml:annotationXML>
          <inkml:trace contextRef="#ctx0" brushRef="#br0">27 242 114,'0'0'309,"0"0"24,0 0-217,0 0-5,0 0-59,0 0-19,3-23-2,-3 23 2,0 0 3,3 0 3,-3 0 18,0 0 6,0 0-12,0 0-7,0 0-12,0 0-2,0 0 6,0 0 2,0 0 15,0 0-13,0 0 6,0 0-4,0 0 9,0 0-1,0 0 4,0 0 2,0 0-6,0 0-4,0 0-12,0 0-6,0 0-5,0 0-6,0 0-6,0 0 7,0 0-10,0 0 6,0 0 8,0 0-1,0 0-2,0 0 1,0 0-3,0 0 8,0 0-1,0 0 0,0 0 10,0 0-7,0 0 1,0 0 2,0-4-10,0 4-3,0 0-7,0-2 1,0 2 5,0 0-7,0 0 3,2 0-11,1 0 0,-3 0-1,0 0-13,0 0-11,4 6 14,-4 4 10,0-2 9,0 3 1,0-2 4,0-5-2,0-1-2,0-3 1,0 0-2,0 0 13,-7 0 8,-1-7 7,-2-13-15,2-6-5,2-4-8,6-3-2,0 4-6,0-2-1,12 8 0,11 4-10,8 6-3,5 5-4,6 8 8,2 0 3,-1 2-6,-8 25-2,-2 11-3,-9 8 4,-9 4-4,-5 13 17,-10-1 22,0 5 1,-7-2-7,-16-3-3,-1-5-4,0-6 6,3-7-6,-1-12-8,11-11 0,-2-7 8,8-6-9,2-7 18,0-1 4,3 0 8,0 0 5,-4 0-4,4 0 0,-3 0-11,3-4-10,-2-3 1,2-1-1,0-4 7,0 4-8,0-5 6,0-2 3,0-1-8,0-2-1,9-7-6,2-4-3,5-3 1,2-6-1,0-6 1,3-1-1,0-1 1,0-5-1,-1 2 1,-2-3-1,-5 4 0,-2 2 0,-1 3 6,-5 8-6,-2 11 1,-3 5-1,0 11-1,0 8-12,0 0-5,0 8-15,-11 27-12,-7 18 45,-10 18 8,5 10 38,2 3-5,8-3 0,13-6-12,0-10-16,13-9 2,20-13-15,9-12 0,9-15 13,6-11 5,3-5 6,-3 0-18,-4-19 2,-4-6-8,-10 2-11,-6-5-1,-12 8-6,-7 1 2,-4 2-1,-8 5-2,-2 8-16,0-1-15,0 5-28,0-2-43,0 2-109,-21-4-111,1 2-469,1-4-351</inkml:trace>
          <inkml:trace contextRef="#ctx0" brushRef="#br0" timeOffset="645.7632">681-106 538,'0'0'696,"0"0"-573,0 0 178,0 0-189,0 0-49,0 0-35,0 0-28,-13 44 0,13 10 50,6 10 98,12 7 43,3 5-19,4-8-65,4-7-23,4-13-32,1-11-15,-2-7-21,-2-12-5,-3-9 2,-2-3 8,-4-6-3,-3 0-18,0 0-12,-4-18-64,1-10-54,-2-3-80,-5-7-40,2-1-65,-10 3 41,0 3 65,0-1-40,0 3 86,-3-5 121,-12 1 28,2-6 14,2 2 7,1-5 43,2 1 44,1 1 83,1 6 21,4 9 32,2 9-17,0 9-1,0 6-33,0 3-93,0 8-82,0 25 16,0 9-16,15 10 100,3 5 9,3-1-20,2-4-24,1-9-38,4-8-14,-7-9 4,0-7-11,-3-8-10,-7-7-3,1-4-76,1 0-55,-2-6-22,4-14-79,-2-12-266,-2 3-200,-8 3-213</inkml:trace>
          <inkml:trace contextRef="#ctx0" brushRef="#br0" timeOffset="873.926">1031-35 517,'0'0'568,"0"0"-487,0 0 81,0 0-119,0 0-32,0 0-11,169-128 2,-133 107-1,-7 2 0,-1 0-1,-7 7-31,-3-2-66,-7 3-178,1 2-391</inkml:trace>
          <inkml:trace contextRef="#ctx0" brushRef="#br0" timeOffset="1352.5729">1127-588 500,'0'0'370,"0"0"-165,0 0 61,0 0-136,0 0-26,0 0-15,0 0-23,-12-8-23,12 8-32,18 21-10,12 15 35,12 9 19,12 17 26,6 11-30,6 14 12,-2 7 0,-12 6-35,-6-1 8,-16 1-4,-18-2-4,-12-4-8,0-4-6,-24-7 13,-9-8 16,-3-13 30,7-8-11,4-15 5,11-13-28,4-12-19,4-9-8,6-5 3,0 0 9,0 0-5,0 0-17,0 0-2,-2-11-80,2-8-114,0 0-137,0 0-520</inkml:trace>
        </inkml:traceGroup>
        <inkml:traceGroup>
          <inkml:annotationXML>
            <emma:emma xmlns:emma="http://www.w3.org/2003/04/emma" version="1.0">
              <emma:interpretation id="{DF226B79-B9DE-4003-AFA7-0499CE6CE36F}" emma:medium="tactile" emma:mode="ink">
                <msink:context xmlns:msink="http://schemas.microsoft.com/ink/2010/main" type="inkWord" rotatedBoundingBox="9145,3657 10905,3002 11346,4188 9586,4843"/>
              </emma:interpretation>
              <emma:one-of disjunction-type="recognition" id="oneOf1">
                <emma:interpretation id="interp5" emma:lang="en-US" emma:confidence="0.5">
                  <emma:literal>Hi(s)</emma:literal>
                </emma:interpretation>
                <emma:interpretation id="interp6" emma:lang="en-US" emma:confidence="0">
                  <emma:literal>Hi's)</emma:literal>
                </emma:interpretation>
                <emma:interpretation id="interp7" emma:lang="en-US" emma:confidence="0">
                  <emma:literal>Hits)</emma:literal>
                </emma:interpretation>
                <emma:interpretation id="interp8" emma:lang="en-US" emma:confidence="0">
                  <emma:literal>His)</emma:literal>
                </emma:interpretation>
                <emma:interpretation id="interp9" emma:lang="en-US" emma:confidence="0">
                  <emma:literal>#hi(s)</emma:literal>
                </emma:interpretation>
              </emma:one-of>
            </emma:emma>
          </inkml:annotationXML>
          <inkml:trace contextRef="#ctx0" brushRef="#br1" timeOffset="23442.3631">5035-1992 175,'0'0'166,"0"0"-48,0 0-53,0 0-42,0 0-22,0 0 131,-13 0-9,10 0-19,3 0-36,0 0 11,0 0-2,0 0 1,-3 0-7,3 0-3,0 0 0,0 0 6,0 0 11,0 0-2,0 0-19,0 0 16,0 0-18,0 0 5,0 0-14,-2 0 1,2 0 2,0 0 0,0 0-8,0 0 5,0 0-7,0 0 0,0 0-3,0 0-3,0 0 2,0 0-1,0 0-5,-3 0-2,3 2-8,0 6-6,0 6 15,-4 3 14,4 1 6,0 7 2,-3 4-11,3 7-6,-3 5 10,0 4 1,-2 4-2,-2 5 8,1-4-2,1 7 14,-5-3-4,4-2 0,1-4 18,2-8-38,-1-4-32,4-12 4,0-5-4,0-8-4,0-5 0,0-6 2,0 0-2,0 0-2,0 0 6,0 0-13,0 0-16,0 0-46,0-4-22,0-1-35,0-1-36,0-4-59,4-3-117,2-18-149,-4 6-94,-2 0-131</inkml:trace>
          <inkml:trace contextRef="#ctx0" brushRef="#br1" timeOffset="23861.0124">4806-1598 373,'0'0'221,"0"0"7,0 0-50,0 0-38,0 0-17,0 0-26,0 0-14,42 6 7,-6-6 10,9 0-14,3 0-30,0 0-12,0-8-15,-9 0-10,-5 2-4,-13 0-9,-6 4 1,-7 2-7,-5 0-1,0 0 0,-3 0-1,0 0-5,0 0-3,0 0-25,3 0-24,1 0-37,1-6-54,4 4-114,0-3-297</inkml:trace>
          <inkml:trace contextRef="#ctx0" brushRef="#br1" timeOffset="24415.114">5304-1965 18,'0'0'589,"0"0"-437,0 0 44,0 0-66,0 0-14,0 0-12,0 0-18,-9-21-1,9 21 0,0 0 15,0 0-8,0 0-16,0 0-31,0 10-24,0 15 29,0 4 36,0 12 2,0 7 12,0 9 0,0 0-6,0 2-5,0 1-4,0-5-28,0 1-2,0-11-18,0-5 15,0-5-11,0-5-19,0-8 1,0-6-14,0-8 2,0-2 1,0-5 0,0-1 0,0 0 2,0 0 1,0 0 1,0 0-2,0 0-14,0 0-26,0 0-40,0 0-47,0 0-79,0 0-59,0 0-39,0-9-201,0 1-157,0-6-214</inkml:trace>
          <inkml:trace contextRef="#ctx0" brushRef="#br1" timeOffset="25413.9443">5608-1940 523,'0'0'666,"0"0"-485,0 0 98,0 0-161,0 0-58,0 0-13,0 0-6,-13-6 6,10 6-9,1 0 17,-1 0 6,-1 0-5,4 0 0,-3 0-13,3 0-6,0 0 16,0 0-10,0-2 7,0-1-1,0 0-11,-3-2-3,3 2-5,0 3 0,0 0 0,0 0 5,0 0-5,0 0-7,0 0-4,0 0-19,0 14-1,-3 1-1,-2 7 2,-2-1 37,-2 4 11,0-6-5,0-3-5,4-8-5,1-2-6,1-6-3,3 0 0,0 0 11,0 0 22,0-14 12,0-6-13,0 1-31,0-4-24,0 10-1,0 1-23,3 10-26,-3 2-38,0 0-82,0 0-125,0 16-177,0 6-27,0-4-314</inkml:trace>
          <inkml:trace contextRef="#ctx0" brushRef="#br1" timeOffset="24810.1265">5535-1606 833,'0'0'209,"0"0"104,0 0-123,0 0-78,0 0-37,0 0-48,0 0 42,0 79 51,0-33 2,0 2-12,-3-2-23,3-10-31,0-2-8,0-10-11,0-8 0,3-11 5,6-5-14,3 0 0,3 0 14,6-10-21,3-9-21,4-2-48,-2-1-52,-5-3-52,-6 7-52,-12-7-76,-3 4-212,0 5-275</inkml:trace>
          <inkml:trace contextRef="#ctx0" brushRef="#br1" timeOffset="25681.966">5886-1984 1007,'0'0'218,"0"0"-43,0 0 54,-24 186-6,21-96-66,3 4-8,0 0-54,30-2-34,3-15-36,6-8-25,0-15-39,-3-16-46,-7-16-81,5-22-132,-14 0-18,-1-6-269</inkml:trace>
          <inkml:trace contextRef="#ctx0" brushRef="#br1" timeOffset="26483.252">6234-1897 598,'0'0'216,"0"0"-12,0 0-16,0 0-70,0 0-26,0 0-15,0 0-23,-9-33 9,6 33-14,-1 0 2,4 0-14,0 0-7,-3 0-11,3 0-10,0 0-2,0 0 7,0 0-14,0 0 8,0 0-7,0 0-1,0-3 18,0 3-11,0-1 20,0-3-10,0 2-8,0-2 9,0 2-17,0 0 16,0 2-15,0 0 21,0 0-5,0 0-2,0 0-5,-2 0-11,-4 0-1,-4 8-21,2 10 22,-7 7 25,-1 7 14,2 0-16,-1 1 17,5-6-6,2-3-12,5-6-12,3-6-1,0-4 8,0-5-4,0-3-7,0 0 4,0 0-9,11 0 9,8 0-4,4 0 3,11-9-9,-1-2-18,3 4 1,-7 2 11,-4 5-4,-8 0 9,-4 0-26,-4 15 11,-3 12 16,-6 4 9,0 6 7,0-3 3,-6 6-10,-16-9 14,1-3-12,-2-4 8,-1-9 0,6-6-18,0-4 7,0-5 2,5 0 0,2 0 14,1 0-15,5 0 1,-1-5-1,3 2-1,-1 3 1,4 0-9,-3 0 0,3 0-2,-2 0-16,-4 0-38,0 0-89,-6 0-122,6 0-219,-1-3-403</inkml:trace>
          <inkml:trace contextRef="#ctx0" brushRef="#br1" timeOffset="26895.6058">6414-2154 1134,'0'0'207,"0"0"116,0 0-191,0 0-116,0 0 6,0 0 15,180 122 10,-126-60 7,-9 11-7,-9 8 26,-15 3-20,-19-1 2,-2 3-8,-18-8-10,-18-5 13,-6-8 11,1-13 6,2-14-2,8-9 2,10-13-15,10-5-17,4-9-9,7-2-8,0 0-7,0 0 5,0 0 1,0 0-6,0 0 9,0 0-20,0 0-33,0 0-56,13-15-91,-1-5-180,2-3-503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8T04:13:31.12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71B639-A345-4317-BB47-F338AFA510C0}" emma:medium="tactile" emma:mode="ink">
          <msink:context xmlns:msink="http://schemas.microsoft.com/ink/2010/main" type="writingRegion" rotatedBoundingBox="12558,3884 32348,1226 33253,7969 13463,10626"/>
        </emma:interpretation>
      </emma:emma>
    </inkml:annotationXML>
    <inkml:traceGroup>
      <inkml:annotationXML>
        <emma:emma xmlns:emma="http://www.w3.org/2003/04/emma" version="1.0">
          <emma:interpretation id="{6FB6B3F6-C840-44F1-9291-CDE4A61DE00E}" emma:medium="tactile" emma:mode="ink">
            <msink:context xmlns:msink="http://schemas.microsoft.com/ink/2010/main" type="paragraph" rotatedBoundingBox="12707,4508 17691,2904 18115,4225 13132,5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6E53C5-53F1-4465-AFAD-8B88D604F2DE}" emma:medium="tactile" emma:mode="ink">
              <msink:context xmlns:msink="http://schemas.microsoft.com/ink/2010/main" type="inkBullet" rotatedBoundingBox="12809,4826 14077,4418 14353,5278 13086,5685"/>
            </emma:interpretation>
            <emma:one-of disjunction-type="recognition" id="oneOf0">
              <emma:interpretation id="interp0" emma:lang="en-US" emma:confidence="0">
                <emma:literal>yet</emma:literal>
              </emma:interpretation>
              <emma:interpretation id="interp1" emma:lang="en-US" emma:confidence="0">
                <emma:literal>yet)</emma:literal>
              </emma:interpretation>
              <emma:interpretation id="interp2" emma:lang="en-US" emma:confidence="0">
                <emma:literal>buy</emma:literal>
              </emma:interpretation>
              <emma:interpretation id="interp3" emma:lang="en-US" emma:confidence="0">
                <emma:literal>yay</emma:literal>
              </emma:interpretation>
              <emma:interpretation id="interp4" emma:lang="en-US" emma:confidence="0">
                <emma:literal>yuk</emma:literal>
              </emma:interpretation>
            </emma:one-of>
          </emma:emma>
        </inkml:annotationXML>
        <inkml:trace contextRef="#ctx0" brushRef="#br0">-8303-470 133,'0'0'55,"0"0"14,0 0 3,0 0 3,0 0 7,0 0-24,0 0-15,12-32 12,-12 32 12,0-4 9,0 4 2,0 0-10,0 0-4,0 0-2,0 0 4,0 0-8,0 0-7,0 0 2,0 0 4,0 0 7,0 0 0,0 0 5,0 0 4,0 0-12,0 0-4,0 0-3,0 0-10,0 0 3,3 0-13,-3 0-5,3 0 3,0 0-14,2 14-11,5 8 11,-2 6 31,5 6 12,-1 5 9,2 0-12,-1-1-9,2-3-3,-4-9-11,2-3-14,-1-8 7,-4-9 3,-2-2-2,4-4 5,-5 0 3,5 0 14,1-20 17,7-10-31,6-8-23,1-5-5,-4-1 0,0 4 3,-6 4-11,-7 5 0,-5 10 18,0 5 22,-3 5 5,0 5 0,0 4-4,0 2-13,0 0-16,0 0-11,0 0-2,0 0-5,0 0-19,0 2-2,0 15-4,4 8 20,-1 11 4,0 7 5,2 5 1,2 4 1,-4-1-1,3-4 1,-4-1-1,-2-8 1,0-4 0,0-5-1,0-4 0,0-3 0,-8-4 2,-7-1 7,-6-6-2,-3-3-6,-4 0 6,2-2-7,-7-4 6,-1 2 0,5-2-5,1 2 0,7 0-1,6-2 0,4 0 1,1-2 1,7 0-1,3 0 0,0 0 8,0 0-7,0 0 5,0 0 1,0 0-8,0 0-6,0 0-24,0-2-37,0-6-80,10-2-88,14-18-269,-3 6-298,-1-4-194</inkml:trace>
        <inkml:trace contextRef="#ctx0" brushRef="#br0" timeOffset="360.1686">-7805-653 1031,'0'0'330,"0"0"-97,0 0 84,0 0-176,0 0-14,0 0-41,0 0-55,23-9-25,-10 50-3,1 13 60,4 11 43,0 8-17,3-3-3,4-3-29,-2-8-11,4-9-6,1-10-4,-2-13-10,-2-9-10,-6-7 6,0-9-2,-3-2-20,1 0 0,-1-7-58,3-15-48,-4-5-94,1-5-67,-5-3-79,-7-22-193,-3 12-100,0 1 112</inkml:trace>
        <inkml:trace contextRef="#ctx0" brushRef="#br0" timeOffset="1172.6805">-7563-448 1045,'0'0'134,"0"0"89,0 0-96,0 0-55,0 0-3,0 0-22,183-9-18,-141-1-16,-9-1-7,-9 3-5,-9 0 1,-4 0 5,-1-1-7,3 1-60,1-3-58,13-8-100,-3 7-190,0-5-246</inkml:trace>
        <inkml:trace contextRef="#ctx0" brushRef="#br0" timeOffset="1561.3728">-7305-830 1125,'0'0'198,"0"0"116,0 0-174,0 0-66,0 0-25,0 0-27,0 0-8,135 98 22,-93-46 5,0 7 32,-6 9 2,-10 3 11,-10 6-23,-9-2-17,-7 1 0,-5-4-15,-18-6-6,-6-10-1,-2-7-7,-2-12-9,1-4-8,-2-12-35,-23-2-125,9-5-210,3-9-696</inkml:trace>
        <inkml:trace contextRef="#ctx0" brushRef="#br0" timeOffset="578.8545">-7424-651 22,'0'0'728,"0"0"-491,0 0 112,0 0-64,0 0-128,0 0-97,0 0 40,3 90 52,12-40-6,2-1-30,5-4-35,-1-9-36,2-9-13,-2-8-8,-6-11-10,1-6-14,-5-2-52,1 0-53,0-8-80,-3-10-171,-3 3-292,-6 2-193</inkml:trace>
      </inkml:traceGroup>
      <inkml:traceGroup>
        <inkml:annotationXML>
          <emma:emma xmlns:emma="http://www.w3.org/2003/04/emma" version="1.0">
            <emma:interpretation id="{E166A3AA-C05F-46E3-B577-02E1C58AF108}" emma:medium="tactile" emma:mode="ink">
              <msink:context xmlns:msink="http://schemas.microsoft.com/ink/2010/main" type="line" rotatedBoundingBox="15664,3556 17691,2904 18115,4225 16088,4877"/>
            </emma:interpretation>
          </emma:emma>
        </inkml:annotationXML>
        <inkml:traceGroup>
          <inkml:annotationXML>
            <emma:emma xmlns:emma="http://www.w3.org/2003/04/emma" version="1.0">
              <emma:interpretation id="{629DF939-5183-4925-ABD8-623ADF13858A}" emma:medium="tactile" emma:mode="ink">
                <msink:context xmlns:msink="http://schemas.microsoft.com/ink/2010/main" type="inkWord" rotatedBoundingBox="15664,3556 17691,2904 18115,4225 16088,4877"/>
              </emma:interpretation>
              <emma:one-of disjunction-type="recognition" id="oneOf1">
                <emma:interpretation id="interp5" emma:lang="en-US" emma:confidence="1">
                  <emma:literal>Hz(s)</emma:literal>
                </emma:interpretation>
                <emma:interpretation id="interp6" emma:lang="en-US" emma:confidence="0">
                  <emma:literal>Hs(s)</emma:literal>
                </emma:interpretation>
                <emma:interpretation id="interp7" emma:lang="en-US" emma:confidence="0">
                  <emma:literal>Hrs(s)</emma:literal>
                </emma:interpretation>
                <emma:interpretation id="interp8" emma:lang="en-US" emma:confidence="0">
                  <emma:literal>Hts(s)</emma:literal>
                </emma:interpretation>
                <emma:interpretation id="interp9" emma:lang="en-US" emma:confidence="0">
                  <emma:literal>Hr(s)</emma:literal>
                </emma:interpretation>
              </emma:one-of>
            </emma:emma>
          </inkml:annotationXML>
          <inkml:trace contextRef="#ctx0" brushRef="#br1" timeOffset="24716.7446">-5382-1668 514,'0'0'137,"0"0"-32,0 0-38,0 0-44,0 0-22,0 0 1,0 0 6,0-60-7,0 55 15,0-1 15,0-2-9,0 0 1,0 0 3,0 0 9,0 0 36,0 2 20,0 4 22,0-4-7,0 4 1,0-1 28,0 3 1,0-2 5,0 2-14,0 0-15,0 0-16,0 0-8,0 0-11,0 0-14,0 0-19,0 7-14,0 15-17,0 13 20,0 12 51,0 10 11,0 6 1,0 3-11,0 1 3,0-6-10,0-5-18,0-12-20,0-5-10,0-13-12,0-5-12,0-9 5,0-8-1,0-4-2,2 0-8,1 0-9,-3 0-39,3 0-32,0 0-48,0-2-62,1-14-105,-1 0-179,-1-6-411</inkml:trace>
          <inkml:trace contextRef="#ctx0" brushRef="#br1" timeOffset="24972.1828">-5398-1438 1038,'0'0'176,"0"0"62,0 0-152,0 0-57,0 0-16,156-44 7,-117 38-5,-3 0 8,-9 2 12,-6 0-6,-9 3-8,-6 1-11,-4 0-10,-2 0-12,0 0-54,0-3-25,0 0-88,0 0-140,0 0-205</inkml:trace>
          <inkml:trace contextRef="#ctx0" brushRef="#br1" timeOffset="25329.7453">-5161-1739 492,'0'0'329,"0"0"-15,0 0-11,0 0-74,0 0 10,0 0-52,0 0-42,-6-26-67,6 38-47,0 21-7,0 7 83,0 14 6,0 9-25,0 2 4,0-1-10,0 1-15,0-7 4,0-7-37,0-6 3,0-11-13,0-3-3,3-6 0,0-14-6,0-1 0,-1-8-7,3-2 5,-3 0-7,1 0-6,-3 0-31,3 0-29,0 0-43,-3-8-72,0-7-134,0-2-271,0 1-457</inkml:trace>
          <inkml:trace contextRef="#ctx0" brushRef="#br1" timeOffset="26365.6595">-4870-1412 527,'0'0'304,"0"0"-104,0 0-8,0 0-82,0 0-29,0 0 12,0 0 18,0 0-9,0 0-6,0 0-5,0 0-16,0 0 2,0-3-18,0 3 0,0-2 8,0 2 5,0-3 1,0 0-11,0-1-25,0 3-6,0-1-1,0-2-2,0 2-10,0 2 2,2-2-1,-2 2-4,0 0 6,0 0-20,0 0-1,0 0-12,0 0-15,0 10-1,0 3 26,0 4 2,0 2 11,0-3 0,0-3 7,0-5-4,0 0-1,0-3-1,0-5-4,0 0 6,0 0-6,-2 0 11,2 0-1,-3-2 3,0-11 1,-3-6-2,4-6 4,-2 1-5,4 2-4,0 1-4,0 5-11,0-1-3,9 7 3,2-1-1,2 5-12,-1 1 13,0 0-8,0 5-8,3 0 16,-1 0-9,2 8 0,2 11 9,-6 8 1,-3 6 11,-3 1 0,-6 7-2,0-1 2,-4-2 0,-10-1 1,-4-4-5,0-3 10,3-9-5,2-5-1,5-5-3,2-2-9,2-6 1,2-2 5,-1 2-5,3-3-1,0 4 0,0-4 11,0 0-1,0 0 5,0 0-1,5 0 1,5 0 8,3 0 0,7 0 7,10-4-11,3 0 5,3-4 3,3-1-6,-5 3 2,-2-2 5,-5 3-1,-6-1 14,-10 4-12,-1-2 10,-4 2-9,-6 2-1,0 0-16,0 0-1,0 0-10,0 0 3,0-2-5,0 2 0,2-4-14,1 2-35,4-4-23,4-4-37,2-3-77,5-9-59,3-16-144,-3 2-229,-6 5-429</inkml:trace>
          <inkml:trace contextRef="#ctx0" brushRef="#br1" timeOffset="26790.6639">-4097-2020 978,'0'0'194,"0"0"123,0 0-56,0 0-65,0 0-36,0 0-57,0 0-67,-74 81 24,28-6 57,-1 15 10,5 4-13,9 4-24,18-10-22,12-6-23,3-9-21,3-14 1,17-10-11,8-11-14,-1-12-21,-4-9-49,-2-9-39,0-8-81,0 0-49,4-14-75,-4-13-323,-6-5-439</inkml:trace>
          <inkml:trace contextRef="#ctx0" brushRef="#br1" timeOffset="27305.0918">-3937-1774 1061,'0'0'203,"0"0"110,0 0-94,0 0-106,0 0-27,0 0-38,0 0-48,-7-19-4,-11 41-19,-3 4 23,-3 5 21,4 1 0,1 1-5,7-6-7,6-6 0,6-5 4,0-1 2,0-8 4,0-3-4,16-4-15,7 4 1,5-4 4,7 2-5,-2 2-14,-2 3 3,-5 4 2,-5 3 8,-8 1 2,-5 5 3,-5 1 8,-3 2 10,0 0 9,-6 1-5,-15-2 16,1-3-4,-4-6-5,3-2-18,3-4-5,3-6 2,-1 2 1,5-3-12,-1 0 14,-1 0-4,8-3 7,-1-8-7,-1 3-11,2-2-42,-1-4-29,-1 4-84,4-10-131,0 4-272,3 0-466</inkml:trace>
          <inkml:trace contextRef="#ctx0" brushRef="#br1" timeOffset="27725.6265">-3748-2075 1166,'0'0'233,"0"0"119,0 0-178,0 0-111,0 0-15,156 48 13,-99 0 26,-4 9-21,4 7 6,-6 9 26,-6 3-1,-9 5 16,-8 2-22,-10 1-14,-13 0-5,-5-8 31,0-6-35,-5-12 3,-17-9-21,-2-8 1,0-8-12,6-9-6,3-8-11,7-5-7,1-5-2,4-6-4,3 2 0,0-2-2,0 0-7,0 0-24,0 0-43,-6 0-46,-2 0-93,-28-8-88,0-3-253,2-5-332</inkml:trace>
        </inkml:traceGroup>
      </inkml:traceGroup>
    </inkml:traceGroup>
    <inkml:traceGroup>
      <inkml:annotationXML>
        <emma:emma xmlns:emma="http://www.w3.org/2003/04/emma" version="1.0">
          <emma:interpretation id="{692B0F48-212F-4D05-A886-95A9090047A3}" emma:medium="tactile" emma:mode="ink">
            <msink:context xmlns:msink="http://schemas.microsoft.com/ink/2010/main" type="paragraph" rotatedBoundingBox="21144,4886 25931,4184 26125,5509 21338,62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A9E4C86-F95F-4CBC-9DA2-2ACEE53689A1}" emma:medium="tactile" emma:mode="ink">
              <msink:context xmlns:msink="http://schemas.microsoft.com/ink/2010/main" type="line" rotatedBoundingBox="21144,4886 25931,4184 26125,5509 21338,6210"/>
            </emma:interpretation>
          </emma:emma>
        </inkml:annotationXML>
        <inkml:traceGroup>
          <inkml:annotationXML>
            <emma:emma xmlns:emma="http://www.w3.org/2003/04/emma" version="1.0">
              <emma:interpretation id="{A49A619E-E39C-41E8-BB3E-D646024F855E}" emma:medium="tactile" emma:mode="ink">
                <msink:context xmlns:msink="http://schemas.microsoft.com/ink/2010/main" type="inkWord" rotatedBoundingBox="21628,5287 21648,5994 21242,6005 21222,5298"/>
              </emma:interpretation>
              <emma:one-of disjunction-type="recognition" id="oneOf2">
                <emma:interpretation id="interp10" emma:lang="en-US" emma:confidence="0">
                  <emma:literal>y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B</emma:literal>
                </emma:interpretation>
                <emma:interpretation id="interp1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3768.7693">-3 130 68,'0'0'121,"0"0"13,0 0-47,0 0 1,0 0-16,0 0 6,0 0-6,5-52-14,-5 46-13,0 4 24,0 2-8,0-2-1,0-2 0,0 2 13,0-1 0,0 3 2,0-3 5,0 0-9,0 3-1,0 0 5,0 0-2,0 0 1,0 0-5,0 0-7,0 0-10,0 0-6,3 0-27,4 6-15,-2 15-2,1 12 4,4 3 27,-2 12 4,5-6 7,2-1-9,0-6 9,-1-11-11,1-7-8,-2-7 0,1-7 0,-2-3 15,4 0 12,2-8-4,3-20-14,-1-3 0,7-9-19,-2-4-6,-4-4-8,0-1 1,-6 8 13,-4 6 7,-4 10 23,-7 10 17,0 7 10,0 2 17,0 6-22,0 0-38,0 0-16,0 0-13,0 0-6,3 8-18,0 12-13,-1 6 15,4 11 16,1 11 6,1 2 0,2 4 1,-2 0 5,-2-1-5,-2-1 11,-4-5-11,0-4 0,0-9 0,0-1 5,0-4-6,-7-4 0,-8-2 0,-3-6 2,-3-1 6,-3-2-7,1-4 10,-4 0-4,-3-5 5,3-2-10,-1-3 7,5 0 4,2 0-2,3 0-11,2 0 7,1 0 1,7-7-7,2 6-1,-1-3 13,7 2-12,0 2 8,0-4-1,0 4-8,0 0 0,0-2-21,0 0-35,0-4-50,0 1-105,0-14-128,7-1-377,7-1-296</inkml:trace>
        </inkml:traceGroup>
        <inkml:traceGroup>
          <inkml:annotationXML>
            <emma:emma xmlns:emma="http://www.w3.org/2003/04/emma" version="1.0">
              <emma:interpretation id="{C2398860-508C-46FB-9BD9-A4D283F0DA0D}" emma:medium="tactile" emma:mode="ink">
                <msink:context xmlns:msink="http://schemas.microsoft.com/ink/2010/main" type="inkWord" rotatedBoundingBox="22146,4568 23088,5303 22513,6040 21571,5304"/>
              </emma:interpretation>
              <emma:one-of disjunction-type="recognition" id="oneOf3">
                <emma:interpretation id="interp15" emma:lang="en-US" emma:confidence="0">
                  <emma:literal>'it</emma:literal>
                </emma:interpretation>
                <emma:interpretation id="interp16" emma:lang="en-US" emma:confidence="0">
                  <emma:literal>'if</emma:literal>
                </emma:interpretation>
                <emma:interpretation id="interp17" emma:lang="en-US" emma:confidence="0">
                  <emma:literal>'at</emma:literal>
                </emma:interpretation>
                <emma:interpretation id="interp18" emma:lang="en-US" emma:confidence="0">
                  <emma:literal>'l*</emma:literal>
                </emma:interpretation>
                <emma:interpretation id="interp19" emma:lang="en-US" emma:confidence="0">
                  <emma:literal>'us</emma:literal>
                </emma:interpretation>
              </emma:one-of>
            </emma:emma>
          </inkml:annotationXML>
          <inkml:trace contextRef="#ctx0" brushRef="#br0" timeOffset="4274.2263">734-434 709,'0'0'127,"0"0"66,0 0-57,0 0-32,0 0 7,0 0-20,0 0 14,10-74 10,-10 74-4,0 0-3,0 0 2,0 0-19,0 0-7,0 0-4,0 0-24,0 0-12,0 0-20,0 6-9,0 10-6,-3 8-9,-10 11 38,-2 5 32,0 6-12,1 3-3,-2-4-17,4 2 5,4-4-9,2-6-17,2-6 0,4-10-9,0-6-7,0-7 6,0-4 2,0-4-1,0 0-8,0 0-6,0 0-40,0 0-31,0 0-49,0-4-107,0-4-85,7 1-389,-2 3-385</inkml:trace>
          <inkml:trace contextRef="#ctx0" brushRef="#br0" timeOffset="4625.8954">1004-152 1205,'0'0'232,"0"0"74,0 0-189,0 0-78,-53 143 23,30-66 23,10 0 21,0-4-18,13-6-26,0-11-29,0-7-1,0-14-18,15-8 4,1-11-18,-2-7-3,1-9-55,0 0-43,9-9-30,12-30-158,-3 0-104,-3-1-408</inkml:trace>
          <inkml:trace contextRef="#ctx0" brushRef="#br0" timeOffset="4844.0078">1250-68 149,'0'0'1065,"0"0"-714,0 0 51,0 0-237,0 0-92,0 0-30,0 0 118,15 146-29,0-93-65,3-4 2,6-3-29,0-8-12,-1-11-7,2-6-21,-6-8-45,-6-9-60,6-4-26,-4 0-25,3-25-116,-6-5-379,-6-5-267</inkml:trace>
          <inkml:trace contextRef="#ctx0" brushRef="#br0" timeOffset="5282.6021">1478-292 1124,'0'0'174,"0"0"141,0 0-144,0 0-127,0 0-18,0 0 25,83 184 18,-65-107-6,-5 7 31,-10-6-31,-3-3-4,0-3-20,-18-13 13,-9-6-18,-3-3-12,0-11 9,0-6-29,-1-6 24,5-11-26,5-4-95,3-12-148,3-4-380,9-17-633</inkml:trace>
          <inkml:trace contextRef="#ctx0" brushRef="#br0" timeOffset="4969.864">1292 153 967,'0'0'351,"0"0"-166,0 0-78,0 0-107,155-127-110,-93 98-195,-12 4-217</inkml:trace>
        </inkml:traceGroup>
        <inkml:traceGroup>
          <inkml:annotationXML>
            <emma:emma xmlns:emma="http://www.w3.org/2003/04/emma" version="1.0">
              <emma:interpretation id="{595565E6-2157-4D6D-988D-E3A9A73EFC27}" emma:medium="tactile" emma:mode="ink">
                <msink:context xmlns:msink="http://schemas.microsoft.com/ink/2010/main" type="inkWord" rotatedBoundingBox="23131,5596 23150,5221 23613,5244 23594,5619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`</emma:literal>
                </emma:interpretation>
                <emma:interpretation id="interp2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5573.2234">1916 37 1410,'0'0'368,"0"0"-31,0 0-43,0 0-193,0 0-46,0 0-20,198-51-9,-139 45-2,-7-2-7,-8 3-16,-10 0 14,-11-2-13,-10 3 6,-8 0-8,-2 2-32,-3 2-56,0 0-113,-21 2-132,-9 20-387,-5 0-111</inkml:trace>
          <inkml:trace contextRef="#ctx0" brushRef="#br0" timeOffset="5777.9323">1969 302 209,'0'0'811,"0"0"-538,0 0 119,0 0-136,0 0-37,0 0-70,0 0-57,189-17-24,-132 4-35,-5-3-23,-13 2-4,-10 3-6,-7 0-1,-11 4-46,-8 0-29,-3 6-75,0-2-94,0 0-363,-8-1-689</inkml:trace>
        </inkml:traceGroup>
        <inkml:traceGroup>
          <inkml:annotationXML>
            <emma:emma xmlns:emma="http://www.w3.org/2003/04/emma" version="1.0">
              <emma:interpretation id="{20A910E5-25F1-4666-8C22-00DD53793CD6}" emma:medium="tactile" emma:mode="ink">
                <msink:context xmlns:msink="http://schemas.microsoft.com/ink/2010/main" type="inkWord" rotatedBoundingBox="23927,4478 25931,4184 26125,5509 24121,5803"/>
              </emma:interpretation>
              <emma:one-of disjunction-type="recognition" id="oneOf5">
                <emma:interpretation id="interp25" emma:lang="en-US" emma:confidence="0">
                  <emma:literal>alp</emma:literal>
                </emma:interpretation>
                <emma:interpretation id="interp26" emma:lang="en-US" emma:confidence="0">
                  <emma:literal>nut).</emma:literal>
                </emma:interpretation>
                <emma:interpretation id="interp27" emma:lang="en-US" emma:confidence="0">
                  <emma:literal>ahi]</emma:literal>
                </emma:interpretation>
                <emma:interpretation id="interp28" emma:lang="en-US" emma:confidence="0">
                  <emma:literal>alt).</emma:literal>
                </emma:interpretation>
                <emma:interpretation id="interp29" emma:lang="en-US" emma:confidence="0">
                  <emma:literal>alt)</emma:literal>
                </emma:interpretation>
              </emma:one-of>
            </emma:emma>
          </inkml:annotationXML>
          <inkml:trace contextRef="#ctx0" brushRef="#br0" timeOffset="7827.5588">2794-165 172,'0'0'492,"0"0"-337,0 0 70,0 0-119,0 0-40,0 0-5,0 0-3,28-14 12,-26 11-6,-2 3-3,3 0 4,-3 0 14,0 0-5,0 0-1,0 0-14,0 0-1,0 0-11,0 0-10,0 0-1,0-1 0,0 1 3,0-4 16,0-2 4,0-4 5,0-4-32,0-8 4,9-1-8,6-5-18,6-1-10,4-2 10,4 2-8,4 0-2,6 4-5,-3 6 0,1 4 4,-8 9-5,-6 6 5,-4 0-18,-1 19-11,-3 18 26,-5 14 4,-5 13 20,-5 5 20,0 0-22,0 0 3,-18-5-11,-3-4 8,3-11-2,-3-9-1,6-11 9,2-6-9,5-10-3,3-5-5,-2-2-1,7-6 2,0 2-2,0-2-5,0 0 15,0 0-4,0 0 7,0 0 4,0 0 9,0 0 1,0 0 5,0 0 0,0-4 1,0-6-15,0-3-3,7-4-3,4-7-13,4-2-5,0-9-6,3-6 6,3-2 0,-3-3 6,0 0-6,-4 3 7,-4-1 1,-2 6-2,-1 9 12,-4 8 12,-3 4 9,0 13 7,0 4 5,0 0-17,0 4-34,0 26-29,0 13 20,0 14 9,0 5 20,0 6 4,13-10-2,13-8-2,7-10-1,2-15-7,8-11 8,-1-4 2,3-10 4,1 0-5,-2-10-15,1-13-6,-4-6-33,2-6-28,-8-7-31,-4 5-20,-8-2-37,-5-3-83,-5-14-57,-7 13-219,-6 1-324</inkml:trace>
          <inkml:trace contextRef="#ctx0" brushRef="#br0" timeOffset="8207.4634">3808-736 884,'0'0'408,"0"0"-50,0 0-58,0 0-150,0 0-13,0 0-40,0 0-31,0-44-22,0 44-22,0 0-10,0 13-11,0 11 11,0 12 41,0 12 38,0 12 7,0 9 25,3 9-8,2 7-21,8-5-9,-1-4-25,9-6-21,3-8-6,-1-14-9,5-10-6,-4-11-5,-1-10 2,-4-12 2,1-5-16,-2 0-1,3 0-24,0-24-29,0-11-57,0-11-92,-3-9-92,-8-1-168,-7-24-168,-3 14-174,0 10 26</inkml:trace>
          <inkml:trace contextRef="#ctx0" brushRef="#br0" timeOffset="8432.3368">4129-635 679,'0'0'334,"0"0"31,0 0-6,0 0-64,0 0-106,0 0-68,0 0-38,11 30 18,7 15 48,6 4-22,4 3-21,1-10-36,2 0-29,-5-11-25,-1-9 0,-1-6-16,-9-8-75,-1-4-59,1-4-78,1-20-88,-8-12-198,-1-6-545</inkml:trace>
          <inkml:trace contextRef="#ctx0" brushRef="#br0" timeOffset="8559.8073">4267-457 1350,'0'0'219,"0"0"146,0 0-242,0 0-123,161-137-65,-83 91-90,-14 14-131,-17 4-430</inkml:trace>
          <inkml:trace contextRef="#ctx0" brushRef="#br0" timeOffset="9026.2402">4368-1040 405,'0'0'717,"0"0"-501,0 0 88,0 0-169,0 0-7,0 0-15,0 0-54,55-32-53,-8 62 2,10 19 30,10 13 15,-5 18 55,-2 16 2,-15 11-27,-18 9-5,-18 11-46,-9-1-8,-14-4 1,-25-12 11,-7-15 14,1-20 25,4-18 14,10-19-9,8-14-26,7-8-23,11-10-21,5-6 8,0 0 5,0 0-8,0 0 4,0 0 2,0 0-4,0 0-17,0-14-24,0 1-94,0-10-74,5-16-168,5 3-404,-2-1-470</inkml:trace>
        </inkml:traceGroup>
      </inkml:traceGroup>
    </inkml:traceGroup>
    <inkml:traceGroup>
      <inkml:annotationXML>
        <emma:emma xmlns:emma="http://www.w3.org/2003/04/emma" version="1.0">
          <emma:interpretation id="{ED7AE315-EC7D-4D13-875C-6BDE82C96179}" emma:medium="tactile" emma:mode="ink">
            <msink:context xmlns:msink="http://schemas.microsoft.com/ink/2010/main" type="paragraph" rotatedBoundingBox="20918,6376 32825,4776 32983,5954 21076,75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F07E2E-5787-402D-9D2E-5FA875E84CB9}" emma:medium="tactile" emma:mode="ink">
              <msink:context xmlns:msink="http://schemas.microsoft.com/ink/2010/main" type="inkBullet" rotatedBoundingBox="20927,6441 21532,6360 21682,7472 21076,7553"/>
            </emma:interpretation>
            <emma:one-of disjunction-type="recognition" id="oneOf6">
              <emma:interpretation id="interp30" emma:lang="en-US" emma:confidence="0">
                <emma:literal>It</emma:literal>
              </emma:interpretation>
              <emma:interpretation id="interp31" emma:lang="en-US" emma:confidence="0">
                <emma:literal>t</emma:literal>
              </emma:interpretation>
              <emma:interpretation id="interp32" emma:lang="en-US" emma:confidence="0">
                <emma:literal>to</emma:literal>
              </emma:interpretation>
              <emma:interpretation id="interp33" emma:lang="en-US" emma:confidence="0">
                <emma:literal>¥1</emma:literal>
              </emma:interpretation>
              <emma:interpretation id="interp34" emma:lang="en-US" emma:confidence="0">
                <emma:literal>oft</emma:literal>
              </emma:interpretation>
            </emma:one-of>
          </emma:emma>
        </inkml:annotationXML>
        <inkml:trace contextRef="#ctx0" brushRef="#br1" timeOffset="41212.3976">-229 1686 646,'0'0'290,"0"0"-61,0 0-21,0 0-106,0 0 14,0 0 42,0 0-8,3 5-11,19-5-15,13 0-24,16-11 37,9-7-22,7-7-28,-2 1-50,-2-1-13,-11 2-15,-11 6 0,-10 4-2,-13 5 0,-10 6-7,-8-2 0,0 4 0,0 0-36,0 0-48,0-2-78,0 2-65,-5-2-99,-19-4-24,-1-2-303,4 2-145</inkml:trace>
        <inkml:trace contextRef="#ctx0" brushRef="#br1" timeOffset="41591.4075">93 1390 882,'0'0'226,"0"0"71,0 0-91,0 0-5,0 0 22,0 0-54,0 0 1,-37-33-21,35 33-8,-1 0-20,3 0-36,0 0-16,0 3-36,0 15-33,0 12-9,0 19 9,5 13 61,11 7 8,2 6 10,0-4 4,3-6-3,-3-9 12,-3-12-47,-1-9-20,-1-13-10,-5-12-3,-4-4 0,-1-4-3,0-2 6,-1 0-15,-2 0-4,3 0-52,0 0-44,4-10-60,-2-4-47,4-2-116,3-9-67,9-14-263,-3 4 57,0 2-94</inkml:trace>
        <inkml:trace contextRef="#ctx0" brushRef="#br1" timeOffset="65529.0628">162 1252 68,'0'0'58,"0"0"-2,0 0-10,0 0 28,0 0-34,0 0 29,0-30-8,0 26-9,0 0 3,0 0 5,-4 0-25,4 2-2,0-2 5,-3 2-4,3-1-3,0 0 0,0 3-2,0-3 6,0 3-3,0-2-3,0-1-9,0 0 10,0 1-8,0-1-2,0 0 3,0 3 2,0 0 7,0 0-3,0 0 0,0-3 2,0 3 6,0 0-4,0 0-7,0 0-1,0 0-8,0 0-4,0 0-4,-3 0-2,3 0 12,0 0 3,0 0-8,0 0-2,0 0-11,0 0 5,0 0-5,0 0 1,0 0-1,0 0-1,0 0-1,0 0 0,0-5-25,0-1-71,0 2 11,0-3 4,0 2 1,0 1 16,0-2 30,0 4 20,0-4 7,0 3-8,0 3 14,0-3-5,0 3 7,0 0 8,0 0 13,0 0 12,0 0 19,0 0 3,0 0-4,0 0 8,0 0 10,0 0-2,0 0-12,0 0-14,0-3-15,0 3 3,0 0-9,0 0-4,0 0 5,0 0-4,0 0-4,0-2-8,0 2-5,0-3-54,0 1-36,0-2-52,6 0-38,9 1 2,1-4-34,-1 5 53,6 0-193,-3-4 227</inkml:trace>
        <inkml:trace contextRef="#ctx0" brushRef="#br1" timeOffset="66613.9359">284 1068 46,'0'0'175,"0"0"20,0 0-29,0 0-5,0 0-22,0 0-28,0 0 11,0 0-17,0 0-2,0 0-16,0 0-11,0 0-5,0 0-14,0 0-11,0 0-8,0 0 3,-2 0 6,2 0-6,-3 0 4,3 0 5,0 0 1,-3 0 16,3 0-11,-4 0 0,4 0-7,0 0-9,0 0-9,-3 0-5,3 0-5,0 0 3,-3 0-5,1 0 14,2 5-2,-3 2-2,3 0-6,-3 4 17,-1 5 6,-2 5 13,1 0-9,2 2-9,-4 2 10,4-5-15,3 2-6,0-2 4,0-3-1,0 0-6,0-3-2,0-1 8,0-5-3,0 2-4,0 2 0,0-1 3,0-1-1,0 5 1,0-2-10,0 0-2,0 0 7,0 1-8,0 0 2,0-1-3,3 3 3,4 0-3,-4 0 2,0-2-4,2 2 0,-2-5 2,1 3 0,-1-6 3,0 2-3,-1 1 3,1 0-1,4 3-4,-1 1 8,2 2-1,-1-1-4,1 3-4,2-1-1,-2 1-2,-2 0 7,4 2 1,-5 1-1,5 0 4,-2-1 7,1 1-3,-2 2 6,-2-4-9,1 1 4,-2-4-5,-1 2-2,0-7 0,-1 5 3,1-4-8,0 1 2,1-3 0,-1 1 2,-3 3-10,3-2 7,-1-1-7,-2-3-1,3 2 5,-3-2-5,3-1 6,-3 0-6,3-3 1,-3 1-1,0-1-4,4-3 8,-4 4-8,0 0 4,0-2 1,0 0-6,0 0 8,0 0-8,0-2 0,0-2 6,0 3 1,0-3-2,0 0-5,0 0 10,0 0-4,3 0 7,-3 0-5,0 0 0,0 0 0,0 0 1,0 0-8,0 0 11,0 0-13,0 0 0,0 0 0,0 0 0,0 0-12,0-5-36,0-8-47,0-9-59,0-10-88,0-12-87,-7-29-177,-4 9-121,1 4-341</inkml:trace>
      </inkml:traceGroup>
      <inkml:traceGroup>
        <inkml:annotationXML>
          <emma:emma xmlns:emma="http://www.w3.org/2003/04/emma" version="1.0">
            <emma:interpretation id="{F5B999D5-FC07-4053-BF44-59A760FF5B54}" emma:medium="tactile" emma:mode="ink">
              <msink:context xmlns:msink="http://schemas.microsoft.com/ink/2010/main" type="line" rotatedBoundingBox="21597,6284 32825,4776 32980,5932 21752,7440"/>
            </emma:interpretation>
          </emma:emma>
        </inkml:annotationXML>
        <inkml:traceGroup>
          <inkml:annotationXML>
            <emma:emma xmlns:emma="http://www.w3.org/2003/04/emma" version="1.0">
              <emma:interpretation id="{CD044A95-B55C-4D2D-B944-1A30D5AE9F62}" emma:medium="tactile" emma:mode="ink">
                <msink:context xmlns:msink="http://schemas.microsoft.com/ink/2010/main" type="inkWord" rotatedBoundingBox="28275,5387 32825,4776 32959,5776 28409,6387"/>
              </emma:interpretation>
              <emma:one-of disjunction-type="recognition" id="oneOf7">
                <emma:interpretation id="interp35" emma:lang="en-US" emma:confidence="0">
                  <emma:literal>JLSAZLSTHLSJII</emma:literal>
                </emma:interpretation>
                <emma:interpretation id="interp36" emma:lang="en-US" emma:confidence="0">
                  <emma:literal>JLSAZLSHLSHII</emma:literal>
                </emma:interpretation>
                <emma:interpretation id="interp37" emma:lang="en-US" emma:confidence="0">
                  <emma:literal>JLSAZLSPHLSJII</emma:literal>
                </emma:interpretation>
                <emma:interpretation id="interp38" emma:lang="en-US" emma:confidence="0">
                  <emma:literal>JLSAZLSSHLSJII</emma:literal>
                </emma:interpretation>
                <emma:interpretation id="interp39" emma:lang="en-US" emma:confidence="0">
                  <emma:literal>JLSAZLSMHLSJII</emma:literal>
                </emma:interpretation>
              </emma:one-of>
            </emma:emma>
          </inkml:annotationXML>
          <inkml:trace contextRef="#ctx0" brushRef="#br1" timeOffset="47300.3913">7103 381 654,'0'0'127,"0"0"12,0 0-8,0 0-21,0 0 22,0 0 3,0 0-32,-21-96 3,21 89 31,-3 1-3,3 0 2,-2 2-10,-1-2-15,3 4-1,0 2 31,0 0 25,0 0-61,0 0-5,0 0-24,0 8-52,0 26-15,21 20-9,11 21 73,11 12 16,-2 5-4,1-2-4,-3-10-32,-10-10 4,-1-9-26,-10-9 1,-2-14-8,-5-11-19,-4-8 1,-2-11-1,-2-5-1,-3-3-27,3 0-57,-3 0-30,0 0-52,0 0-69,0-20-111,0 0-191,0-8-405</inkml:trace>
          <inkml:trace contextRef="#ctx0" brushRef="#br1" timeOffset="47562.0458">7241 690 1410,'0'0'322,"0"0"158,0 0-276,0 0-129,0 0-49,231-70 1,-147 52-8,-6-5-4,-12 5-4,-18 1-4,-13 4 1,-17 5-1,-11 2 5,-4 1-12,-3 5-27,0 0-68,0-3-55,0 2-89,0-9-100,0-3-164,-3 0 18,-7-3 159</inkml:trace>
          <inkml:trace contextRef="#ctx0" brushRef="#br1" timeOffset="47856.8589">7780 307 196,'0'0'321,"0"0"213,0 0-197,0 0 1,0 0-3,0 0-64,0 0-3,-36-110 11,33 110-167,3 0-17,0 16-69,0 16-17,0 14 22,21 13 58,4 11 15,5 4 7,3 1-37,-4-4-23,2-8-15,-8-7-8,1-8 5,-9-13-9,1-9 2,-8-7-26,-1-10 0,-4-4 5,-3-5-5,2 0-31,-2 0-49,0 0-55,0-5-76,0-12-55,0-7-214,-5-30-6,-5 6-96,7-2-371</inkml:trace>
          <inkml:trace contextRef="#ctx0" brushRef="#br1" timeOffset="48107.5193">8192 53 189,'0'0'953,"0"0"-610,0 0 199,0 0-301,0 0 21,0 0-91,0 0-123,68-13-6,-44 91 4,9 13 20,12 7-17,6-1 2,12-5-18,4-9 0,-2-10-9,-5-16-24,-9-19-15,-12-14-66,-12-17-65,-2-7-10,-7-29-68,-4-17-292,-5-7-448</inkml:trace>
          <inkml:trace contextRef="#ctx0" brushRef="#br1" timeOffset="48438.575">8906-17 1326,'0'0'239,"0"0"87,0 0-211,0 0-45,0 0-8,0 0 0,-160 176 21,154-140-36,6-7-23,0-8-14,31 0-9,10-4 8,16-1-9,3-3-17,3 7-12,-6-2 1,-8 7 18,-20 0-11,-14 6-13,-15-2 24,0 5 10,-21-2 53,-18-3 18,-9 0-6,0-1-8,4-6-8,8-10-27,8 0-22,7-4-21,10-5-114,11-3-163,0-3-360,0-17-370</inkml:trace>
          <inkml:trace contextRef="#ctx0" brushRef="#br1" timeOffset="48742.9772">9241-64 515,'0'0'1364,"0"0"-1073,0 0 9,0 0-197,177 42-29,-95 6 2,1 17-1,-5 8-9,-15 5-22,-22 1-23,-20-7-12,-21 1 0,0-8-7,-32-5 4,-10-7 9,-3-9 24,3-9-2,6-11-21,12-8-14,9-8-2,9-8-82,6 0-41,0 0-89,0-46-131,0 1-228,15-1-190</inkml:trace>
          <inkml:trace contextRef="#ctx0" brushRef="#br1" timeOffset="48927.1866">10003 205 1194,'0'0'639,"0"0"-148,0 0-162,0 0-195,0 0-61,180-67-73,-118 45-28,-8 3-96,-9-4-221,-17 11-223,-17 3-242</inkml:trace>
          <inkml:trace contextRef="#ctx0" brushRef="#br1" timeOffset="49092.8386">10120 466 1385,'0'0'295,"0"0"621,0 0-755,0 0-18,0 0-44,182-41-81,-115 23-18,-10-4-76,-13 1-141,-17-14-108,-15 8-343,-9-1-464</inkml:trace>
          <inkml:trace contextRef="#ctx0" brushRef="#br1" timeOffset="49702.5342">10867-405 1523,'0'0'330,"0"0"263,0 0-355,0 0-71,0 0 95,0 0-196,0 0-35,29-22-31,-16 62 12,5 14 8,3 19 41,-1 12 11,4 5 7,-3 0-11,-3-8 1,-3-5-3,-4-17-15,-1-12-6,-4-10-18,1-15-5,-7-6-9,3-9-12,-3-5-1,0-3 9,0 0 0,0 0-9,0 0-19,0-16-20,0-12-9,-16-11-50,1-15 4,-3-17-22,0-8 3,4-6 30,1-2 32,4 10 29,3 9 13,0 13 9,4 15 17,-1 12 38,3 7 22,-4 10 30,4 6-12,-3 3-8,0 2-23,0 0-23,1 0-23,-5 0-18,1 0-5,-6 7-15,-5 16 11,-11 2 9,-5 11 14,3 2-4,0-2 1,3-2-10,9-1-1,3-9-19,9-3-109,6-1-122,6-1-73,27-6-253,6-1-211</inkml:trace>
          <inkml:trace contextRef="#ctx0" brushRef="#br1" timeOffset="50113.9367">11067 291 117,'0'0'778,"0"0"-49,0 0-550,0 0 48,0 0 55,0 0-46,0 0-25,86 13-24,-37-13-8,11-5-26,3-14-39,6 1-9,1-5-17,-8 4-5,-8 4 5,-12 1 13,-10 3-7,-14 6-5,-5 2-33,-10 1-56,-3 2 0,0 0 0,0 0 0,0 0 0,0 0 0,0 0 0,0 0 0,0 0 0,0 0 0,0 0 0,0 0-8,0 0-193,0 0-178,0-6-175,-3 1-174,-13-7-1010</inkml:trace>
          <inkml:trace contextRef="#ctx0" brushRef="#br1" timeOffset="41823.4084">453 1619 823,'0'0'292,"0"0"115,0 0-92,0 0-106,0 0-62,0 0-42,0 0 29,53 61 14,-35-30-42,4-2-37,-1-1-22,-3-8-6,-1-6-10,1-9-6,0-5 4,0 0-5,7-5-17,1-23-7,1-6-57,-2-9-40,-4-1-99,-13-1-81,-8-9-207,0 17-146,-11 3-254</inkml:trace>
          <inkml:trace contextRef="#ctx0" brushRef="#br1" timeOffset="42184.3942">567 1195 1572,'0'0'245,"0"0"120,0 0-201,0 0-93,0 0-29,0 0-32,0 0-10,-15 0 1,12 11 27,-4-3 36,4 0 4,0-6-9,3 1 0,0-3-2,0 0 21,0 0 10,0 0 9,0 0 2,0-3-11,0-7-25,3 0-26,0-2-22,1 4-15,-1 0-21,-3 5-58,3 3-69,2 0-102,19 0-257,1 0-235,-2 0-230</inkml:trace>
          <inkml:trace contextRef="#ctx0" brushRef="#br1" timeOffset="42428.183">1047 1103 1480,'0'0'279,"0"0"5,0 0-185,0 0 29,29 180 29,-5-106-45,6-2-33,4-4-39,5-8-17,-5-15-23,7-7-67,-12-15-39,1-8-91,-6-15-48,5-3-114,-6-20-133,-3-10-339</inkml:trace>
          <inkml:trace contextRef="#ctx0" brushRef="#br1" timeOffset="42822.7761">1538 1068 225,'0'0'714,"0"0"-438,0 0 73,0 0-153,0 0-86,0 0-56,0 0-29,-6-19-25,-1 25-8,2 7 8,-1 8 12,-4 1-2,2 6 2,-2 1 12,5 1 4,5-4 3,0-1-6,0-3-8,2-10-1,24 5 6,3-6-9,7-3-1,6 4-12,-3-4-1,-6 2-6,-9 1 7,-12 2-8,-9 0-15,-3 3 5,0 1 18,-21 2 15,-7 0 16,-1-7-9,1 2-8,5-3-8,4-5-4,4-1 4,7-5-5,2 0-1,3 0-43,-3 0-96,3 0-227,0-13-735</inkml:trace>
          <inkml:trace contextRef="#ctx0" brushRef="#br1" timeOffset="43140.273">1865 945 1530,'0'0'273,"0"0"9,0 0-108,0 0-146,153 0-17,-88 37-1,2 17 1,-13 11 14,-12 7-16,-24 4-8,-15-4 0,-3 0 6,-24-11-1,-15-4-6,-4-9 20,8-13 3,5-8-15,11-11-5,7-8-3,6-8-105,6 0-43,0-13-102,0-9-288,0-4-471</inkml:trace>
          <inkml:trace contextRef="#ctx0" brushRef="#br1" timeOffset="44061.4499">3436 763 1796,'0'0'277,"0"0"268,0 0-386,0 0-57,0 0-67,0 0-29,0 0 27,78 146 35,-48-79 30,0 1-15,-6-7 2,-1-7-30,-2-7-10,-3-10-18,-2-9-10,-7-10-16,0-7-1,-4-5-24,-2-6-66,4 0-46,-1 0-35,-1-43-111,2 4-266,-7-4-359</inkml:trace>
          <inkml:trace contextRef="#ctx0" brushRef="#br1" timeOffset="44218.7102">3642 1072 523,'0'0'735,"0"0"-529,0 0 81,0 0-190,0 0-80,156-34-17,-102 18-29,-2 2-103,-11-1-70,-10 4-52,-17-3 26,-4 3-70,-10 3-71</inkml:trace>
          <inkml:trace contextRef="#ctx0" brushRef="#br1" timeOffset="44504.1383">3904 844 35,'0'0'682,"0"0"-400,0 0 104,0 0-28,0 0-43,0 0-20,0 0-25,-42-73-64,39 73-34,3 6-90,0 18-50,0 13-8,6 18 48,9 9 19,6 11-7,0 2-8,0 1-25,2-7-12,-2-8-16,-3-9-14,-2-13 1,-8-11-9,-1-8 5,-4-15-6,-1-1 0,-2-6-51,0 0-44,0 0-45,0-21-52,0-31-139,-12 6-322,-2-2-760</inkml:trace>
          <inkml:trace contextRef="#ctx0" brushRef="#br1" timeOffset="45085.8726">4254 1210 666,'0'0'265,"0"0"-40,0 0-7,0 0-112,0 0 19,0 0 25,0 0 4,0 8-8,0-8 9,0 0 3,0 0-6,0 0-32,0-10-11,0-9-31,16-5-47,2 2-13,3-2-2,2 6 11,1 4-26,-2 10 17,-1 4 5,-3 4-17,-7 28 0,2 12 13,-11 9 2,-2 9-4,0 2 6,-20 2 6,-11-5-4,5-3-7,2-15-7,11-13 1,8-11-5,5-12 2,0-7 6,11 0 9,20 0 0,10-7 2,11-10-13,5-1-5,-3-1-7,-4 0 10,-5 0-11,-12 5 0,-5 1 0,-10 5 6,-10 2-5,-5 3 18,-3 3-18,0-2-1,0-2-43,0 0-73,-6-4-48,-12-11-80,-12-25-246,6 4-178,3-5-453</inkml:trace>
          <inkml:trace contextRef="#ctx0" brushRef="#br1" timeOffset="45295.4611">4957 654 1234,'0'0'357,"0"0"145,0 0-300,0 0-113,-31 138 74,19-59 2,3 4-29,9-1-36,0-7-56,3-10-37,21-14-7,6-11-79,-1-10-87,2-16-83,14-14-107,-6 0-266,-6-24-527</inkml:trace>
          <inkml:trace contextRef="#ctx0" brushRef="#br1" timeOffset="45615.6496">5341 644 1405,'0'0'186,"0"0"82,0 0-92,0 0-95,0 0 6,-127 159-19,127-128-22,0-8-15,15-1-12,17-8-19,11-3 0,8-1-1,6 1-1,0 5-12,-6 0 2,-12 9-6,-15-1-1,-15 0 13,-9 3 6,0-3 38,-15 0 16,-16 2 8,-1-9 0,-4 0-13,3-6-31,2-3-8,5-5-10,5-3-67,3 0-127,3-19-154,9-8-491</inkml:trace>
          <inkml:trace contextRef="#ctx0" brushRef="#br1" timeOffset="45880.8664">5663 429 1401,'0'0'199,"0"0"98,0 0-68,0 0-54,171 169-18,-125-98-41,-11 2-8,-13-1-59,-11-7-15,-11-3-16,0-10-2,0-13-2,-8-6-4,-4-9-9,-1-8-1,5-7-55,5-7-106,3-2-128,0-5-229,0-15-264</inkml:trace>
          <inkml:trace contextRef="#ctx0" brushRef="#br1" timeOffset="46055.4351">6189 830 1521,'0'0'280,"0"0"231,0 0-389,0 0-94,195-81-28,-138 68-33,-15 2-133,-19 3-192,-13 8-481</inkml:trace>
          <inkml:trace contextRef="#ctx0" brushRef="#br1" timeOffset="46194.2204">6263 1062 1054,'0'0'245,"0"0"327,0 0-274,0 0-104,0 0-112,168-21-82,-87-17-163,-17 7-395,-17 0-626</inkml:trace>
          <inkml:trace contextRef="#ctx0" brushRef="#br1" timeOffset="659352.9613">2671 1141 153,'0'0'64,"0"0"-36,0 0-6,0 0 14,0 0 32,0 0 0,0 0-15,-2 0 3,2 0 2,0 0 0,0 0-9,0 0-6,0 0 11,0 0 9,0 0-4,0 0-5,-3 0-8,3 0-5,-4 0-10,1 0-2,0 2-11,-2 2 1,-5 0-9,4 0-9,-2 0 5,1 2-5,-1-3-1,2-1 1,-1 1-1,4 0 1,0-3 5,3 3-5,0-3 2,-2 0 4,2 0 11,0 0 15,-3 0-1,3 0-8,0 0 4,0 0-6,0 0-2,0 0 6,0 0 0,0 0 3,0 0 8,0 0-7,0 0-7,0 0-5,0 0-4,0 0 5,0 0 3,0 0 7,0 0 14,0 0 3,0 0 2,0 0-4,0 0-3,0 0-6,0 0 6,0 0-1,0 0 4,0 0 1,0 0 1,0 0 1,0 0 3,0 0-4,0 0-9,0 0-3,0 2-15,0 1-17,0 0 8,5-1-1,4 1 18,3 3 17,4-4 2,-1 2-4,2-2 1,-2 0 5,0 0-5,-2 2 2,5-2-14,0 0-4,6-2 4,2 0 8,5 0 3,-5 0-6,5 0-6,-8 0-6,-5 0-6,-2 0-8,-5 0-1,-1 0-7,1 4-2,1 1 1,1 1 0,-2 2 0,1 3 1,-1 0-1,2 0 0,-1-2 5,-3 5 2,3-3 0,-3 0-2,0 3-4,0-6 8,1 1-1,-2 3-7,2-3 7,-5 1-8,4-1 7,0-1-2,-3 0 0,4 2 0,-5-2 1,1 3-5,3-3 5,-6 0 2,3-2-3,-3-2 0,-1 3 6,-2-6 0,0 3-3,5-4 6,-5 2-3,0-2 0,0 0 8,0 0-5,0 0 4,0 0-5,0 0-5,0 0 3,0 0-5,0 0 1,0 0-7,0 0 9,0 0-2,0 0-7,0 0 7,0 0-8,-7-10-86,-5-5-66,-3-8-91,-15-14-249,6 4-186,0 3-410</inkml:trace>
          <inkml:trace contextRef="#ctx0" brushRef="#br1" timeOffset="660343.7344">2713 1041 117,'0'0'221,"0"0"-81,0 0 1,0 0-27,0 0-6,0 0-37,0 0-19,0-17-14,0 17 1,0-2 7,0-4 9,0 2-20,0-2-3,0-2-5,0-3 14,3 3 8,0 1 2,4 0 1,-5 3-11,1-3 1,-3 2-7,3 1 0,0 0 7,1 2 6,-4-1 7,0 3-1,0 0 0,0 0-1,0 0-5,0 0-4,0 0-8,0 0-12,0 0-6,0 0-8,0 0-8,0 3-1,3 7-1,-1 9 16,4 0 12,0 2 3,1 1 18,-5 3-3,4-4-11,-3 4 2,1-4 2,-1 4 10,-1-2-9,-2 5 3,3-4-2,-3 0-2,0 1-11,0-1 0,0-2 5,0 0-10,0-4-3,3 0 1,-3 0-7,0-1 4,3 5 7,-3-3 8,3-1-12,1 2-3,-1-1-2,-1 0-2,4-3 0,1 3 1,-2-3-4,-2 0 2,3 0-2,-3-2 1,1-2-2,-2-4-2,-2-4-2,3 1-5,-3-3 8,0-2-2,0 0-5,0 0 5,0 0 1,3 0-7,-3 0 10,0 0-4,0 0 1,0 0 1,0 0 4,0 0-3,0-10-10,0-11-79,0-3-89,0-17-170,0 7-216,-3-2-234</inkml:trace>
          <inkml:trace contextRef="#ctx0" brushRef="#br1" timeOffset="661308.8046">2555 1438 398,'0'0'192,"0"0"-41,0 0-113,0 0-19,0 0 1,0 0 29,0 0 10,-6 0 16,6 0-5,0 0-14,0 0-1,0 0-9,0 0-1,0 0 0,0 0 2,0 0 8,0 0-12,0 0-15,0 0-8,0 0-5,0 0 2,0 0 9,0 0 6,0 0 9,0 0 15,0 0 9,0 0 0,0 0-5,0 0-11,0 0-5,3-6-10,11-2-20,4-6-12,10-2 7,-2-3-9,5 1 1,1 0 12,1-2 11,-2 1 14,-2 2-1,4 1-7,-6 1-10,3 1-1,-3 0-8,0 0-2,-3 8 5,-3-6 0,0 4 8,0-3-4,-3 3 2,3 2 0,-3-2 0,3 4-3,-6-2 0,0 0-5,-2 2 9,-5 0 6,0 2-3,2-1 1,-2 3 3,5-3-12,2 3-1,3-3 6,-2 1 0,0-1 6,-3 1 4,-1-2-3,-6 4 7,-3 0-8,0 0-4,-3 0 0,0 0 1,0 0-2,0 0 7,0 0-1,0 0 2,0 0 3,0 0-2,0 0-4,0 0-3,0 0-9,0 0 0,0 0 0,0 0-6,0 0-3,0 0 3,0 0-8,0 0 7,0 0-7,0 0 0,0 0 1,0 0-1,0 0-1,0 0 0,0 0-1,-3 0-56,0 0-43,-3 0-97,-21 0-145,3 0-283,0 0-549</inkml:trace>
        </inkml:traceGroup>
      </inkml:traceGroup>
    </inkml:traceGroup>
    <inkml:traceGroup>
      <inkml:annotationXML>
        <emma:emma xmlns:emma="http://www.w3.org/2003/04/emma" version="1.0">
          <emma:interpretation id="{92584B9F-773C-480C-8A33-4DBF222B4924}" emma:medium="tactile" emma:mode="ink">
            <msink:context xmlns:msink="http://schemas.microsoft.com/ink/2010/main" type="paragraph" rotatedBoundingBox="13164,8146 29812,7071 29927,8855 13279,9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A24296-8C6D-4337-ADE8-99C145E09712}" emma:medium="tactile" emma:mode="ink">
              <msink:context xmlns:msink="http://schemas.microsoft.com/ink/2010/main" type="line" rotatedBoundingBox="13164,8146 29812,7071 29927,8855 13279,9931"/>
            </emma:interpretation>
          </emma:emma>
        </inkml:annotationXML>
        <inkml:traceGroup>
          <inkml:annotationXML>
            <emma:emma xmlns:emma="http://www.w3.org/2003/04/emma" version="1.0">
              <emma:interpretation id="{826855EB-D66F-4982-A53C-BAA4534B76B3}" emma:medium="tactile" emma:mode="ink">
                <msink:context xmlns:msink="http://schemas.microsoft.com/ink/2010/main" type="inkWord" rotatedBoundingBox="13186,8449 17253,8249 17308,9370 13241,9569"/>
              </emma:interpretation>
              <emma:one-of disjunction-type="recognition" id="oneOf8">
                <emma:interpretation id="interp40" emma:lang="en-US" emma:confidence="0">
                  <emma:literal>HLSFF</emma:literal>
                </emma:interpretation>
                <emma:interpretation id="interp41" emma:lang="en-US" emma:confidence="0">
                  <emma:literal>HLDFF</emma:literal>
                </emma:interpretation>
                <emma:interpretation id="interp42" emma:lang="en-US" emma:confidence="0">
                  <emma:literal>His-a</emma:literal>
                </emma:interpretation>
                <emma:interpretation id="interp43" emma:lang="en-US" emma:confidence="0">
                  <emma:literal>Hts-a</emma:literal>
                </emma:interpretation>
                <emma:interpretation id="interp44" emma:lang="en-US" emma:confidence="0">
                  <emma:literal>HCs-a</emma:literal>
                </emma:interpretation>
              </emma:one-of>
            </emma:emma>
          </inkml:annotationXML>
          <inkml:trace contextRef="#ctx0" brushRef="#br1" timeOffset="34391.8825">-5413 3384 700,'0'0'499,"0"0"-258,0 0 64,0 0-106,0 0-39,0 0-11,0 0 11,18 0-23,0 0-36,6 0-16,9 0 18,9-3-21,0 0-21,-1-2-19,-4-1-31,-10 2-4,-3 3-7,-9-1-29,-6 2-64,-2 0-118,-7 3-268,-7 18-142,-17 0-248</inkml:trace>
          <inkml:trace contextRef="#ctx0" brushRef="#br1" timeOffset="34595.7759">-5335 3656 573,'0'0'411,"0"0"-34,0 0 113,0 0-251,0 0 0,0 0-22,0 0-50,90 30-42,-48-30-47,3 0-32,-2-8-22,-1-4-15,-10 2-9,-5-1-36,-6 0-32,-8 3-54,-2-9-95,-6 5-155,-5-7-592</inkml:trace>
          <inkml:trace contextRef="#ctx0" brushRef="#br1" timeOffset="35683.3733">-4345 3133 1096,'0'0'152,"0"0"145,0 0-148,0 0-8,0 0 3,0 0-25,0 0-49,0-25-6,0 25 5,0 0 29,0 0-16,0 0-5,0 0-6,0 0-11,0 0-20,0 0-13,0 0 9,0 0-17,0 0-5,0 0-10,0-2-3,0 2-1,0 0 11,0 0-11,0 0 2,0 0-1,0 0 0,0 0-1,0 0-1,0 0 1,0 0 6,0 0-5,0 0 2,0 0-1,0 0-4,0 0 2,-12 0-6,-12 4-4,-12 15-5,-15 10 15,-6 0 14,0 3 7,6-5 16,15-6 11,11-4-12,14-9-11,8-4-1,3-4 0,0 0 6,0 0 6,0 0-5,9 0 5,6-4-4,9-11 8,6-8-29,6-4-2,6-2-9,0-1 1,-3 0 0,-6 2 8,-6 4-9,-7 0 15,-4 5-9,-4 3 3,-6 3 15,-1 5 6,-2-1 6,1 4 0,-4 0 0,3 1-3,-3 4-3,0 0 3,0 0-3,0 0 0,0 0-3,0 0-8,0 0-5,0 0-14,0 0 0,0 4-7,0 9-13,0 6 4,0 11 16,8 11 12,5 7-1,-2 12 14,4 1 7,1 7-5,-4-3-8,-1 0-1,-1-6 2,-2-3 7,-2-2-6,4-2-2,-5-7-2,2-7 1,-1-2 1,-3-13-2,-1-6-2,-2-5-9,3-9 0,0-3 4,-3 0-2,4 0 11,-1 0-1,0 0 2,2 0 19,5-3-39,-2-12-26,2-4-49,1-3-25,-4 1-34,-1 2-32,-6 0-55,0 3-44,0 3-37,-6 2-175,-19 3-121,-1 2-180</inkml:trace>
          <inkml:trace contextRef="#ctx0" brushRef="#br1" timeOffset="36166.6409">-4414 3705 327,'0'0'237,"0"0"-64,0 0 13,0 0-90,0 0 16,0 0-13,0 0 14,-88 59-22,88-57 18,0-2 67,0 0 7,0 0-19,0 0-5,13 0 0,10 0-21,16 0-55,13 0 8,8-2-27,6-6 0,-6 0 3,-7 1-7,-10 3 6,-16 1 25,-9 1-19,-13 2 3,-2 0 1,-3 0 7,0 0 1,0 0-17,0 0-11,0 0-7,0 0-22,0 0 0,0 0-21,0 0 0,0 0 6,0 0-6,0 0-5,0 0 17,0 0-18,0 0 11,0 0 1,0 0-12,0-2-2,0 2-13,0-4-16,0 4-1,7-3-4,-1 2-21,3-3-7,2-2-28,2 4-23,-5-1-35,2 1-61,1-6-79,2 2-276,-1-3-288</inkml:trace>
          <inkml:trace contextRef="#ctx0" brushRef="#br1" timeOffset="31980.0502">-8033 3336 186,'0'0'134,"0"0"-7,0 0-44,0 0 2,0 0-16,0 0 0,0 0 9,18-19 9,-16 14 0,-2-1 12,3 4-25,0-4-1,1 2-5,-1 1 29,-3-1 21,3 0-1,-3-3 7,2 6-5,-2-5-3,0 2-12,3 4-7,-3 0-1,0 0-1,0 0 2,0 0-14,0 0 2,0 0-5,0 0 1,0 0 1,0 0-15,0 0-8,0 0-13,0 0-7,0 4-20,0 11-18,0 15 0,6 10 33,9 17 32,0 11 63,1 11-2,-5 2-23,1 2-5,1 1-29,-8-2 17,1-3-10,1-6-20,-4-6-8,-3-13 6,3-11-55,-3-13 0,2-12 0,1-7 0,-3-8 0,3-3 0,-3 0 0,4 0 0,-4 0 0,3 0 0,-3-5 0,0-10-42,0 3-107,0-11-124,0-3-107,0-23-171,0 7-87,-7-2-311</inkml:trace>
          <inkml:trace contextRef="#ctx0" brushRef="#br1" timeOffset="32298.9772">-7860 3681 1326,'0'0'272,"0"0"52,0 0-86,0 0-152,0 0-38,0 0-3,0 0 16,174-12-18,-122 7-9,-8 2 4,-2-3-17,-11 1-2,-5 2-10,-5-2-7,-3-1 7,0 1-9,0-3-3,0-2-28,0 3-53,0-5-19,-2-3-39,-2-6-104,-7 0-138,-5 1-280</inkml:trace>
          <inkml:trace contextRef="#ctx0" brushRef="#br1" timeOffset="32785.4762">-7406 3166 763,'0'0'335,"0"0"-126,0 0 58,0 0-126,0 0 8,0 0-24,0 0-24,-25-44-11,22 44 10,3 0 16,0 0-10,0 0-15,0 0-10,0 0-23,0 0-18,0 9-31,0 8-3,0 10 6,0 13 33,13 8 10,2 12 44,-1 4-2,4 4-42,-3 6 14,0-1 12,1-6 10,-5-5-23,1-5-17,0-14 0,-3-8-14,-3-11 2,1-7-7,-2-7-8,-2-8 1,0-2 1,-3 0-1,0 0-4,3 0-6,-3 0-3,0 0-11,0 0 0,0 0-1,0 0-24,0 0-36,0 0-69,0-2-52,0-6-45,2-5-21,5-23-101,-4 4-321,3 0-228</inkml:trace>
          <inkml:trace contextRef="#ctx0" brushRef="#br1" timeOffset="33145.3408">-6804 3120 1136,'0'0'217,"0"0"155,0 0-124,0 0-178,0 0-47,0 0 104,-5 216 10,5-124-25,0-5-25,0-6-35,20-12-25,4-13-2,0-17-25,-1-15-1,-2-10-36,4-12-76,-1-2-37,15-31-82,-3-13-265,-3-4-172</inkml:trace>
          <inkml:trace contextRef="#ctx0" brushRef="#br1" timeOffset="33619.3595">-6471 3198 935,'0'0'149,"0"0"138,0 0-148,0 0-72,0 0-3,0 0-8,0 0-14,-9-6-17,6 6 4,-1 0-15,-1 3-14,-8 15 0,2 10 8,-1 2 8,3 5 8,2-1 8,7-1-10,0-2 4,0-5-4,13-4-4,13-1 1,5-6-7,8 0-2,2-1 1,1 1 0,-6 1-11,-8 1-5,-14 4-9,-7 3-9,-7 4 11,0 0 12,-25 1 28,-1-5 17,-8-2-5,5-6-12,-2-5-3,8-8-6,2-3 3,3 0 6,9 0 6,3 0 16,3-14-13,3-1-9,0 4-28,0-1-1,0 1-58,0-5-107,15 5-197,-4-3-575</inkml:trace>
          <inkml:trace contextRef="#ctx0" brushRef="#br1" timeOffset="34039.0823">-6186 3060 491,'0'0'769,"0"0"-618,0 0 144,0 0-156,0 0-66,0 0-73,0 0 6,54 19 0,-12 12 22,9 13 20,-1 7-3,-4 6 22,-11 8-28,-14 2 10,-14 3 9,-7-2-3,0-1-7,-31-4-9,-1-3-2,-4-12 2,0-8-2,5-11 1,10-8-5,6-9-3,7-7-3,5-5-21,3 0-5,0 0-1,-3 0-76,3-9-108,0-3-317,0-7-282</inkml:trace>
        </inkml:traceGroup>
        <inkml:traceGroup>
          <inkml:annotationXML>
            <emma:emma xmlns:emma="http://www.w3.org/2003/04/emma" version="1.0">
              <emma:interpretation id="{E36E4A78-42B3-4AAD-A4C5-5F407AB91BC8}" emma:medium="tactile" emma:mode="ink">
                <msink:context xmlns:msink="http://schemas.microsoft.com/ink/2010/main" type="inkWord" rotatedBoundingBox="20470,8255 22098,8149 22175,9356 20548,9461"/>
              </emma:interpretation>
              <emma:one-of disjunction-type="recognition" id="oneOf9">
                <emma:interpretation id="interp45" emma:lang="en-US" emma:confidence="0">
                  <emma:literal>ideals)</emma:literal>
                </emma:interpretation>
                <emma:interpretation id="interp46" emma:lang="en-US" emma:confidence="0">
                  <emma:literal>! 215) =</emma:literal>
                </emma:interpretation>
                <emma:interpretation id="interp47" emma:lang="en-US" emma:confidence="0">
                  <emma:literal>¥ 215) =</emma:literal>
                </emma:interpretation>
                <emma:interpretation id="interp48" emma:lang="en-US" emma:confidence="0">
                  <emma:literal>initials)</emma:literal>
                </emma:interpretation>
                <emma:interpretation id="interp49" emma:lang="en-US" emma:confidence="0">
                  <emma:literal>* 215) =</emma:literal>
                </emma:interpretation>
              </emma:one-of>
            </emma:emma>
          </inkml:annotationXML>
          <inkml:trace contextRef="#ctx0" brushRef="#br1" timeOffset="51796.1748">284 3177 430,'0'0'101,"0"0"57,0 0-68,0 0-34,0 0 16,0 0-27,9-48-7,-9 35-2,0-2 10,0 0 44,0 5 13,0-1-19,0 0-5,0 2-15,0 5-3,0-4-2,0 2-27,0-2-3,0 3 20,0-3 8,0 2 3,0 1 27,0 5 12,0-3 10,0 3-10,0 0 22,-3 0 13,0 0-1,3 3-30,0 16-52,0 12-39,0 25 7,10 11 61,8 8 23,6 3 9,-3-7-10,2-10-35,-5-9-17,-2-11-12,-5-15-17,-2-7-12,-3-11-7,-3-4-2,1-4-46,-1 0-66,-3 0-56,0-14-63,0-39-127,-7 3-479,-11-1-356</inkml:trace>
          <inkml:trace contextRef="#ctx0" brushRef="#br1" timeOffset="51866.0093">284 3177 1119</inkml:trace>
          <inkml:trace contextRef="#ctx0" brushRef="#br1" timeOffset="52208.0926">284 3177 1119,'66'44'372,"-56"-52"-66,29-3-81,18-4-170,15-3-39,6 3-5,0-1-11,-10 0 0,-14 4-44,-18 3-47,-15-2-41,-13 2-33,-8 1 33,0-5-170,-8-4-61,-18-1 43,-2-4 180,-1-3 140,1 1 138,4 3 115,6 2 55,3 4-22,4 0-6,1 7-32,4 0-19,4 5 3,2 3-22,0 0-33,0 0-69,0 16-76,0 17-23,15 17 39,6 5 51,5 12-11,5-2-22,-2 1-10,2-13-26,-8-7-17,-2-9-1,-6-12-12,-6-9 0,-2-7-6,-4-9-60,-1 0-60,1 0-73,-3-17-69,0-7-82,-5-6-469</inkml:trace>
          <inkml:trace contextRef="#ctx0" brushRef="#br1" timeOffset="53105.052">-678 4075 1245,'0'0'229,"0"0"61,0 0-168,0 0-48,0 0 24,0 0-17,0 0-19,-3 33-6,3-18 36,0-2 34,0 1-35,0-2-6,0-11-29,0-1 6,0 0 8,3 0 18,3 0 18,0-8 15,3-14-22,3-7-36,-1-6-38,5 1-16,-7 6-9,0 6-13,-4 10-47,2 6-72,4 6-109,8 0-238,26-6-88,-6 3-44,0-8-299</inkml:trace>
          <inkml:trace contextRef="#ctx0" brushRef="#br1" timeOffset="52720.7131">-387 3235 1024,'0'0'187,"0"0"-9,0 0-89,0 0-66,0 0 18,0 0 144,0 0 34,0 0-2,0 103-44,0-88-21,0-1-42,0-6-22,0-5-17,0-3-14,0 0 0,0 0 16,0 0 11,0 0 19,5 0 0,-1-18 0,5-6-29,-1-4-47,2-2-23,-2 8-4,-1 7-1,-4 7-18,0 8-58,-1 0-77,1 0-139,10 23-273,-1 9 203,-3 4-343</inkml:trace>
          <inkml:trace contextRef="#ctx0" brushRef="#br1" timeOffset="53468.6787">-169 3786 864,'0'0'331,"0"0"-9,0 0-49,0 0-118,0 0 3,0 0-27,0 0-14,22-19-18,-22 19-27,0 9 8,0 1 7,0-2-22,0 0-10,0 1-11,0-6-10,3-3-6,-3 0-8,0 0 10,3 0 3,-3 0-3,3 0 28,-1 0 6,1 0-1,-3 0 0,3 0-8,4-12-5,-2 0 8,5-13-17,1-2-34,2-5 4,-5 1-11,2 8 0,-4 1-7,-4 12-11,1 0-32,-3 8-62,4 2-71,5 0-117,-1 0-241,4 6-379</inkml:trace>
          <inkml:trace contextRef="#ctx0" brushRef="#br1" timeOffset="55842.1316">3930 2801 1993,'0'0'378,"0"0"227,0 0-434,0 0-135,0 0-23,174-46-12,-107 29-1,-7 3-32,-13 4-111,-19 5-110,-17 5-277,-11 0-500</inkml:trace>
          <inkml:trace contextRef="#ctx0" brushRef="#br1" timeOffset="55998.0299">3958 3151 1822,'0'0'496,"0"0"3,0 0-338,0 0-108,198-70-53,-111 32-15,-3 3-96,-1-16-174,-19 12-305,-19 5-463</inkml:trace>
          <inkml:trace contextRef="#ctx0" brushRef="#br1" timeOffset="54717.4987">1496 3286 823,'0'0'216,"0"0"39,0 0-85,0 0-70,0 0 25,0 0 13,0 0 4,-24-21 6,20 18-23,1-3-4,1 2-2,-1-5-30,0 1-10,0-2-9,1 2-16,2-4 1,-5 5-7,5-2-2,0 1-13,0 3-7,0-3-14,0 2-2,0 2-4,0-3-6,0 6 0,0-3-5,0 2 5,0 2-1,5 0-8,-5 0-3,2 0-12,1 0 6,0 0-7,0 2 13,-1 6 3,-2 0-9,0-1 9,0 0-22,0-2 5,0 1-4,0-4-2,0-2 0,0 0 4,0 0 10,0 0-1,0 0 19,0 0 8,0 0-1,0 0 1,0 0 7,0 0-4,0 0 10,0 0 8,0 0 0,0 0 6,0 0-2,0 0 1,0 0-1,0 0-9,0 0 4,0 0-4,0 0-4,0 0-4,0 0 5,0 0 7,3 0-13,4 0 17,1 0-16,5-12-8,0 3-8,3-5-6,9 4-2,2-1-7,3 7 2,-3 4 2,-1 0-5,-1 22 2,-11 19-14,-14 13 3,0 13 13,-14 6 12,-28 4 7,-3-8-6,-3-6 6,9-15-6,11-13 0,13-14-1,10-10 0,5-9 0,0-2 12,18 0 9,18-2-6,15-20 19,17-1 7,10-8-26,7 0 7,-1 0 4,-4 1 11,-7 4 20,-19 6-14,-12 4-5,-19 8-1,-13 0-20,-7 7-5,-3 1-12,0 0 0,0-4-54,0 4-91,-10-2-80,-29-20-133,3 2-318,1-7-897</inkml:trace>
          <inkml:trace contextRef="#ctx0" brushRef="#br1" timeOffset="54929.267">2279 2597 2038,'0'0'296,"0"0"0,0 0-241,-12 147 72,12-66-3,0 4-34,8 5-31,25-6-36,9-10-23,10-11-88,-5-11-93,2-15-68,-2-20-72,-8-8-298,-11-9-157</inkml:trace>
          <inkml:trace contextRef="#ctx0" brushRef="#br1" timeOffset="55292.8359">2812 2579 1731,'0'0'328,"0"0"-54,0 0-23,0 0-194,0 0-26,0 0-1,0 0-5,-66 103-7,75-76-7,16 0-4,4-3 1,10 0-8,6 1 0,3 1-18,-6 7-3,-6-2-5,-12 0 3,-12 3-6,-12-3 2,0-1 16,-12-1 11,-20-2 20,-4-2 14,-3-7 2,2-2-6,4-5-2,7-4 11,5-5-21,6-2-11,5 0-7,4 0-4,6 0-78,0-9-121,0-13-152,0-5-895</inkml:trace>
          <inkml:trace contextRef="#ctx0" brushRef="#br1" timeOffset="55624.8665">2980 2400 1758,'0'0'297,"0"0"66,0 0-128,0 0-193,0 0 7,207 61-13,-136-5-5,-9 9 7,-15 10-16,-17 6-21,-21 1 8,-9 5 13,-3-7-8,-28 1-1,-5-9 7,1-10-5,2-8 6,7-14 0,3-9-11,12-13-9,4-7-1,5-7-10,2-4-65,0 0-63,0-16-55,15-12-39,6-7-514</inkml:trace>
        </inkml:traceGroup>
        <inkml:traceGroup>
          <inkml:annotationXML>
            <emma:emma xmlns:emma="http://www.w3.org/2003/04/emma" version="1.0">
              <emma:interpretation id="{8F5BBD41-AF05-4AE4-A5E1-AD3A3A818510}" emma:medium="tactile" emma:mode="ink">
                <msink:context xmlns:msink="http://schemas.microsoft.com/ink/2010/main" type="inkWord" rotatedBoundingBox="26680,7273 29812,7071 29910,8596 26778,8798"/>
              </emma:interpretation>
              <emma:one-of disjunction-type="recognition" id="oneOf10">
                <emma:interpretation id="interp50" emma:lang="en-US" emma:confidence="0">
                  <emma:literal>tatous)</emma:literal>
                </emma:interpretation>
                <emma:interpretation id="interp51" emma:lang="en-US" emma:confidence="0">
                  <emma:literal>Illations)</emma:literal>
                </emma:interpretation>
                <emma:interpretation id="interp52" emma:lang="en-US" emma:confidence="0">
                  <emma:literal>Iotations)</emma:literal>
                </emma:interpretation>
                <emma:interpretation id="interp53" emma:lang="en-US" emma:confidence="0">
                  <emma:literal>Idolatrous)</emma:literal>
                </emma:interpretation>
                <emma:interpretation id="interp54" emma:lang="en-US" emma:confidence="0">
                  <emma:literal>*tatous)</emma:literal>
                </emma:interpretation>
              </emma:one-of>
            </emma:emma>
          </inkml:annotationXML>
          <inkml:trace contextRef="#ctx0" brushRef="#br1" timeOffset="57078.7441">5802 1974 1761,'0'0'390,"0"0"-93,0 0-24,0 0-128,0 0-42,0 0-57,0 0-38,-12-20 5,6 20-13,-1 4-12,-8 16-3,-2 6 15,-13 10 2,-6 7 5,-3 3 5,0-1 0,3-3-12,6-8-3,9-1-54,3-10-50,6-1-68,9 4-111,0-6-210,3-6-220</inkml:trace>
          <inkml:trace contextRef="#ctx0" brushRef="#br1" timeOffset="57510.4606">5622 2773 365,'0'0'879,"0"0"-683,0 0 159,0 0-115,0 0-44,0 0-16,0 0-58,192-26-15,-133 7-13,8 0-9,-1-3-7,-7 0-2,-4 4-1,-11-1-2,-11 6 2,-12 3 0,-8 6-6,-5-1-23,-8 5-5,3 0-19,-3 0-14,0 0-7,0-2-1,0 2 0,4-4-30,-1 1-33,5 2-59,2-6-39,8-1-79,14-13-115,-1 1-140,-2-1-240</inkml:trace>
          <inkml:trace contextRef="#ctx0" brushRef="#br1" timeOffset="56771.9499">5694 2099 1258,'0'0'190,"0"0"185,0 0-156,0 0-61,0 0 108,0 0-147,0 0 26,-21-46-17,21 46-53,-3 0 12,3 0-1,0 0-24,0 16-13,0 12-43,0 19 5,14 18 53,14 9 41,1 1 1,7-2-28,1-11-19,-4-9-32,0-5 9,-9-14-9,-3-7-26,-9-9 19,-6-7-14,-1-5-6,-2-6 1,-3 0-1,0 0-41,3 0-95,-3 0-86,0 0-60,-14-14-190,-16-7-209,-4-6-802</inkml:trace>
          <inkml:trace contextRef="#ctx0" brushRef="#br1" timeOffset="58942.4677">6755 2064 684,'0'0'224,"0"0"-156,0 0 43,0 0-63,0 0-9,0 0 16,0 0 14,57-78 14,-54 72 0,0 4-3,-3-2 19,0 2-13,3-4-10,-3 4-24,0-4-9,0 2-1,0 0-4,4-1 13,-4 3 14,0-2 15,0 4 17,0 0 2,0-2-1,0 2-3,0 0-7,0 0 5,0 0-10,0 0-8,0 0-18,0 0-3,0 0-10,-4 0-9,1 0-5,0 0-15,0 0-8,0 11-7,-2 7-16,-8 13 16,-2 5 18,-3 12 24,-6 5-7,1-2 13,-5 3 3,1-2 2,0-3 9,-3 1-5,4-4 1,-5 0-14,5 1-8,1-5-2,-1 4 4,2-2 4,3 1-9,-4 1 1,4 0 2,0-1-9,0 1 0,1 0 3,1-6-7,4 1 5,0-7 1,4 0-4,-2-8-13,5-1 2,-5 2 4,5-2-6,-5-1-12,5 2 0,-2-1 0,2-1 0,-2-2 0,5-3 0,-1-6 0,2 0 0,1 1 0,0-3 0,3-1 0,-2 5 0,2-7 0,-3 2 0,0-4 0,-1 2 0,1-3 0,0 1 0,3-4 0,-2 3 0,2 1 0,0-2 0,0-3 0,0-1 0,0 0 0,0 0 0,0 0 0,0 0 0,0 0 0,0 0 0,0 0 0,0 0 0,0 0 0,0 0 0,0 0 0,0 0 0,0 0 0,0 0 0,0 0 0,0 0 0,0 0 0,0 0 0,0 0 0,0 0 0,0 0 0,0 0 0,0 0 0,0 0 0,0 0 0,0-5 0,0-1 0,0-5 0,0-2-44,8-5-148,-1-5-106,4-12-84,2 3-185,-4 3-339</inkml:trace>
          <inkml:trace contextRef="#ctx0" brushRef="#br1" timeOffset="69035.9168">6140 2863 10,'0'0'126,"0"0"-60,0 0-7,0 0-24,0 0-13,0 0 19,0 0 23,-8 0 9,8 0 7,0 0 11,0 0 8,0 0-6,0 0-17,0 0-18,0 0-7,0 0-2,0 0 10,0 0-15,-4 0 9,4 0-8,0 0 12,0 0 1,0 0-28,0 0 11,0 0 1,0 0 16,0 0 8,-3 0 1,3 0 4,0 0 7,0 0-4,0 0-2,0 0-12,0 0-5,0 0-4,0 0 11,0 0 8,0 0 17,0 0 5,0 0 3,0 0 13,0 0-20,0 0 3,0 0-2,0 0-8,-3 0 12,1 0-15,-4 0-8,3 0-9,3 0-8,0 0-8,-4 0-8,4 0-10,0 8-17,0 8-10,0 13 0,0 15 9,0 10 78,0 8-10,0 0 4,10-2-6,1-10-12,-1-6-17,2-9-17,-6-10-5,-1-10-6,2-4-6,-4-3 1,0-2-5,0-6 1,-3 2-8,2-2 1,-2 0-2,0 0-5,3 0-4,-3 0-30,0 0-40,0 0-47,3 0-35,1 0-44,-1 0-30,0 0-39,-1-6-56,1-4-19,4-15-209,-4 4 26,0-1-138</inkml:trace>
          <inkml:trace contextRef="#ctx0" brushRef="#br1" timeOffset="69885.3055">6249 2982 201,'0'0'225,"0"0"-103,0 0 4,0 0-45,0 0-28,0 0-11,0 0-9,-3-11 11,3 11 9,-4 0-15,4 0-9,0 0-2,0 0 16,0 0 4,0 0-10,0 0-5,0 0-7,0 0-3,0 0-2,0 0-3,0 0-2,0 0-1,0 0 2,0 0-1,0 0 14,0-3 1,0 3-12,0-2 9,0-4-11,4 3 5,-4-2-3,0 2 14,0 3 19,0 0 15,0 0 10,0 0-2,0 0-9,0 0-5,0 0-9,-4 0-22,-4 0-4,-5 17-6,-5 9 48,-6 13 52,-2 0 16,-2 7-31,2-2-19,5-2-15,3-3-2,2-7-13,4-5-16,6-6 0,1-4-8,2-10-1,3 0-4,0-6-11,0-1 0,0 0 1,0 0-2,0 0 1,0 0 0,0 0-1,0 0-14,0 0 0,0 0-38,3 0-28,5-5-25,2-5-62,8-7-51,14-12-34,1-1-136,-2 1-241</inkml:trace>
          <inkml:trace contextRef="#ctx0" brushRef="#br1" timeOffset="70654.8546">6752 2839 519,'0'0'155,"0"0"-4,0 0-49,0 0-35,0 0 14,0 0 14,0 0-4,0-6-2,0 6-7,0-2-6,0 2-14,0-4-12,0 2-30,0-1-14,0 1-6,0-1-9,-2-3-5,-5 1-15,4 2 5,0-2-3,0-2-4,1 4 17,-5-4 8,4 2 5,0 2-1,0-2 2,1 0 1,-1 2-1,0 0 28,3 3 7,0 0 16,0 0 22,0 0-11,0 0 22,0 0 8,0 0 12,0 0 24,0 0 5,0 0 3,0 0-7,0 0-8,0 0-38,0 11-20,0 10-15,0 12 38,0 10 37,0 2-17,3 9-8,2-7-10,1-1 3,1-5 1,1-6-25,-2-6-25,-2-4-12,1-10-3,-2 0-10,0-7-11,-3-4 0,3 0-5,-3-4-1,0 0-24,0 0-58,3 0-64,-3 0-48,4 0-77,-4 0-89,0 0-169,0-6-105,0-4-269</inkml:trace>
          <inkml:trace contextRef="#ctx0" brushRef="#br1" timeOffset="70918.5984">6773 2957 1265,'0'0'335,"0"0"-22,0 0-62,0 0-170,0 0-38,0 0-31,0 0-11,166-76 9,-137 69-4,-8 1 1,-9 1-5,-3 1-1,-2 1-1,-7 2 0,0 1-19,0 0-41,0-4-91,0 0-132,0-2-81,0-2-450</inkml:trace>
          <inkml:trace contextRef="#ctx0" brushRef="#br1" timeOffset="71301.3092">6864 2669 895,'0'0'389,"0"0"-159,0 0 123,0 0-120,0 0-39,0 0-25,0 0-29,-18-20-18,18 20-37,0 12-37,0 9-18,0 13 25,0 13 51,8 4-8,5 6-4,-2-4-14,1-3-12,3-5 1,-6-4-10,1-3-13,-2-12-8,-1 0-10,-4-11-10,-1-7-9,1 0 5,-3-6-9,3-2-5,-3 0-10,0 0-41,3 0-45,-3 0-33,3 0-51,3 0-49,0-7-113,9-15-213,-4 3-193,2 0-320</inkml:trace>
          <inkml:trace contextRef="#ctx0" brushRef="#br1" timeOffset="72043.3214">7383 2879 46,'0'0'328,"0"0"-206,0 0-51,0 0-33,0 0-21,0 0 0,0 0 21,-10 0-12,4 0-7,-3 0-17,3 0 7,0 0 17,-1 0 26,2 0-25,-1 0 21,-1 0-9,2 0-6,2 0-3,0 0 22,-2-3 2,-2 3 14,4 0-10,-3-2-3,4 2 19,-5 0 17,4 0 2,0 0 42,3 0 14,0 0-8,0 0-3,0 0-12,-3 0-6,3 0-4,0 0-6,-3 0-4,3 0-29,-4 10-32,-1 16-29,-4 10 41,2 7 34,2 7 5,2-5-39,3-7-3,0-6-24,0-9 1,0-8-13,0-7-6,8-6 3,5-2-1,5 0-14,3 0-23,5-19-37,8-6-64,-1-11-108,-4-5-75,-6-9-178,-15 6-32,-8 9-111</inkml:trace>
          <inkml:trace contextRef="#ctx0" brushRef="#br1" timeOffset="72647.3539">7181 2538 1018,'0'0'499,"0"0"-343,0 0 188,0 0-142,0 0-37,0 0-35,0 0-36,-11-23-16,7 23-2,1 0-3,0 0-3,0 0-21,0 0-8,3 0-10,-2 0 2,2 0-2,-5 0 10,5 0-5,0 0 1,0-3 5,0 0 12,0 1 1,0-4-17,0 3-8,0 1-2,0 2 16,0 0 5,0 0-5,0 0-19,0 0-25,0 8-1,0 10-19,0 6 20,0 6 26,0-1 7,0-1-6,0-6-5,0-8-11,0-7-4,0-1 4,0-6-4,0 0 13,0 0 8,0 0 4,0-6 10,0-13 9,0-5-29,0-4-22,5 5-1,-3 4-7,-2 8-10,0 9-21,0 2-37,0 0-55,0 0-79,0 0-65,0 11-95,0 4-96,12 10-62,3-7-132,0-4-486</inkml:trace>
          <inkml:trace contextRef="#ctx0" brushRef="#br1" timeOffset="72976.6226">7619 2482 1200,'0'0'299,"0"0"192,0 0-204,0 0-40,0 0-32,0 0-79,0 0-83,11 0-53,-11 40 38,0 12 28,0 4-1,0 1-11,15-3-18,4-6-15,1-4-7,1-12-5,0-5-9,-3-5 0,0-12-48,-2-1-36,2-7-20,0-2-40,3 0-24,2 0-65,-2-13-45,4-14-103,-11 3-230,-4 0-428</inkml:trace>
          <inkml:trace contextRef="#ctx0" brushRef="#br1" timeOffset="73657.3211">8206 2358 93,'0'0'1096,"0"0"-886,0 0 141,0 0-97,0 0-85,0 0 3,0 0-36,0-43-38,0 43-16,0 0-3,0 0-18,0 0-26,-6 0-25,-2 0-7,-2 2-3,2 12-8,-7-1 8,-1 3 16,5 1-5,2 0-10,0-8 6,9 2-6,0-7 7,0-3 0,0 3 1,0-4-8,0 0 0,0 0 1,9 0-1,0 2 16,5 4-5,4-1-2,0 3-3,0 3-7,-2 3 0,-8-1-6,-1 1-9,-7 2 14,0 2-7,0 2 8,0 1 0,-12 4 0,-7-2 9,1-3 3,-3-2 2,3-4-7,0-6 1,3-3 4,4-5-2,1 0-2,2 0 16,2 0-5,2 0 8,4-11-5,0 3-11,0-2-11,0 2-1,0 2-16,0 1-19,0 2-34,0 0-57,0 1-89,10-1-123,5-3-361,6 2-489</inkml:trace>
          <inkml:trace contextRef="#ctx0" brushRef="#br1" timeOffset="74416.51">8314 1970 715,'0'0'265,"0"0"-76,0 0 39,0 0-40,0 0 5,0 0-41,0 0-4,0-14-36,0 14 12,0 0-8,0 0-12,0 0-8,0 0-5,0 0-12,0 0-41,13 0-7,5 2-9,9 12 4,3 7 17,5 9-2,1 5-4,0 8-1,-2 4-2,-5 7 4,-8 0-13,-6-4 8,-2 4-15,-13-3 5,0 1-2,0 0 3,-16-2 10,-10 2 17,-2-4 6,-1-1-12,-2-7 13,2-4 7,-2-4-4,5-3 2,-2-2 5,2-3-10,5-6-2,3-1-13,2-6-10,4-3 5,4-2-4,2 0 8,-1-4-42,4-2 0,3 3 0,0-3 0,0 0 0,0 0 0,0 0 0,0 0 0,0 0 0,0 0 0,0 0 0,0 0 0,0 0 0,0 0 0,0 0 0,0 0 0,0 0 0,0 0 0,0 0 0,0-5 0,0-1-48,0-5-215,0-28-216,0 3-290,-8-7-1117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2:59.0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-5 441 49,'0'0'159,"0"0"-110,0 0-20,0 0-10,0 0-11,0 0 1,0 3 4,0-3 24,0 0 15,0 0 15,0 0 6,0 0-14,0 0-18,0 0-5,0 0 7,0 0 8,0 0-4,0 0-6,0 0 2,0 0 9,0 0 3,0 0 3,0 0 0,0 0 7,0 0-9,0 0-19,0 0-13,18 0-8,3-3-6,8-6 8,10-4 9,0 3 1,10-1-11,-2-3-2,4 4-1,4-1 1,-1 4 10,2 0-4,-2 2-3,0-3-8,0-1 3,-2 4-1,-5 3 5,5-10 2,-5 8 2,4-4 3,-3 0-2,3-4-4,0 4-2,0-2-3,3-1 4,0 1-3,3-2-6,3-1 0,-3 2 2,3-1 0,-3 2-3,-3 3 1,0-2 2,-4-2 3,2 3 5,2 0-2,-1-3 1,1 4 1,0-1 0,-2 0-2,2 2 0,-4 0 3,2 1-4,-2-1-2,1 1-3,-2 2 3,-2-2-6,5 1-5,5 3 9,0-3 0,3 1-1,2-1 0,1 0-8,3 1 8,0-1 2,3-2 3,-3 4-4,1 2 0,-2-6-2,-3 4-2,2-1-1,-1 1 1,2-2 4,2 4 0,-1-2 0,3-1-5,-3 3 7,3-2-3,-1 2 2,2 0-3,2 0-3,2 0 4,5 0-1,-5 0-8,4 0 8,-3 0-8,-3 0 5,0 0 0,1 0 3,-2 0 1,-4 0-2,-2 0 2,-3 0-1,2 0-1,-1 0-1,2 0 0,5 0 2,2 0 0,-1 0-8,-1 0 5,2 0 1,-6 0-6,0 0 7,-3 0 2,-3 2-4,2-2 5,5 3 2,-2-3 0,5 2-2,-2-2-5,10 4 0,0 1-6,4-3 8,-1 4 0,-3-4-6,2 4 5,-2 0-5,0-5 7,0 7-3,0-5 1,-3 2 4,3 4 8,-3-3-4,0 2 0,-3 0 0,-6-3 2,-4 7 0,-5-10-5,-8 6 9,-7-6 2,-12 4 0,-6-1-1,-9-5 1,-9 0 2,-3 0 3,-3 0 2,0 0 0,0 0-3,0 0-15,0 0 1,0 0-7,0 3 0,0-3 5,0 0-1,0 0 2,0 0 6,0 0-3,0 0-1,0 0-1,0 0 2,0 0-3,0 0-3,0 0 3,0 0 0,0 0 0,0 0 0,0 0-2,0 0-1,0 0 2,0 0-2,0 0-2,0 0 1,0 0-8,0 0 1,0 0-1,0 0-24,-3 0-132,-36 5-172,0 1-295,0-3-154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4.51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75 102 13,'0'0'111,"0"0"-34,0 0 6,0 0-32,0 0-18,0 0 16,-15-17 10,12 15-4,1 0 0,-1-2 8,0 2 2,3 0-16,-3-2 5,3 0 5,-4 1 2,1-3-8,0 1 4,1-3-8,-1 2 1,0 1 4,0-3-3,-1 0-4,1 2 6,3 2 18,0 0 16,-2 2 4,2 2 3,0 0-18,-3 0-37,0 16-39,0 22 15,-1 21-8,4 12 93,0 6 47,0-2-17,0-8-43,0-7-20,7-11-11,4-10-8,-1-12-20,-5-11 6,1-5-7,-2-9-2,-4-2 2,0 0-6,3 0-8,-3 0-1,0 0-12,3 0-65,0 0-94,15-8-97,-3-13-69,6 1-410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4.95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320 0 879,'0'0'233,"0"0"-181,0 0 19,0 0-42,-122 146-18,86-106-9,-3-1 5,2-10 6,7-2-1,6-9 5,6-7 6,10-3-1,2-5-8,6-3 14,0 0 11,0 3-4,3 0-20,21 5-8,9 5 16,12 3 37,9 3 2,0 0 4,-4 1-16,-4-5 2,-4-2 24,-10-2-5,-7 0-21,-4-8 1,-10 1 5,-1-3 4,-2-1-2,-4 0-13,2 0-11,-4 0-5,1 0-15,0 0-3,-3 0-10,0 0-1,0 0-44,0 0-94,0-5-122,0-3-253,-3-5-284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5.4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101 96 781,'0'0'330,"0"0"-209,0 0-56,0 0-64,0 0 25,0 0 26,0 0-4,82 77-9,-58-68-21,2-5 1,-2-4 1,1 0-3,-4-5-1,-3-13 6,-3-5 15,-7-3 41,-2-2 16,-6-2 20,0 6 6,0 3 6,0 7 12,0 5-8,0 8-34,0 1-48,0 0-48,0 4-23,0 18-6,3 13 22,12 9 7,3 4 1,6 9 11,1 0-12,-4 2 0,-10 1 0,-2-6-12,-9-4-9,0-9-17,-12-4 8,-17-7 0,-8-5 12,-8-9-4,-5-3 9,1-7 1,-1-6 11,4 0 1,7 0 0,3-2 7,9-13 2,4 1 7,7 3 18,8-1 0,1 1-10,7 3-3,0 3-12,0-1-9,0 0-22,0 4-75,0-4-117,0 0-160,10-4-478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5.8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0 880,'0'0'272,"0"0"-121,0 0 164,0 0-106,0 0-51,0 0-75,0 0-48,23 8-29,-23 53 75,0 17 61,0 9-35,3-1-22,7-8-36,4-5-28,1-12-15,0-9-6,-2-14-27,1-9-88,-5-9-86,7-11-101,5-9-67,-3-17-179,-2-20-158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5.99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77,'0'0'884,"0"0"-586,0 0 39,0 0-174,0 0-116,0 0 77,0 0 84,0 189-72,0-127-57,12-6-39,3-5-21,3-9-10,3-10-9,0-10-68,3-9-80,12-13-62,-10 0-81,-1-13-359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6.13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0 221 117,'0'0'848,"0"0"-744,0 0-49,0 0-34,171-132-21,-96 98-102,-18 4-212,-11 5-376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6.4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51 0 957,'0'0'155,"0"0"4,0 0-66,0 0-77,0 0-6,171 121 3,-120-26 20,-12 15 9,-12 3 38,-15 1 8,-12-5-17,-10-11-27,-26-9-16,-14-7-9,-4-15-3,-3-14 16,8-11-6,8-16-10,14-7-16,9-10-16,8-9-101,10 0-109,0-14-106,0-10-639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31:14.02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0-1 108,'0'0'176,"0"0"-88,0 0-43,0 0-22,0 0-13,0 0-10,0 0 0,65 0 19,-65 0 27,0 0 2,0 0-22,0 0-7,0 0 14,0 0-17,0 0-16,0 0-22,0 0-38,-2 0-14,-11 0 9,5 0-66,-2 0-84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7.51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45 65 18,'0'0'24,"0"0"-14,0 0-9,0 0 6,0 0 5,0 0-5,0 0 16,-8 0 2,8 0-9,-4 0-8,4 0-7,0-3 6,-3 3 16,3-2 29,-3 2 3,3 0-8,-3 0 15,3 0 6,0 0 6,-2 0-2,2-4 10,0 4 9,-3 0 10,-1 0-1,1 0 1,-3 0 0,4 0-2,-4 0-2,6 0 9,0 0 0,0 0-4,0 0 2,0 0-12,3 0-7,11-2 0,16 0-3,12-3 16,12-2 1,6 0-31,-3-1-22,0 0-16,-12 2-1,-12 1 1,-9 2-2,-9 0-2,-9 3 0,-2 0-2,-4 0 0,0 0-2,0 0-8,0 0-13,0 0 5,0 0-6,0 0 0,0 0-5,0 0-43,0 0-80,0 0-108,-16 0-161,-29 3-244,3 11 81,0 0-39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07.7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28 116,'0'0'196,"0"0"-36,0 0 9,0 0-54,0 0 30,0 0 80,0 0 36,118 10-64,-68-10-35,2 0-17,-2 0-14,-4-6-13,-10 1-6,-13-1-9,-5 4-19,-9 0-7,-6 2-13,-3 0-16,0 0-12,0 0-14,0 0-9,0 0-11,0-4-2,0 4 0,0 0-12,0 0-57,0 0-81,0 0-82,0-4-119,0 0-249,0-4-264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2.3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158 142 33,'0'0'32,"0"0"7,0 0-7,0 0 2,0 0 1,0 0 3,0 0-2,-64-36-15,61 35-11,1-2 15,-1 3-11,0-4 5,0 4 3,1-1-4,2 1-5,-5 0 0,5 0 5,0 0 2,0 0 10,0 0 3,0 0 1,-2 0-6,2 0 7,0-2 3,-3 2-5,3 0 3,-3-4-4,0 4 4,-4-4 13,2-3-9,-4 2 27,0-3-5,0-3 3,0 2-9,3-1 1,0 3-2,2 0 1,2 2 14,2 0-2,0 0-7,0-1 5,0 3 6,0 3 1,0 0-22,0 0-17,0 0-15,0 3-19,0 30 1,0 20 4,0 23 105,0 16 84,6 9-48,3 0-26,3-9-40,-3-8-7,0-12-2,-3-18-17,0-7-23,0-15-4,-6-17-3,3-5-5,-3-3-5,0-7 2,0 0 1,3 0-1,-3 0-16,3 0-45,0 0-81,4-7-65,13-26-151,-1-1-288,-3 0-206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3.0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459 0 772,'0'0'296,"0"0"-123,0 0-42,0 0-95,0 0 32,0 0 8,-208 174-28,146-125 9,5-9-24,10-7-4,10-11-15,10-6-7,11-8 0,11-6 2,5-2 17,0 0 15,15 0-20,16 0-15,8 0-5,8 0-1,4 0 0,2 6 1,1 18 0,1 6 5,-4-1 1,-6-1 3,-4-7 1,-7-8 3,-4-2 5,-3-5 30,-6-6 25,-1 0 9,4-6-1,-3-7-14,1-4-32,-8 2 14,-1 1 2,-5 0 4,-1 7 17,-4-2 2,-3 7 18,0-2 10,0 4-6,0 0-19,0 0-15,0 0-8,0 0 5,0 0 17,0 0 7,0 0 13,0 0-1,0 0 6,0 0 25,3 0-2,2-2-38,-2-2-11,-3 3-18,0-2-58,4-1 0,-4 3 0,0 1 0,0 0 0,0 0 0,0 0 0,0 0 0,-10 0 0,-1 5 0,-1 9 0,9 4 0,3-6 0,0 4 0,5-6 0,8-1 0,-5-7 0,-2-2 0,-2 0 0,-1 0 0,0 0 0,-1 0 0,-2 0 0,3 0 0,-3 0 0,3 0 0,1 2-29,-1 4-163,5 5-115,5 8-202,23 16-6,-4 0-104,-1-11-44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4.33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20 135 560,'0'0'105,"0"0"-53,0 0 12,0 0-47,0 0-10,0 0 28,0 0 30,-21-11 6,21 3 31,0-5 10,0 2-31,0-3-20,10-2-16,16-3-12,10 3 6,13 2-2,4 7-8,4 7 1,-3 0 9,-9 21-1,-9 16-19,-18 15-4,-15 2 5,-3 2 6,-6 1 15,-23-9 6,-5 1 6,1-13 1,-3-4 13,10-8-14,-2-2-2,11-9-17,4-5-18,4 1-1,6-8-8,3-1 4,0 0 6,0 0 16,0 0 8,0 0 1,0 0-7,0 0 1,3 0-1,9-4-4,12-18-20,9-5-5,6-8-6,10-5 0,1-6 1,-1-3 0,-5 1 0,-2-2-1,-9 8 1,-6 4 1,-12 6 24,-5 12 31,-10 8 1,0 12 1,0 0-47,-16 10-12,-11 28-30,-8 13 30,4 8 33,10 6-1,19-3-3,2-9-6,26-3-2,26-10 2,16-11 1,10-11-9,-1-11-9,-1-7-6,-10 0-36,-11-5-25,-16-11-15,-10 1-24,-11-3-15,-8 7-29,-10 0-42,0-5-66,-5 3-274,-9-1-263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4.9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27 9 97,'0'0'192,"0"0"-181,0 0 3,0 0-14,0 0-85,0 0 10,0 0 4,-25-9 9,23 12 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5.60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207-2 58,'-33'17'88,"33"-17"-4,0 0-2,0 0-6,0 0 8,0 0-13,0 0-8,0 0 15,0 0 3,0 0-13,0 0 4,0 0-6,0 0-3,0 0-1,0 0 1,0 0-15,0 0 1,0 0-7,0 0-2,0 0 3,0-1 19,0 1-3,0 0-7,0 0-20,0 0-12,0 0-2,0 0-4,0 0-1,0 0-4,0 0 4,0 0-4,0 0 4,0 0 0,0 0 0,0 0 1,0 0-4,0 0 1,0 0-3,0 0-1,0 0 0,0 0-5,0 0-1,0 0-1,0 9 0,-15 35-34,-12 27 34,-12 23 48,0 19 89,6 5 10,15 1-29,18-13-38,5-9-24,44-16-14,8-13-17,9-14-6,-4-15-8,-5-14-2,-5-10-8,-11-7 11,-7-8-12,-8 0-21,-5 0-37,-6 0-55,-2-18-65,-8 5-62,-5-16-112,0-1-255,0 1-264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6.0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216 0 179,'0'0'798,"0"0"-707,0 0-21,0 0-28,0 0-42,0 0-17,0 0 17,-84 38 25,54-19 2,-1 0 11,5-1 20,5-1-33,8-4-8,5-5-8,5 1-9,3-5 7,0 0-6,0-2 11,6-2 1,17 2 16,11 2 28,7-2-12,1 5-19,7 5-9,-8 1-1,-2 10 8,-5 6-13,-16 4 5,-13 4 18,-5 3 11,-2 1 15,-29-6 0,-1-3 3,-8-6-13,5-3-2,2-10-16,9-1-14,9-8-4,5-4 10,4 0 2,4 0 8,-4-10-16,2-4-18,-2-2-32,3 3-45,3 2-82,0-3-105,0 3-288,0 0-228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6.36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0 848,'0'0'344,"0"0"-131,0 0-39,0 0-113,0 0 56,0 0 31,66 171 19,-57-112-26,-3-6-15,1-10-21,-2-4-25,-2-13-19,3-1-24,-3-17-19,1-4-10,-4-4-8,0 0-12,3 0-69,-3 0-48,0-12-54,0-47-142,0 2-258,0-5-138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6.62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72 338 400,'57'-189'297,"-62"186"-148,-2-2 47,-2 3-73,-3 2-40,-3-4-33,-2 2 19,-1-4 12,0 2 10,2-4 16,11-1 18,-2-2-15,7 1-16,0-4-26,0 0-18,0 1-13,7-3-22,4 4-15,-1 2 0,-2 4-23,5 6-142,-2 4-178,-2 8-379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0-12-03T01:33:04.93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82C5297-81D8-4036-BB0D-49005C5D27B2}" emma:medium="tactile" emma:mode="ink">
          <msink:context xmlns:msink="http://schemas.microsoft.com/ink/2010/main" type="writingRegion" rotatedBoundingBox="26230,13531 26245,13531 26245,13546 26230,13546"/>
        </emma:interpretation>
      </emma:emma>
    </inkml:annotationXML>
    <inkml:traceGroup>
      <inkml:annotationXML>
        <emma:emma xmlns:emma="http://www.w3.org/2003/04/emma" version="1.0">
          <emma:interpretation id="{2684ECBA-B84A-4FF7-A35D-5D2FD1F90CE3}" emma:medium="tactile" emma:mode="ink">
            <msink:context xmlns:msink="http://schemas.microsoft.com/ink/2010/main" type="paragraph" rotatedBoundingBox="26230,13531 26245,13531 26245,13546 26230,13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6835B5-C383-4D16-BCCC-8999A599EAD4}" emma:medium="tactile" emma:mode="ink">
              <msink:context xmlns:msink="http://schemas.microsoft.com/ink/2010/main" type="line" rotatedBoundingBox="26230,13531 26245,13531 26245,13546 26230,13546"/>
            </emma:interpretation>
          </emma:emma>
        </inkml:annotationXML>
        <inkml:traceGroup>
          <inkml:annotationXML>
            <emma:emma xmlns:emma="http://www.w3.org/2003/04/emma" version="1.0">
              <emma:interpretation id="{C47FFC89-FB68-45F8-A087-E12170467E2A}" emma:medium="tactile" emma:mode="ink">
                <msink:context xmlns:msink="http://schemas.microsoft.com/ink/2010/main" type="inkWord" rotatedBoundingBox="26230,13531 26245,13531 26245,13546 26230,1354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7.20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0 529 709,'0'0'231,"0"0"-6,0 0 151,0 0-168,78 153-91,-67-115-38,-4-6-51,-5-7-16,-2-9-12,0-10-22,6-6-22,9-8 3,12-33-17,12-11-49,9-9 15,7 1 59,-5 15 24,-9 17 9,-7 23 45,-8 5 6,-1 27 4,-7 16 62,0 8 5,1 1 1,1-4-25,-2-10-27,6-9-37,0-15-7,-1-11-5,2-3 5,2-5-2,-1-28-25,2-16-3,-7-12-21,-10-16-4,-4-14 13,-7-12 8,0-2 7,-10 8 8,-11 16 44,3 23 40,4 27 3,2 18 11,2 13-87,2 8-19,-2 27 0,7 16 7,3 10 13,0 13 1,0 2 3,21 2 1,7-4-7,5-5 6,-1-6-12,-4-8-11,-4-6 5,-3-11 0,-6-6-6,-4-8 0,-4-10-8,-1-3-59,-1-6-78,2-5-64,4 0-72,2-18-55,2-10-380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7.36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0 133 1352,'0'0'306,"0"0"-189,0 0-38,184-15-67,-94 3-12,-6-7-109,2-14-109,-19 7-317,-26-2-244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18.06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0 111,'0'0'795,"0"0"-690,0 0 121,0 0-16,0 0-108,0 0-45,0 0-40,27-6-17,30 49 6,21 17 37,18 21 19,8 14-10,2 12-2,-13 6-6,-22 3-16,-25-3-9,-32-4 6,-14-9 14,-30-4 9,-29-9 2,-14-11 0,-2-11-8,3-15 12,9-10 36,13-12-15,7-6-13,14-8-7,8-7 0,3 1 4,8-8 5,5 0 1,-1 0 0,6 0-6,-3 0-6,3 0 1,0 0 3,0 0-2,0 0-2,0 0-10,0 0-1,0 0-7,0 0-11,0 0-6,0 0-8,0 0-1,0 0-8,0 0-1,0 0 0,0 0-7,0 0-39,0 0-50,0 0-76,0-8-81,0-5-110,0-3-387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3.00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78 197 377,'0'0'213,"0"0"-154,0 0-37,0 0 0,0 0-6,0 0 1,0 0 12,0 0 40,0 0 19,0 0-10,0 0 3,0 0-6,0 0-8,0 0-19,0 0-9,0 0-9,0 0-9,0 0-3,0 0-9,0 0 4,0 0-4,0 0 4,0 0-1,0 0 6,0 0 0,0 0 12,0 0-12,0 0-1,0 0-2,0-4 1,0 3 1,0-5 1,0-2-10,0-2-2,0-1-6,2-8 1,4-1-1,-1 2 0,2-4 1,2 3-1,-6-2 13,4 7 6,-5 1 2,-2 8 18,3-2 6,-3 7 6,0 0-2,0 0 8,0 0-31,0 0-16,0 8-10,-12 15 1,-2 6 11,-2 1-2,4-2 14,6-5-15,4-6-8,2-10 8,0 3-2,0-9 1,0 2 3,8 1-10,13 0 0,15-4 7,6 6 3,9-6-3,1 8-2,-5 8-6,-3 1 0,-10 7-2,-6 8 1,-15-2-8,-10 7 8,-3 4 1,-11 1 0,-28 0 3,-5-2 9,-11-1-11,-2-16 10,6 1-3,4-16-1,3-2-1,13-6-6,5 0 8,13 0-8,0-14-1,7 3-15,4-2-31,2 1-106,0-5-117,11-2-322,7-3-334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3.2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1058,'0'0'320,"0"0"-235,0 0 45,0 0-92,0 0-30,0 0 45,70 209 87,-46-115-13,-4-2-23,-1-9-43,-1-10-35,-6-19-13,-1-6-11,-1-12-2,-4-11-59,-4-15-73,-2-9-96,-2-9-65,-28-20-68,-3-15-432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3.37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0 263 527,'0'0'212,"0"0"-150,0 0 29,0 0 0,217-168-40,-136 122-34,-6 15-17,-12 17-102,-22 9-168,-20 5-311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4.11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0 423 348,'0'0'133,"0"0"105,0 0-30,0 0-63,171-35-85,-132-5-36,-10-6-10,-4-6 2,-14 1-15,-8 10 43,-3 6 33,0 18 37,-9 17 1,-9 6-79,-2 36-34,4 11 15,8 3 4,8 2 0,0-10-5,26-10-8,10-11-8,9-14 1,4-13-2,-2 0-4,2-24-29,-8-17-34,-4-9 1,-11-9 32,-8-7 35,-11 5 9,-7 4 59,0 13 75,0 14 47,0 17 19,0 10-20,0 3-72,-7 9-82,-1 34-34,1 16 29,1 25 32,6 14 22,0 17 4,10 4-20,14 2-1,2-2-22,2-9-18,-7-11-9,-3-14 0,-7-26-9,-4-16 0,-4-13-8,-3-17 5,0-13-6,2 0-11,-2 0-45,0 0-33,0-13-31,0-17-63,0-18-147,-5-23-72,-10-12-87,-6-9 130,5-10-34,1 1 171,4 10 222,7 7 100,4 17 71,0 8 4,21 10-26,19 15-31,10 9-24,10 14 2,9 11-4,0 3 19,-5 30-16,-17 12-42,-14 9-26,-20 2-6,-13 4-1,-4-12 24,-28 2-9,-12-8 4,0-8-18,-1-6-8,-3-12-13,3-12-40,1-21-145,8-22-147,15-6-652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4.5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0 194 606,'0'0'97,"0"0"-24,0 0 49,0 0-57,0 0 0,0 0 33,116-150 28,-65 119 26,3 18-17,-3 13-5,-6 8-59,-15 44-36,-19 20-14,-11 18 10,-18 7-8,-36 0 0,-6-14-5,1-15-8,14-15 4,19-15-13,19-17 0,7-15 5,30-6 5,33-10 26,15-26-10,9 0-27,0-7-2,6-7-71,-28 10-139,-13 4-380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4.78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86 522,'0'0'1243,"0"0"-1009,0 0-146,0 0-6,0 0 76,0 0-54,0 0-24,8 124-11,-8-116-8,0-5-22,0-3 16,4 0 33,-1-3 40,5-22 8,2-12-73,4-5-34,1 0-23,-2 2-5,-5 15-1,-1 17-17,-7 8-113,0 6-165,0 24-389,0 1-195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5.0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32 1219,'0'0'596,"0"0"-317,0 0-80,0 0-58,0 0-5,0 0-36,0 0-36,7 16-9,-7-16-10,0 0-9,0 0 1,0 0 14,0-5 15,0-13-35,0 4-23,0 3-7,0 6 0,0 5-1,0 0 0,0 0-43,0 0-95,0 0-126,0 8-319,-4 8-148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44:02.44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479E23B8-F171-48E0-98C6-FD10841F3A9E}" emma:medium="tactile" emma:mode="ink">
          <msink:context xmlns:msink="http://schemas.microsoft.com/ink/2010/main" type="inkDrawing" rotatedBoundingBox="16053,11383 19558,11412 19557,11468 16052,11440" shapeName="Other"/>
        </emma:interpretation>
      </emma:emma>
    </inkml:annotationXML>
    <inkml:trace contextRef="#ctx0" brushRef="#br0">-5 14 130,'0'0'98,"0"0"3,0 0-19,0 0-15,0 0-14,0 0 5,0 3-8,0-3-5,0 0 1,0 0 0,0 0-5,0 0-4,0 0 5,0 0-7,0 1-9,0-1-9,0 0 2,0 4 6,0-4-1,0 0 1,0 0-5,9 0 5,7 0 21,4 3-17,4 0-10,7-3-5,4 0-2,8 0-5,4 0 10,4 0-4,4 0-12,-3 0 0,3 0 5,-4 0-5,3 0 9,-6 0-4,3 0-3,-6 0 13,3 0-10,-3 0 8,-3 0-5,2-3-2,5 0 3,-5 3-2,2 0 0,-1 0-6,-1 0-1,-2 0 0,-3 0 1,4 0-1,-4 0 1,3 0 4,-1 0-5,4 0-1,4 0 1,-2 0 0,2 0-1,1 0 1,-2 0 0,4 0-1,-5 0 0,5 0 0,-2 3 9,1-3-9,3 0 6,-4 3-5,5-3-1,2 0 9,0 0-3,5 0 2,5 2-7,-1 1 5,3 0-3,-1-1 6,-1 1-1,3-1-2,-2 2 1,1-2 2,-1-2 0,-1 0-3,1 3 5,2-3 5,-2 0 2,-1 2 6,-5-2-12,-5 0 0,-8 0-5,-7 0-4,-10 0 13,-7 0 3,-7 0 1,-7 0 12,-1 0 2,-2 0-6,-1 0-2,-4 0-6,2 0-2,-2 0-12,0 0 1,-3 0 3,3 0 8,-3 0 4,0 0 1,0 0-2,0 0 2,0 0 1,0 0-8,0 0-3,0 0-11,0 0 8,0 0-10,0 0 1,0 0-1,0 0-6,0 0-30,0 0-46,0 0-69,0-5-78,-17-11-84,-1 1-235,-4-3-97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3:27.4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-1 618 170,'0'0'214,"0"0"-143,0 0-9,0 0-6,0 0-17,0 0-2,0 0 21,-3 0 27,9 0 8,9-6-8,6 1-13,7-3-8,6 2-2,15 2-8,11-8-24,15 1-5,18-2 1,39-11-3,53-20-3,62-21-4,38-2 18,14-8 38,-4 12-20,-20 15-12,-2 7 6,-9 8 5,-21 12-19,-27 2-19,-49 6-7,-43 1 7,-41 9-2,-20-4 6,1 2-5,-10-1 10,-9 4 7,-19 2 18,-14-6 22,-6 6 13,-3 0-9,-3 0-23,4 0-7,-4 0 1,0 0 3,0 0 4,0 0-10,0 0-13,0 0-9,0 0-1,0 0-12,0 0 2,3 0-8,-3 0 1,0 0 0,0 0-1,0 0 0,3 0 1,-3 0 7,0 0-8,0 0 0,0 0 0,0 0-1,0 0 1,0 0 1,0 0-1,0 0 1,0 0 6,0 0-6,0 0 0,0 0 8,0 0-1,0 0-7,0 0-1,0 0 0,0 0-1,0 0-14,0 0-59,-3 0-139,-4 0-274,1 0-292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0" timeString="2020-12-03T01:55:50.2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5:54.41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98 14 191,'0'0'238,"0"0"-114,0 0 3,0 0-65,0 0-28,0 0 18,0 0-7,0 0 0,0 0 10,0 0 1,0 0 11,0 0 9,0 0 4,0 0-10,0 0-15,0 0 1,0 0-8,0 0-3,0 0 0,0 0-10,0 0-6,0 3-1,3-3 6,-3 0-1,0 3 1,3-1-5,-3 1-7,0-1-2,0 2-2,0 1 7,0 1 3,0-4-5,0 4 1,-9-2-5,0 0-3,3-2 1,1-2 1,5 0 2,-5 0-1,5 0 6,0 0 9,0-2-3,0-6-1,0-4-14,0 1-6,0 4-9,0-1 5,5 5 1,-3 0-6,-2 3-1,0 0-9,0 0-13,0 0-6,0 11 7,0 5 21,0 4 1,0-2 7,-2 3-7,-8-3 9,-1-7-2,-2-3-7,3-2 11,2-6-2,3 0 5,0 0 16,3-6 0,-1-9-13,0-7-9,0 4-3,3-2 3,0 4-8,0 3 7,0 2-7,3 3 5,10 4 1,-2 4-7,4 0-1,6 0-5,0 18 6,7 12 1,-5 10 22,1 5-1,-6 7 2,-8 1-1,-5-1 10,-5-4 0,0-4-5,0-5-3,-5-16-13,-8-4 1,3-8-5,5-5 1,-3-4 1,-2-2-10,1 0-7,-3 0-22,-1 0-34,-1-6-35,-1-4-90,-6-6-127,6 4-187,2 0-132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5:54.9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254 13 449,'0'0'373,"0"0"-248,0 0 117,0 0-151,0 0-65,0 0 3,0 0-3,-8-5 13,4 5 14,4 0 19,0 0 13,0 0-8,0 0-7,0 0-23,0 0 1,0 0 16,0 0 1,0 0 9,0 0 3,0 0-20,0 3-27,6 12-29,-3 2 22,-3 7 8,0 0 4,0 3 7,-23 0-4,-14 1-2,-4-7-5,-5-8-13,10-7-5,6-6 6,10 0 2,10-28 12,7-6-14,3-9-2,0 2-16,10 6-1,11 11-15,2 16-58,11 13-114,-11 25-316,-7 2-293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37.49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13 29 5,'0'0'2,"0"0"-1,0 0-1,0 0 1,0 0 24,0 0 40,3 0-42,-3 0 3,0 0-10,0 0 4,0 0-6,0 0-1,0 0-1,0 0 1,0 0 8,0 0 8,0 0 3,0 0-7,0 0-14,0 0-4,0 0-1,0 0-3,0 0 4,0 0 6,0 1-3,0 6 2,0-6-1,0 2 2,0 1 2,0-4-4,-3 1 1,0 1-11,3 2 7,-4-1 1,4-3 7,-3 3 0,3-3-6,0 0 10,-2 0 12,2 0 1,0 0 0,0 0 5,0 0 4,0 0 5,-3 0 8,3 0 4,0 0-8,0 0-12,0 0-10,0 0-2,0 0 5,0 0 9,0 0 6,0 0 0,0 0-1,0 0-4,0 0-7,0 0-2,0 0 8,0 0 2,3 0-9,9 0-11,2-3-13,4-4 2,4 4-5,2-1 0,-3 1 1,3 3-8,-6 0-6,0 7-4,0 8 4,-3 4 6,-4 2 13,2 4 3,-5 2 0,-1 2 5,-1 1 12,-1-1-7,-2-1-4,1 0 15,-4-5-7,0 1 0,0-4 6,0-4-4,0 0-4,0-3-9,0-5 5,0 1-7,-4-1-4,1-1 2,0 2 1,1-3 0,-1-4-8,3-2-1,0 5 3,0-5 2,0 0 7,0 0 1,0 0 2,0 0 0,0 0-4,0 0-2,0 0-5,0 0 0,0 0-2,0 0 3,0 0 1,0 0-4,0 0 2,0 0 2,0 0 0,0 0 0,0-5 4,0-1-4,0-5-11,0 1-1,0-4 0,-3-1-1,3-2 1,-3 0-1,3 5 0,0-7 0,0 5 0,0-2-1,0 2 1,0-2-1,0-3 0,0 2-1,6 0-4,5-6 5,4 4-1,1-1-4,-1 3 6,0-2 1,-1 2 0,-1 1 8,-1 3-2,-4 2 4,-2 3-4,4 0-5,-7 2 10,2 5 2,-5 1 1,3 0 0,-3 0-14,0 0 7,0 0-7,0 0-1,0 0-2,4 0-7,2 0-4,2 7-3,5 4 16,-1 5 8,6 3 1,-4 5 0,4 0 1,-3 3-2,-5 0 4,-2 1 0,1-2 8,-5 2 10,2-3 0,-4 4-5,1-2-1,0-4-6,-3 2 4,4-6-1,-4 0-6,0-6-6,3-5 2,-3 0-5,0 0 0,0-8-4,0 0 7,0 0 3,0 0 1,0 0 6,0 0-4,0 0 5,0 0 2,0 0-2,0-12 5,0-5-10,0-6-14,0 0-1,0-2 0,0-2-7,0 0-4,0-3-2,5 4-3,5-4 4,1 1 1,-1-3 2,-2 3 8,2 0-10,-2 6 10,1 1 1,-2 6-1,-2-2 0,-2 8-5,4 1 0,-1 0 5,-1 3-1,2 1-4,-1 2-7,-4 1 6,4 2 6,-3-3-5,4 3-2,-2 0-8,5 0-5,1 0 2,5 16 5,2 5 7,2 4 7,1 2 0,0 3 1,-3-1-1,-2 1 1,-5 2 8,-2-3-1,-3 7 5,-3-12 8,1 3 3,-1 1-8,-3-10 2,3 1-3,-3-3 3,0-8-2,2-2-5,-2-3 1,0-2 1,3-1 0,-3 0 5,0 0-1,0 0-1,3 0 1,-3 0-2,0 0-3,0 0-1,0 0-3,0 0-7,0 0 6,0 0-7,0 0-21,0 0-8,0 0-13,0 0-7,0-1-1,0 1 0,0-3 5,0 3 12,0 0 14,0-3 13,0 3-2,0 0 8,0 0 1,0 0 10,0 0 8,0 0 15,0 0-17,0 0 2,0 0-7,0 0 12,0 0-2,0 0 2,0 0-1,0 0 3,0 0 3,0 0-4,0 0-1,0 0-9,0 0-3,0 0-11,0 0 0,0 0-1,0 0-11,0 0-41,0 0-36,0 0-48,3-3-57,4-5-144,8-8-64,-1 0-214,-2-2-269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39.1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68 516 22,'0'0'85,"0"0"16,0 0-23,0 0-42,0 0 43,0 0 19,0 0 25,-3-48 20,0 43 0,3 1-13,-3 4 4,1 0-3,-1 0-30,-1 0-24,1 0-20,-3 0-16,1 20-30,-8 9-3,5 9 21,1 7 16,4 4-4,3-3 20,0 0 9,13-8-39,10-9-8,1-8-4,7-6-5,-2-13 15,4-2-1,1 0 6,-5-17-7,1-11-18,-3-8-9,-6-4-17,-3-7-12,-6-3-9,-9-2 24,-3-2 13,0 5 1,0 6 19,-3 11 5,-6 5 20,3 11 1,0 8-4,4 6-8,2 2-18,-3 0-15,3 0-10,-4 12-15,1 13 10,0 9 15,3 10 12,0 2 7,0 3 8,13 0 4,7-4 1,7 1-8,1-6-8,-2-5 1,1-4-7,0-5-1,-3-7-3,0-3 6,-3-5-5,-3-3 5,-3-2 1,0-6-4,-4 0 3,2 0 10,-1 0 14,2 0-3,2-14-10,-1-1-6,0-8-2,0-2-6,-1 1-1,-4-5 0,-2-7-7,-1-2 6,-1-4-5,-3-10 4,-3-6-5,0-13 0,0-2-1,0 1 0,0 1 0,-3 12 6,-7 10-5,5 15 15,-1 9 11,1 11 6,0 3-8,3 9-10,-1-2-2,3 4 4,-3 0-2,3 0 1,0 0-7,0 0-3,0 0-6,0 0-8,-3 4-6,-4 9-4,2 4 18,-4 2 0,2 1 2,2 5 7,2 2 0,0 0 0,3 5 1,0 4 0,0 2 2,0 3 0,0 1 3,3 1-4,12 4-1,-1-2 10,4 1 5,0-4-7,3 2-3,0-3 1,4-3-2,-4-6-13,0 1 5,-3-9-4,0-2 5,-3-7-6,-1-5 13,-1-2-4,-5-2 1,2-6 1,-2 0 4,2 0 8,5-2 16,3-17-19,-1-5-3,5-8-4,-4-6-13,-4-5-1,2-8-8,-4-7-11,-3-3-1,-7-5 14,1 5 5,-3-2-6,0 7 7,0 8 0,0 7 0,-3 3 1,-5 6-1,-5-1 0,2 6 0,-1 3-1,-1 4 1,5 9-7,-2-1 7,7 4 0,1 5 2,-1 0-1,3 3-1,0 0 0,0 0-1,-3 0 0,3 0 1,0 0-1,0 0-5,0 0-6,0 0-9,0 8-15,-7 15-6,2 11 32,-1 15 9,0 10 1,6 11 13,0 3 2,0 3 11,9-4-10,12-6-3,2-6-7,-2-7 0,4-8-5,-4-7 0,-3-5 8,-4-3-7,-1-12-1,-1-1 0,-1-4 5,-4-5 2,-1-3-8,-3-5-16,-3 0-36,0 0-29,0 0-45,0 0-24,0 0-32,0-8-98,0-24-63,0 3-377,0-4-149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0.0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0 102 504,'0'0'222,"0"0"28,0 0-23,0 0-132,0 0-77,0 0 66,0 0 13,185-26-42,-118 12-20,-4 1-16,-9 3-11,-12-1-7,-12 2 6,-16 7-5,-4 2 4,-10 0 18,0 0 22,0 0-9,0 0-6,0 0 7,0 0 19,0 0 12,0 0 12,0 0 5,0-3 10,0 3-5,0 0-8,0 0-8,0 0 2,0 0-6,0 0-16,0 0-3,0 0-29,0 0-10,0 0-4,0 0-3,0 0-6,0 0 1,0 0 4,0 0 1,0 0 0,0 0 9,0 0-3,0 0 1,0 0 5,0 0 0,0 0-6,0 0 0,0 0-6,0 0-4,0 0-1,0 0 0,0 0 0,0 0 5,0 0 3,0 0-9,0 0-7,0 0-2,0 0-5,0 0-8,0 0 1,0 0 0,3 0 1,-3 0 3,0 0 12,0 0 5,0 0 0,0-3 6,0 3-5,0-3 0,2 3-1,-2-2 7,0 2-6,0 0 12,0-3 4,0 3-2,3-3-2,-3 3 1,0 0-4,0 0-2,0 0-8,0 0-1,3 11-17,1 13-27,4 9 37,5 13 8,-2 5 35,7 9 23,0-1-7,0 0 7,0-5-19,3-2-11,-5-13 1,-1-3 1,-4-13-6,-1-3-5,-2-12-5,-5-2-5,1-6 3,-4 0 6,0 0-1,0 0-17,0 0-59,0-17-44,0-10-77,0-11-78,0-37-252,-12 4-116,-1 4-182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0.3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93 40 599,'0'0'215,"0"0"53,0 0-70,0 0-140,0 0-35,0 0-2,0 0 61,-13 48 48,-1-33 2,-4 3-21,6-8-13,-1-2-15,5-4-6,5-4 1,0 0 30,-1 0 33,4-17-8,0-7-60,0 0-37,0-1-13,0 6-6,0 4-8,4 3-9,2 7-5,-4 2-34,4 3-86,4 0-161,5 25-190,-1 7-64,-2 0-86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0.70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0 188,'0'0'623,"0"0"-440,0 0 117,0 0-134,0 0-67,0 0 0,0 0 25,42 102 20,-27-57 17,2 13-9,1 5-25,-3 8-17,3 3-12,-3 2-40,-2-4 7,1-4-20,-4-14-9,-2-6-15,2-16-2,-8-11-10,1-7-7,-3-8 7,0-6-9,0 0-2,0 0-49,0-13-32,0-15-39,-12-16-128,-6-11-43,-3-10-29,-6-19-86,-14-32-83,7 16 2,5 16 162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1.07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45 101 32,'-36'-39'177,"33"18"2,-1 2 6,1 6 20,3 5 12,0 6 4,0 2-75,0 0-72,0 0-46,0 0-27,15 0 0,9 8 29,9 10 8,6 4 1,10 1-1,1 8-12,-1 1 5,-5 4-8,-8 1-4,-12-1-9,-11 1-2,-13 0 5,-7 4 13,-25-10 30,-7 3 1,-3-8-10,2-3-14,10-10-11,10-5-4,10-4 3,4-4 15,4 0 20,-1 0 12,0-7-45,-1-4-7,1 0-10,-3 1-6,1-1-43,1 1-67,1 2-60,0-1-70,3-2-39,0-2-74,0 1-62,0 2-119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44:05.90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8825A2D-631C-4735-A350-34CBC4F80332}" emma:medium="tactile" emma:mode="ink">
          <msink:context xmlns:msink="http://schemas.microsoft.com/ink/2010/main" type="writingRegion" rotatedBoundingBox="19247,10990 29857,10803 29985,18089 19375,18275"/>
        </emma:interpretation>
      </emma:emma>
    </inkml:annotationXML>
    <inkml:traceGroup>
      <inkml:annotationXML>
        <emma:emma xmlns:emma="http://www.w3.org/2003/04/emma" version="1.0">
          <emma:interpretation id="{6C15A6D9-C383-4D80-B2FD-AC8350351B15}" emma:medium="tactile" emma:mode="ink">
            <msink:context xmlns:msink="http://schemas.microsoft.com/ink/2010/main" type="paragraph" rotatedBoundingBox="19247,10990 29225,10815 29250,12223 19271,123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F7FFC0-29F3-4A53-BBB2-20CA86D74F86}" emma:medium="tactile" emma:mode="ink">
              <msink:context xmlns:msink="http://schemas.microsoft.com/ink/2010/main" type="line" rotatedBoundingBox="19247,10990 29225,10815 29250,12223 19271,12399"/>
            </emma:interpretation>
          </emma:emma>
        </inkml:annotationXML>
        <inkml:traceGroup>
          <inkml:annotationXML>
            <emma:emma xmlns:emma="http://www.w3.org/2003/04/emma" version="1.0">
              <emma:interpretation id="{D00ADCC8-885B-447B-A8D6-9D1C85201C9A}" emma:medium="tactile" emma:mode="ink">
                <msink:context xmlns:msink="http://schemas.microsoft.com/ink/2010/main" type="inkWord" rotatedBoundingBox="19247,10990 29225,10815 29250,12223 19271,12399"/>
              </emma:interpretation>
              <emma:one-of disjunction-type="recognition" id="oneOf0">
                <emma:interpretation id="interp0" emma:lang="en-US" emma:confidence="0">
                  <emma:literal>73,647+4264=7.14)</emma:literal>
                </emma:interpretation>
                <emma:interpretation id="interp1" emma:lang="en-US" emma:confidence="0">
                  <emma:literal>73,647+42647=7.14)</emma:literal>
                </emma:interpretation>
                <emma:interpretation id="interp2" emma:lang="en-US" emma:confidence="0">
                  <emma:literal>73,647+4264=71.14)</emma:literal>
                </emma:interpretation>
                <emma:interpretation id="interp3" emma:lang="en-US" emma:confidence="0">
                  <emma:literal>73,647+4264=74.14)</emma:literal>
                </emma:interpretation>
                <emma:interpretation id="interp4" emma:lang="en-US" emma:confidence="0">
                  <emma:literal>73,647+42647=77.14)</emma:literal>
                </emma:interpretation>
              </emma:one-of>
            </emma:emma>
          </inkml:annotationXML>
          <inkml:trace contextRef="#ctx0" brushRef="#br0">1150 103 15,'0'0'101,"0"0"-18,0 0-15,0 0 0,0 0-2,0 0 18,0 0 1,0 0-7,0 0-4,-3 0-8,3 0-14,-3 0-17,3 0-21,0 0-7,0 0-6,0 0-1,0 0 9,-3 0 4,3 0 4,0 0 9,0 0 2,0 0-1,0 0-1,0 0 2,0 0-14,-3 11 2,1 12 38,2 10 5,0 8 25,0 4 4,0 2-2,0-1-31,14-6-8,-2-7-6,1-6-2,-2-11-9,-2-8-3,3-8 12,-3 0 14,7 0 8,0-10-1,7-17-22,0-6-16,1-5 0,-6-3-11,-3 1-3,-4-1-1,-4 7-1,-4 6 6,0 9 9,-3 8-1,0 5 1,0 4-12,0 2-9,0 0-6,0 0-5,0 0-3,3 0-7,-3 0-2,0 10-21,7 15 13,-2 8 25,3 7 6,8 9 1,2 8 0,3 3 1,0-1-2,-1 1-18,-1-4-13,-7-4-7,-9-8-13,-3-9 0,0-11 8,-3-2 4,-18-8 10,-9-6 20,-7-3 9,-4-3 15,-4-2-8,3 0 3,4 0 0,1 0 2,10-2-2,8-3 5,8-1 11,9 4 11,2-2 1,0 2 7,0 2-1,0 0-22,0 0-22,0 0-12,0 0-86,0 0-129,2 0-323,9-2-214</inkml:trace>
          <inkml:trace contextRef="#ctx0" brushRef="#br0" timeOffset="442.9028">1831 620 332,'0'0'198,"0"0"-79,0 0 88,0 0-55,0 0 4,0 0-3,0 0-3,0-11-14,0 11-26,0 0-10,0 0-12,0 0-32,0 8-56,0 17 10,0 10-10,0 11 73,0 2 7,3 8-18,5-11-8,2-3-12,-2-6-16,2-8-2,-4-12-11,-4-6-2,1-7-1,-3 0 5,4-3 4,-4 0 6,0 0-25,3 0-20,0-16-69,0-15-145,-3 5-162,0-1-300</inkml:trace>
          <inkml:trace contextRef="#ctx0" brushRef="#br0" timeOffset="871.4338">2236 14 834,'0'0'205,"0"0"-121,0 0 189,0 0-80,0 0-68,0 0-56,0 0-44,3-23-25,-3 61 0,0 17 16,0 12 57,0 14 23,0 3 3,0-1-18,0-3-26,0-7-18,2-8-5,14-11-9,2-10-4,0-12-10,0-10 4,3-8 5,2-6-2,1-8-16,4 0-12,-2 0-47,1-14-55,-2-10-38,-4-6-26,-3-8-24,-7-5-70,-4-5-6,-7-2-21,0-4 16,0 0 16,-7-1 68,-4 2 119</inkml:trace>
          <inkml:trace contextRef="#ctx0" brushRef="#br0" timeOffset="1217.4049">2371 402 542,'0'0'171,"0"0"-7,0 0-21,0 0-116,0 0-27,164-83-30,-107 67-66,3-4-94,-12 8-77</inkml:trace>
          <inkml:trace contextRef="#ctx0" brushRef="#br0" timeOffset="1059.8856">2496 187 45,'0'0'175,"0"0"66,0 0 11,0 0-19,0 0-51,0 0-73,-3-43-88,3 91 36,0 14 62,0 8 7,0 6-18,3-7-12,7-5-18,1-11-43,-1-13-16,1-11-10,-2-6-6,0-10-3,0-7-69,3-6-64,6 0-58,-6-17-119,1-10-283</inkml:trace>
          <inkml:trace contextRef="#ctx0" brushRef="#br0" timeOffset="1547.3119">2584-78 616,'0'0'111,"0"0"18,0 0-53,0 0-76,0 0 0,0 0-7,176 143 5,-124-53-9,-8 14 10,-10 15 1,-14 0-1,-14-8 0,-6-16 0,-6-18-4,-24-14 5,-4-17 15,2-11 3,2-11-5,9-10-2,3-12-11,7-2-23,4 0-241</inkml:trace>
          <inkml:trace contextRef="#ctx0" brushRef="#br0" timeOffset="1929.63">3186 436 538,'0'0'119,"0"0"-67,0 0 122,0 0-93,0 0-42,0 0 22,0 0 82,44-6 34,-7-5-33,20 0-28,12-3-36,12-2-18,-1 0-20,-2 3-4,-11 2 18,-17 0-12,-16 7-16,-14-2 1,-10 0 4,-7 6-16,-3 0-17,0-3-18,0 3-96,-3 0-92,-48 0-168,2 0-154,2 0-141</inkml:trace>
          <inkml:trace contextRef="#ctx0" brushRef="#br0" timeOffset="2223.8343">3443 148 316,'0'0'542,"0"0"-479,0 0 127,0 0 2,0 0-84,0 0-45,0 0-15,-5-26-26,5 41-22,0 19 0,0 17 15,0 14 43,0 15 59,0 4-27,0-2-14,0-7-20,9-10-18,2-11-25,-1-11-5,-4-14-8,-1-7-1,-5-5-56,0-10-68,0-7-102,0 0-153,-14 0-226</inkml:trace>
          <inkml:trace contextRef="#ctx0" brushRef="#br0" timeOffset="2839.1314">3962 29 803,'0'0'208,"0"0"25,0 0-59,0 0-168,0 0 15,0 0-21,0 0 89,0 185-5,4-132-25,10-1-14,4-11-1,7-9-25,-1-10-2,2-11 2,5-11-3,1 0 3,1-11-7,3-19-9,-2-12 6,-2-5-9,-4-4 0,-5 3 7,-7 8 5,-11 14 23,-2 10 41,-3 10-17,0 6-59,0 0-11,0 22-54,0 21 38,-3 11 22,-5 8 5,5 9 0,3 1 1,0-1-2,0-4-16,0-5-39,0-8-8,0-10-9,-13-10-21,-7-10 5,-11-4 1,-1-10 31,-4-4 30,0-6 0,2 0 27,8 0 0,1-11 12,11-5-1,-1 3 8,9-3-2,-1 2-5,4 5-2,3 2-10,0 1-6,0 1-90,0 2-199,0-1-644</inkml:trace>
          <inkml:trace contextRef="#ctx0" brushRef="#br0" timeOffset="3372.4214">4607 810 702,'0'0'147,"0"0"-102,0 0 46,0 0-81,0 0-10,0 0 0,0 0 25,0 0 22,0 0 11,0 0 13,0-2 6,0 2-9,0-3 9,0 3-6,0-6 10,6-1-34,7-1-28,7-4-12,1 4 2,6 0-8,-2 6 15,-4 2-4,-1 0 6,-4 22-18,-11 12 1,-5 18-1,0 7 3,-21 3 7,-12 0 3,-3-6-4,4-9 7,7-12-16,14-10 2,4-14 5,7-1-6,7-10 18,25 0 4,16 0-23,7-16-3,2-1-27,-4-4 11,-8 2 18,-11 3-5,-11 2 6,-7 6 1,-8 0 1,-5 5-2,-3-3 0,0 3-51,0-6-113,0 1-164,-3-6-430</inkml:trace>
          <inkml:trace contextRef="#ctx0" brushRef="#br0" timeOffset="3807.3358">5201 12 459,'0'0'199,"0"0"6,0 0 91,0 0-119,0 0-30,0 0-18,0 0-36,16-48-75,-16 84-18,-18 22 0,-5 21 66,2 17 48,3 9-7,13 0-30,5-5-16,0-13-26,12-16-16,12-18-14,2-13-5,-3-13-49,-2-10-48,-1-12-39,1-5-34,6-15-107,-4-19-276,-5-6-243</inkml:trace>
          <inkml:trace contextRef="#ctx0" brushRef="#br0" timeOffset="4004.3449">5557 147 692,'0'0'292,"0"0"-114,0 0-57,0 0-48,-11 136 104,2-54-21,3 4-35,6-3-42,0-6-29,0-12-37,11-17 5,7-10-18,0-14-53,3-8-48,10-16-66,-8 0-106,-2 0-326</inkml:trace>
          <inkml:trace contextRef="#ctx0" brushRef="#br0" timeOffset="4139.2676">5596 438 821,'0'0'155,"0"0"-99,0 0-56,163-76-53,-82 55-121,-16 7-129</inkml:trace>
          <inkml:trace contextRef="#ctx0" brushRef="#br0" timeOffset="4429.4337">5759-26 570,'0'0'191,"0"0"-44,0 0 139,0 0-213,0 0-73,0 0-8,156 54-2,-106 21 10,-7 22 0,-16 16 0,-15 10 1,-12-5 10,-10-11-11,-31-14 2,-11-18-1,-8-15 9,3-12 4,3-13 1,10-8-7,10-11-8,8-12-10,10-4-182,11 0-320</inkml:trace>
          <inkml:trace contextRef="#ctx0" brushRef="#br0" timeOffset="-2482.1205">-1-4 104,'0'0'176,"0"0"-59,0 0 30,0 0-55,0 0-25,0 0-4,0 0 8,-4-5-3,4 5-10,0 0-8,0 0-5,0 0-12,0 0 1,0 0-10,0 0 4,0 0 4,0 3 2,0 9 1,7 2 30,7 11 5,8 6 8,5 1-2,9 5-21,5 1-4,8 1-4,1-1-22,4-1 8,-2-2-5,-8-4-13,-5-10-4,-5-2 0,-13-5 9,-3-6-1,-10-3-3,-2 1 3,-6-6 3,4 2 3,-4-2 0,0 0-6,0 0 1,0 0-5,0 0-5,0 0 1,0 0-1,0 0 5,0 0-2,0 0-3,0 0-2,0 0-8,0 0 1,0 0-1,0 0 1,0 0-1,0 0 0,0 0 0,0 0 0,0 0-1,0 0-1,0 0 2,0 0 0,0 0-1,0 0 0,0 0 0,0 0 0,0 0 1,0 0 1,0 0 9,0 0-9,0 0 1,-4 0-1,-2 3 0,-2 3-1,-10 6 2,-6 13 14,-9 7 3,-6 12 5,-7 5 14,1 1 23,4 2-9,2-2-5,8-7-5,7-2-5,6-9-10,10-3-8,1-9 5,4-6-4,3-6-5,0-2-3,0-6 5,0 0-2,0 0 4,0 0-3,0 0 2,0 0 0,0 0-18,0 0-45,0 0-69,0 0-110,0 0-165,0-9-380</inkml:trace>
          <inkml:trace contextRef="#ctx0" brushRef="#br0" timeOffset="5593.7512">6538 346 52,'0'0'131,"0"0"-84,0 0 36,0 0-38,0 0 3,0 0 18,0 0-8,0 0-1,0 0 13,0 0 19,7 0 19,17 0 18,8 0 0,19 0-13,12-5-48,12-5-16,3-4-20,0 0 16,-6 0 7,-15 4 12,-15 2-11,-12 2-14,-14 4 2,-8-2-9,-8 4-10,0 0-8,0 0-13,0 0-1,0 0-13,0 0-41,0 0-52,0 0-83,-26 0-54,1 15-32,-5-2-99</inkml:trace>
          <inkml:trace contextRef="#ctx0" brushRef="#br0" timeOffset="5986.2872">6628 557 173,'0'0'199,"0"0"-105,0 0 92,0 0-75,0 0-15,0 0 25,0 0 51,63 48-7,-14-48-33,13 0-39,13 0-37,6-5-17,7-7-10,-5 0-1,-8-2 20,-15 3 7,-13 3-11,-16-1 0,-10 4 10,-13 5 1,-4-3-9,-4 3-21,0 0-7,0 0-12,0 0-6,0 0 0,0 0-1,0 0-5,0 0-4,0 0-45,0 0-63,-4-1-99,-4-6-277,2 4-117</inkml:trace>
          <inkml:trace contextRef="#ctx0" brushRef="#br0" timeOffset="7934.2142">7830 39 227,'0'0'210,"0"0"-71,0 0-6,0 0-60,0 0-9,0 0 12,0 0 7,13-6-23,-10 6-26,2 8-26,8 19 39,2 2 31,3 11-12,3-6 5,-3-5-10,0-2-14,3-10 2,-3-7 9,3-5-2,3-5-1,6 0-7,-1-7-11,5-15-15,-5-4-3,-1-5 7,-5-3 9,-2-4 0,-3 2-1,-2 7 25,-8 5-7,-1 5 0,-4 11 11,-3 2-10,0 6-25,0 0-28,0 0-16,0 19-30,0 19-12,0 21 39,0 14 19,3 11 6,5 6-6,2 4 0,-2-9-3,-1-1-37,-2-13-4,-5-9-37,0-14 24,0-13 3,0-11-9,-5-7-5,-8-7 9,-2-7 17,-3-3 41,-6 0 1,-2 0 8,-5 0-6,-5-11 12,4-2-12,-1 0 4,2 3 7,8 0 6,4 5 7,7 2 2,6 1 5,4 2-9,2 0-2,0 0-5,0 0-10,0 0-7,0-3-50,0-5-90,5 3-153,5-9-311</inkml:trace>
          <inkml:trace contextRef="#ctx0" brushRef="#br0" timeOffset="8276.4627">8613-121 449,'0'0'397,"0"0"-296,0 0 139,0 0-72,0 0-62,0 0-36,0 0-31,6-41-18,-6 41-21,0 6 1,0 13-1,-3 5 27,-5 3 16,-2 4-16,2-8 13,5-4-11,-4 0-19,4-5-2,0-1-8,1-2-77,-1-1-97,3 4-126,0-5-111,0-6-203</inkml:trace>
          <inkml:trace contextRef="#ctx0" brushRef="#br0" timeOffset="8596.1158">9120-205 696,'0'0'284,"0"0"-112,0 0 156,0 0-174,0 0-94,0 0-60,0 0 23,12 141 44,-15-59 12,-9 3-1,4-1-15,1-4-25,4-9-22,3-15-15,0-7-1,0-13-45,0-12-59,5-10-60,11-14-62,2 0-59,10-44-32,-5-4-170,4-10 114</inkml:trace>
          <inkml:trace contextRef="#ctx0" brushRef="#br0" timeOffset="8761.2997">9369 44 461,'0'0'283,"0"0"59,0 0-39,0 0-231,0 0-70,0 0 92,-24 178 55,18-102-53,6-3-27,0-6-43,6-8 2,18-10-28,6-13-16,-1-13-116,13-23-82,-8 0-182,-11-11-378</inkml:trace>
          <inkml:trace contextRef="#ctx0" brushRef="#br0" timeOffset="8913.338">9387 246 880,'0'0'132,"0"0"-76,0 0 27,165-70-83,-90 50-36,6-3-80,-21 2-180,-18 4-299</inkml:trace>
          <inkml:trace contextRef="#ctx0" brushRef="#br0" timeOffset="9240.4797">9579-266 431,'0'0'375,"0"0"-246,0 0 180,0 0-72,0 0-143,0 0-84,0 0 1,140 56 10,-76 17 20,-4 17-12,-6 9-2,-9 5-11,-16 11-16,-17-2 0,-12-5 16,0-12-16,-20-11 0,-14-18-1,-2-19 1,7-12 1,5-15 1,9-10 5,9-5-7,2-6-9,4 0-41,-5-9-74,2-9-199,-3-4-513</inkml:trace>
        </inkml:traceGroup>
      </inkml:traceGroup>
    </inkml:traceGroup>
    <inkml:traceGroup>
      <inkml:annotationXML>
        <emma:emma xmlns:emma="http://www.w3.org/2003/04/emma" version="1.0">
          <emma:interpretation id="{DA761069-030C-40A0-B3E0-314AB1E2A16C}" emma:medium="tactile" emma:mode="ink">
            <msink:context xmlns:msink="http://schemas.microsoft.com/ink/2010/main" type="paragraph" rotatedBoundingBox="20725,12740 29914,12874 29894,14235 20705,141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EB29EA-7967-4868-B279-E5BAD0D5BCC7}" emma:medium="tactile" emma:mode="ink">
              <msink:context xmlns:msink="http://schemas.microsoft.com/ink/2010/main" type="line" rotatedBoundingBox="20725,12740 29914,12874 29894,14235 20705,14101"/>
            </emma:interpretation>
          </emma:emma>
        </inkml:annotationXML>
        <inkml:traceGroup>
          <inkml:annotationXML>
            <emma:emma xmlns:emma="http://www.w3.org/2003/04/emma" version="1.0">
              <emma:interpretation id="{339C3ED3-4D0C-47F3-A772-786820C0B147}" emma:medium="tactile" emma:mode="ink">
                <msink:context xmlns:msink="http://schemas.microsoft.com/ink/2010/main" type="inkWord" rotatedBoundingBox="20722,12978 21639,12991 21625,13987 20707,13973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)</emma:literal>
                </emma:interpretation>
                <emma:interpretation id="interp9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11308.1624">1468 1890 72,'0'0'279,"0"0"-207,0 0-12,0 0 0,0 0-33,0 0-11,0 0 14,0 0 37,0 0 21,0 0 23,0 0-1,0 0-16,0 0 17,0 0-15,0 0-47,0 18-48,3 15 32,15 8 40,6 8 11,6 2-14,6-3-18,3-9-1,-3-8 2,-1-10-21,-4-13-3,-2-4 11,-4-4 2,-1 0-4,-3-24-7,-3-4 0,0-3-15,-10-9-5,2 3 0,-5 3-11,-5 3 21,0 6 2,0 9 13,0 6-1,0 7-18,0 3-17,0 0-19,0 6-28,3 16-9,1 13 35,-1 10 21,5 9 1,2 3-1,-1-1 0,-4 1 0,-1-5-11,-4-9-14,0-4-11,0-5-12,-15-8-8,-9-6 11,-6-7 3,-6-2 21,-3-7-5,0-4 10,0 0 9,5 0 7,8-4 1,5-4 6,6 2 2,9 1 6,-1 0 5,7-1 12,0 4 6,0-2-4,0 4-22,0-2-12,0 2-49,0-6-63,0 2-234,0-4-476</inkml:trace>
          <inkml:trace contextRef="#ctx0" brushRef="#br0" timeOffset="12294.4482">2280 2500 408,'0'0'97,"0"0"-37,0 0 5,0 0-27,0 0-7,0 0 1,0 0 40,-5 0 5,5 0-2,0 0 0,0 0 5,0 0-8,0 0-11,0 0-12,0 0 3,0 0-15,0 0-8,0 0 7,0 0 0,0 0 6,0-3-11,0 3-1,0 0-2,0 0-8,0 0-2,0 0-2,0 0-10,0 0-5,0 0 7,0 0-1,0 0-7,0 0-1,0 0-6,0 0-2,-3 0 8,3 0-1,-4 0-5,4 0 6,-3 0 1,3 0 0,0 0 2,0 0 8,0 0-1,0 0 4,0 0 4,0 0 4,0 0 8,0 0 0,0 0-3,0-3-10,0 3 3,0-2-8,0-2-10,0 0 8,0 0-8,0 2 0,0 2 11,0-2 3,0-2-4,0 3-3,0-2 2,0-1 0,0-1 1,0 2 5,0-4-6,0 1 2,0 1 4,0-1 17,0 1 8,0 2-5,0-1 9,0 4 9,0 0-6,0 0-15,0 0-33,0 15-17,0 18-29,0 15 46,13 11 36,2 9 33,-1-3-21,1-9-5,0-8-11,-2-12-5,-5-9-6,-2-14-9,-2-5-5,-1-5 4,-3-3 6,0 0-17,0 0-68,0-5-80,0-31-109,0 7-290,0-15-321</inkml:trace>
        </inkml:traceGroup>
        <inkml:traceGroup>
          <inkml:annotationXML>
            <emma:emma xmlns:emma="http://www.w3.org/2003/04/emma" version="1.0">
              <emma:interpretation id="{BB98B042-C5A4-46E8-94CC-D70A7B90E72B}" emma:medium="tactile" emma:mode="ink">
                <msink:context xmlns:msink="http://schemas.microsoft.com/ink/2010/main" type="inkWord" rotatedBoundingBox="22036,12759 29914,12874 29894,14235 22017,14120"/>
              </emma:interpretation>
              <emma:one-of disjunction-type="recognition" id="oneOf2">
                <emma:interpretation id="interp10" emma:lang="en-US" emma:confidence="0">
                  <emma:literal>(t)+Tzltty'li)</emma:literal>
                </emma:interpretation>
                <emma:interpretation id="interp11" emma:lang="en-US" emma:confidence="0">
                  <emma:literal>(t)+Tzltty'li]</emma:literal>
                </emma:interpretation>
                <emma:interpretation id="interp12" emma:lang="en-US" emma:confidence="0">
                  <emma:literal>(t)+T,Ltty'li]</emma:literal>
                </emma:interpretation>
                <emma:interpretation id="interp13" emma:lang="en-US" emma:confidence="0">
                  <emma:literal>(t)+y,Ltty'li]</emma:literal>
                </emma:interpretation>
                <emma:interpretation id="interp14" emma:lang="en-US" emma:confidence="0">
                  <emma:literal>(DTTZLHFYIIH)</emma:literal>
                </emma:interpretation>
              </emma:one-of>
            </emma:emma>
          </inkml:annotationXML>
          <inkml:trace contextRef="#ctx0" brushRef="#br0" timeOffset="16460.3427">7306 2386 472,'0'0'150,"0"0"-64,0 0 85,0 0-43,0 0 5,0 0-35,0 0 41,26 0 24,10 0-47,22-11-21,11-3-12,9-2-18,0 3-24,-6 3 6,-9-1-1,-16 2-2,-14 3-16,-12 4-3,-11 2-14,-7 0-2,-3 0-8,0 0 5,0 0-6,0 0-11,0 0-20,0 0-22,0 0-48,0 0-53,-3 0-41,-12 0-64,-16 17-19,2-1-109,-2-2-277</inkml:trace>
          <inkml:trace contextRef="#ctx0" brushRef="#br0" timeOffset="16841.2142">7387 2561 84,'0'0'45,"0"0"66,0 0-31,0 0 10,0 0 15,0 0 2,0 0 23,-21 22-9,21-22-20,2 0-10,19 0 12,16 0 36,14 0-13,12 0-44,17 0-36,5 0-5,1-8-6,-8 0 13,-14 0-4,-16 3-8,-18-2 8,-12 6 13,-12 1 9,-3 0-6,-3 0-10,0 0-31,0 0-9,0 0-10,0 0 0,0 0-17,0 0-26,0-3-39,0 3-63,-16-5-125,-2-1-225,-5 2-33</inkml:trace>
          <inkml:trace contextRef="#ctx0" brushRef="#br0" timeOffset="17218.0911">7737 1924 591,'0'0'172,"0"0"-103,0 0 165,0 0-119,0 0-88,0 0-15,0 0 47,-11 149 93,1-57-21,2 20 31,-5 6-29,5 0-48,-5-2-22,2-15-25,2-19 1,0-17-21,2-22 9,5-13-8,2-11-8,0-11 0,0-4 1,0-4-12,0 0 0,0 0-68,0 0-76,12-28-91,6 0-325,3-3-267</inkml:trace>
          <inkml:trace contextRef="#ctx0" brushRef="#br0" timeOffset="17980.8108">8590 2086 867,'0'0'148,"0"0"102,0 0 0,0 0-167,0 0-83,0 0-14,0 0 14,0 140 53,0-74-12,0-2 2,11-7-2,7-14-16,3-11-6,0-12-7,4-12 4,1-8 6,8 0 7,-1-13-10,6-18-8,-7-6-11,1-3-8,-9-3 8,-6-1 8,-6 13 22,-3 2 15,-6 14 34,1 8 4,-4 6-36,0 1-47,0 0-5,0 8-36,0 18 4,0 15 20,-7 12 15,-2 11 2,3 3 0,3 3 0,0-3-7,-5-8-25,-2-6-21,-5-9-2,-6-14-20,-6-6-3,-6-9 14,-6-9 17,-6-6 8,1 0 17,-5 0 6,5-6 15,-2-11 1,4-5 10,6 4-10,10-2 11,5 4 2,5 6-12,8 0 9,1 7-10,1-1-2,1 1-9,-8-1-191,5 0-330,-2-1-284</inkml:trace>
          <inkml:trace contextRef="#ctx0" brushRef="#br0" timeOffset="18989.9009">9275 1822 479,'0'0'277,"0"0"-173,0 0 101,0 0-47,0 0-91,0 0-44,0 0 48,-20 65 47,11-24-5,2-4-14,5-2-1,-1-4-28,0-8-16,3-9-18,0-3-13,0-8-5,0-3-8,0 0-3,0 0-7,0 0-63,0 0-70,0 0-101,0 0-133,0 0-186</inkml:trace>
          <inkml:trace contextRef="#ctx0" brushRef="#br0" timeOffset="19257.4647">9719 1852 660,'0'0'338,"0"0"-189,0 0 130,0 0-175,0 0-97,0 0 1,-14 137 54,-4-55 33,0 9-15,0 1 1,3-5-5,2-9-32,5-13-29,5-13-15,0-13-42,3-11-69,0-13-83,24-15-130,9-11 0,-1-15-187</inkml:trace>
          <inkml:trace contextRef="#ctx0" brushRef="#br0" timeOffset="19441.6181">9975 2106 212,'0'0'828,"0"0"-687,0 0-75,0 0 115,-33 171-2,17-96-21,11 5-66,5-4-22,0-9-14,5-7-28,23-17-28,4-11-35,4-16-81,16-16-93,-13 0-287,-10-18-312</inkml:trace>
          <inkml:trace contextRef="#ctx0" brushRef="#br0" timeOffset="19583.9015">9921 2456 532,'0'0'621,"0"0"-558,0 0 47,0 0-110,228-89-14,-121 66-173,-16 1-121,-19 2-302</inkml:trace>
          <inkml:trace contextRef="#ctx0" brushRef="#br0" timeOffset="19970.5704">10281 1781 849,'0'0'181,"0"0"-55,0 0 197,0 0-204,0 0-84,0 0-35,0 0 28,180 52 22,-123 21 14,-7 16 9,-4 18-22,-20 12-14,-16 9-15,-10-1-6,-16-8-15,-22-9 0,-14-18 7,2-17-6,-1-18-2,12-17 6,8-10 7,13-14-7,10-10-6,5-4 18,3-2 15,0 0-4,0 0-4,0 0-6,0 0-19,0 0-22,0-2-64,0-9-82,-7 0-174,-2-3-276</inkml:trace>
          <inkml:trace contextRef="#ctx0" brushRef="#br0" timeOffset="12518.2557">2838 1952 732,'0'0'283,"0"0"-169,0 0 141,0 0-187,0 0-55,0 0 38,-47 213 89,34-116-12,8-3-15,5-7-49,0-9-30,3-10-10,15-17-24,5-11-41,-2-12-95,6-14-85,6-14-121,-5-17-194,-5-14-207</inkml:trace>
          <inkml:trace contextRef="#ctx0" brushRef="#br0" timeOffset="12712.2698">3087 2039 75,'0'0'1083,"0"0"-899,0 0-109,0 0-5,0 0 46,0 199 20,3-118-56,12 1-14,6-11-20,3-5-24,-1-13-22,0-12-30,-3-15-89,4-20-88,-6-6-273,-9 0-178</inkml:trace>
          <inkml:trace contextRef="#ctx0" brushRef="#br0" timeOffset="12853.7214">3134 2352 818,'0'0'146,"0"0"-106,0 0-12,174-87-28,-86 63-119,-16 4-113,-18 8-141</inkml:trace>
          <inkml:trace contextRef="#ctx0" brushRef="#br0" timeOffset="13139.1275">3347 1957 137,'0'0'673,"0"0"-574,0 0 140,0 0 3,0 0-170,0 0-72,0 0 9,109 68 11,-55 1 12,0 16 3,-9 13-28,-12 3-4,-18-3-2,-15-7 1,0-13-1,-22-13 0,-17-16-1,-3-17 1,1-7 7,2-12-8,5-8-19,8-5-147,8 0-164,5-18-272</inkml:trace>
          <inkml:trace contextRef="#ctx0" brushRef="#br0" timeOffset="13633.7255">3969 2302 430,'0'0'313,"0"0"-221,0 0 64,0 0-34,0 0-40,0 0-20,0 0 37,-3-2 17,3 2-16,0 0-2,0 0-19,0-4-25,3 4-2,3 0 0,6-2-7,-1 0 5,7-2-6,3 2-6,4 0-1,4 0 10,10-3 9,10-2-7,8-4 5,8 0-3,8-3-10,-5 1-10,-8 3-2,-12 2-11,-14-1-1,-13 7 12,-13 0-1,-1 2-6,-7 0-10,0 0-1,0 0-10,0 0-1,0-3 0,0 3-9,0 0-37,0 0-67,-7 0-109,-38 0-153,7 0-188,-7 0-43</inkml:trace>
          <inkml:trace contextRef="#ctx0" brushRef="#br0" timeOffset="13906.7092">4247 1989 639,'0'0'254,"0"0"-89,0 0 164,0 0-161,0 0-21,0 0-21,0 0-35,0-18-91,0 50 28,7 19-18,4 11 63,5 9-13,2 1 11,-3-1-27,-1-6-19,-4-11-17,-2-11-8,-4-11-2,-1-9-69,-3-6-78,0-9-99,0-8-145,0-5-217,0-19-102</inkml:trace>
          <inkml:trace contextRef="#ctx0" brushRef="#br0" timeOffset="14393.6122">4652 2043 882,'0'0'298,"0"0"-218,0 0 68,0 0-35,0 0-27,0 0-44,142 157-27,-116-136-7,-2-8 1,0-6 0,1-7-9,1 0-2,2-15 1,-2-13-5,1-11 6,-2-4 1,-4 3 28,-8 3 24,-3 9 43,-4 12 39,-3 10-6,-3 6-54,0 0-75,0 11-34,0 28-10,0 8 43,0 17 1,0 11 7,0 2 5,0 10-12,4 0-18,-1-4-29,-3-2-11,0-13-19,0-14-24,-31-15-20,-8-11 32,-8-9 25,-5-11 31,-2-6 1,0-2 4,6 0 19,7-6 9,7-9 15,8-4 4,8 2 11,5 1-1,8-2 3,2 2-32,3-4-16,0-3-126,0 1-204,0 0-689</inkml:trace>
          <inkml:trace contextRef="#ctx0" brushRef="#br0" timeOffset="14881.0732">5334 2737 202,'0'0'592,"0"0"-559,0 0-13,0 0-20,0 0-7,0 0 7,0 0 53,-7 0 66,7-4-5,0 2 27,0-3 17,0-2-44,2-4-45,11-3-27,8-2-6,7 0 1,1-1-15,4 9-6,1 3 17,-8 5 1,-8 3-1,-10 32-32,-8 14 4,0 7 5,-18 10 20,-14-5-13,-1-7 5,6-8-12,5-14-4,11-8 6,11-13-3,0-9 6,11-2 34,25 0 44,16 0-37,-1-13-34,-1-1-12,-4 4-10,-14-1-10,-11 3-17,-8 3-11,-11-3-16,-2 2-31,0-13-119,-8 3-183,-4-6-323</inkml:trace>
          <inkml:trace contextRef="#ctx0" brushRef="#br0" timeOffset="15136.2027">5902 2167 1003,'0'0'282,"0"0"-131,0 0 50,0 0-182,0 0 23,-8 182 53,-2-91 41,5 5-35,2-6-13,3-11-30,0-17-29,3-13-16,12-17-8,3-14-5,3-7-52,0-8-35,5-3-81,16-22-86,-6-13-247,-2-7-134</inkml:trace>
          <inkml:trace contextRef="#ctx0" brushRef="#br0" timeOffset="15323.1964">6274 2165 757,'0'0'375,"0"0"-131,0 0-103,0 0-88,0 0 65,-6 200 46,6-125-60,0-5-39,0-5-31,0-14-17,18-11-17,0-9-72,3-14-88,7-17-121,-4 0-245,-9-20-404</inkml:trace>
          <inkml:trace contextRef="#ctx0" brushRef="#br0" timeOffset="15452.3647">6250 2454 765,'0'0'218,"0"0"-136,0 0 57,0 0-139,171-89-50,-98 69-127,-16 7-123,-13 3-298</inkml:trace>
          <inkml:trace contextRef="#ctx0" brushRef="#br0" timeOffset="15700.3934">6535 2084 876,'0'0'257,"0"0"-76,0 0 108,0 0-229,0 0-60,0 0 19,0 0-11,166 202 11,-145-113 0,-16 7 2,-5-8-7,-3-4-1,-30-12-11,-14-12-1,-10-6 8,-3-19-9,-1-5-15,-10-8-121,14-13-127,15-9-412</inkml:trace>
        </inkml:traceGroup>
      </inkml:traceGroup>
    </inkml:traceGroup>
    <inkml:traceGroup>
      <inkml:annotationXML>
        <emma:emma xmlns:emma="http://www.w3.org/2003/04/emma" version="1.0">
          <emma:interpretation id="{F579277A-F477-45E0-8BBA-823CA8F5D81F}" emma:medium="tactile" emma:mode="ink">
            <msink:context xmlns:msink="http://schemas.microsoft.com/ink/2010/main" type="paragraph" rotatedBoundingBox="19639,15422 28195,15213 28226,16484 19670,1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AA7035-B703-4079-97A4-43EC6B74C014}" emma:medium="tactile" emma:mode="ink">
              <msink:context xmlns:msink="http://schemas.microsoft.com/ink/2010/main" type="inkBullet" rotatedBoundingBox="19651,15907 20377,15889 20396,16675 19670,16693"/>
            </emma:interpretation>
            <emma:one-of disjunction-type="recognition" id="oneOf3">
              <emma:interpretation id="interp15" emma:lang="en-US" emma:confidence="0">
                <emma:literal>→</emma:literal>
              </emma:interpretation>
            </emma:one-of>
          </emma:emma>
        </inkml:annotationXML>
        <inkml:trace contextRef="#ctx0" brushRef="#br0" timeOffset="25690.4142">428 4848 195,'0'0'140,"0"0"-15,0 0 38,0 0-30,0 0-32,0 0 8,0 0 8,-31-29 7,31 29-5,0 0 6,0 0-6,0 0-11,0 0-24,0 0-28,10 0-8,11 4-16,12 10 17,14 8 14,19 4 16,16 9-31,4-5-2,4 6-24,-6-7-7,-9 3-6,-18-14-9,-15-1 1,-19-6 6,-10-3 2,-8-8 16,-5 6 14,0-6 1,0 0-8,0 0-8,0 0-6,0 0 0,0 0-2,0 0-3,0 0-2,0 0-5,-2 0-6,-4 0 5,-4 0-5,-1 0 0,-7 0 1,-6 7 13,-6 9-8,-6 4 15,-3 10-3,-6 10 16,4 8-8,-1 6 6,6 0 16,8-5-5,7-1-5,3-11-10,10-3-9,1-12 5,4-7 3,3-4 3,0-5-2,0-6-10,0 0 0,0 0 5,0 0-10,0 0 4,0 0-1,0 0-7,0 0-9,0 0-29,0 0-54,0 0-45,0 0-50,0-11-56,12-18-116,9-2-355,0-4-331</inkml:trace>
      </inkml:traceGroup>
      <inkml:traceGroup>
        <inkml:annotationXML>
          <emma:emma xmlns:emma="http://www.w3.org/2003/04/emma" version="1.0">
            <emma:interpretation id="{F405F634-BC32-4080-AB75-EBB030A9435A}" emma:medium="tactile" emma:mode="ink">
              <msink:context xmlns:msink="http://schemas.microsoft.com/ink/2010/main" type="line" rotatedBoundingBox="21504,15376 28195,15213 28224,16433 21533,16596"/>
            </emma:interpretation>
          </emma:emma>
        </inkml:annotationXML>
        <inkml:traceGroup>
          <inkml:annotationXML>
            <emma:emma xmlns:emma="http://www.w3.org/2003/04/emma" version="1.0">
              <emma:interpretation id="{E6CB84CD-86F8-4046-94A4-F74F20516692}" emma:medium="tactile" emma:mode="ink">
                <msink:context xmlns:msink="http://schemas.microsoft.com/ink/2010/main" type="inkWord" rotatedBoundingBox="21505,15433 24572,15358 24597,16363 21529,16437"/>
              </emma:interpretation>
              <emma:one-of disjunction-type="recognition" id="oneOf4">
                <emma:interpretation id="interp16" emma:lang="en-US" emma:confidence="0">
                  <emma:literal>yet)</emma:literal>
                </emma:interpretation>
                <emma:interpretation id="interp17" emma:lang="en-US" emma:confidence="0">
                  <emma:literal>yet]</emma:literal>
                </emma:interpretation>
                <emma:interpretation id="interp18" emma:lang="en-US" emma:confidence="0">
                  <emma:literal>yet))</emma:literal>
                </emma:interpretation>
                <emma:interpretation id="interp19" emma:lang="en-US" emma:confidence="0">
                  <emma:literal>.y'\t]=</emma:literal>
                </emma:interpretation>
                <emma:interpretation id="interp20" emma:lang="en-US" emma:confidence="0">
                  <emma:literal>.y'1i]=</emma:literal>
                </emma:interpretation>
              </emma:one-of>
            </emma:emma>
          </inkml:annotationXML>
          <inkml:trace contextRef="#ctx0" brushRef="#br0" timeOffset="36495.4485">3458 4423 461,'0'0'569,"0"0"-498,0 0 123,0 0-39,0 0-67,0 0-45,0 0-29,3 47 1,-3 7 62,0 18 9,-8 17 9,-2 3-19,5-2-10,2-12-32,0-13-23,3-12-11,0-9 0,0-15-71,3-10-80,20-19-107,3 0-225,-3-5 122</inkml:trace>
          <inkml:trace contextRef="#ctx0" brushRef="#br0" timeOffset="36708.983">3741 4541 221,'0'0'852,"0"0"-683,0 0 48,0 0-81,0 0-136,0 0 17,0 150 71,0-75-10,0 1-10,3-11-23,12-11-35,3-11 5,3-16-15,0-5-97,2-18-50,1-4-111,-2-10-150,-13-14-539</inkml:trace>
          <inkml:trace contextRef="#ctx0" brushRef="#br0" timeOffset="36853.5752">3777 4748 26,'0'0'797,"0"0"-660,0 0-20,0 0-40,189-103-53,-115 78-24,-7 7-60,-8-4-117,-20 6-192,-18 5-169</inkml:trace>
          <inkml:trace contextRef="#ctx0" brushRef="#br0" timeOffset="37112.2455">4068 4408 418,'0'0'201,"0"0"-15,0 0-19,0 0-115,0 0 3,156 62 47,-105-3-13,-7 20-9,-5 10 6,-12 4-27,-15 0-9,-12-2-8,-2-18-3,-29-6-4,-5-9-17,-3-13 2,-3-9-4,6-10-1,7-10-8,8-7-7,3-9-10,5 0-82,2-11-123,4-19-198,2 0-570</inkml:trace>
          <inkml:trace contextRef="#ctx0" brushRef="#br0" timeOffset="28013.5279">2272 4669 15,'0'0'26,"0"0"-13,0 0-2,0 0 6,0 0 17,0 0-3,0 0-6,-4-5-15,4 2 3,0 3 0,0-3-12,0 3-1,0 0-12,0 0-9,-3 0-10,0 0-23,0 0-37</inkml:trace>
          <inkml:trace contextRef="#ctx0" brushRef="#br0" timeOffset="34357.1268">2361 4604 39,'0'0'56,"0"0"-8,0 0-5,0 0 3,0 0 2,0 0 1,0 0 6,0 0-12,0 0-5,0 0 5,0 0 6,0 0 7,0 0 1,0 0-1,0 0-10,0 0-3,0 0-8,0 0 3,0 0-2,0 0-2,0 4-16,0 4-18,0 8 1,0 2 12,7 13 39,7-2 27,4 5-28,3-1 10,0-6-3,1-5-22,-5-6 0,1-8 2,-3-5 1,3-3 3,3 0 3,0 0-7,4-11-3,-4-12-13,2-6-5,-2 3-9,-5-12 6,-1 3 5,-7 2 3,-2 7 10,1-2 13,-4 7 15,-3 4-3,2 7-1,-2 3-9,0 0-12,0 6-9,0 1-14,0 0-4,0 0-8,0 0-8,0 0-4,0 0-10,0 1-16,0 17-2,0 13 24,0 10 16,0 8-2,0 4 1,0 1 1,-2 0 0,2-5 0,-3-3 0,-4-3 1,4-6 5,-5-1-6,1-4 0,-2-8 0,4-3 0,-5-7 0,-1-3-1,-4-3 0,-1-3 1,-5-1 0,-2-4 12,-5 0 1,2 0 3,-2 0-1,1 0-3,6-9 5,1 1-8,1-3-9,4 6 9,10 2 0,-1 3 3,6 0 5,0 0 4,0 0-5,0 0-6,0 0-9,0 0-1,0 0-6,0 0-16,0 0-53,0 0-71,-4 0-180,-2 0-199,1 0 161,2 0-267</inkml:trace>
          <inkml:trace contextRef="#ctx0" brushRef="#br0" timeOffset="36204.8003">3033 4326 508,'0'0'210,"0"0"-142,0 0 86,0 0-67,0 0-32,0 0 11,0 0 17,0 0-5,0 0-8,0 0-8,0 11 2,0 7 4,0-3 17,0 6-18,0 4-1,0-1-5,0-5-26,0 3 0,0-4-16,0-7-4,0 3-9,0-12 0,0 7-6,0-2 0,0 7-50,0 2-73,0 8-100,0 0-138,0-11-252</inkml:trace>
          <inkml:trace contextRef="#ctx0" brushRef="#br0" timeOffset="37412.9137">4727 4734 309,'0'0'797,"0"0"-694,0 0 107,0 0-1,0 0-104,0 0-22,0 0 8,60-37 10,-21 25-7,15-4-7,16-3-29,7 1-33,-1 0-8,-8-2-11,-14 9-6,-15 0-9,-15 11-44,-12-6-62,-12 6-99,-18 0-158,-18 19-278,-11 0-74</inkml:trace>
          <inkml:trace contextRef="#ctx0" brushRef="#br0" timeOffset="37595.2688">4865 4920 601,'0'0'249,"0"0"12,0 0 135,0 0-151,171 0-80,-99 0-80,-4 0-37,-6-5-29,-18-3-19,-11 3-15,-19-1-63,-9 6-51,-5 0-103,-23-5-328,0 5-352</inkml:trace>
        </inkml:traceGroup>
        <inkml:traceGroup>
          <inkml:annotationXML>
            <emma:emma xmlns:emma="http://www.w3.org/2003/04/emma" version="1.0">
              <emma:interpretation id="{996E6723-B318-4FB3-A372-E294A5FC86F7}" emma:medium="tactile" emma:mode="ink">
                <msink:context xmlns:msink="http://schemas.microsoft.com/ink/2010/main" type="inkWord" rotatedBoundingBox="25320,15283 28195,15213 28224,16433 25350,16503"/>
              </emma:interpretation>
              <emma:one-of disjunction-type="recognition" id="oneOf5">
                <emma:interpretation id="interp21" emma:lang="en-US" emma:confidence="0">
                  <emma:literal>Kyat)</emma:literal>
                </emma:interpretation>
                <emma:interpretation id="interp22" emma:lang="en-US" emma:confidence="0">
                  <emma:literal>Kyler)</emma:literal>
                </emma:interpretation>
                <emma:interpretation id="interp23" emma:lang="en-US" emma:confidence="0">
                  <emma:literal>kyat)</emma:literal>
                </emma:interpretation>
                <emma:interpretation id="interp24" emma:lang="en-US" emma:confidence="0">
                  <emma:literal>Kyle)</emma:literal>
                </emma:interpretation>
                <emma:interpretation id="interp25" emma:lang="en-US" emma:confidence="0">
                  <emma:literal>Kyrat)</emma:literal>
                </emma:interpretation>
              </emma:one-of>
            </emma:emma>
          </inkml:annotationXML>
          <inkml:trace contextRef="#ctx0" brushRef="#br0" timeOffset="38719.0968">6068 4265 633,'0'0'277,"0"0"-172,0 0 66,0 0-135,0 0-27,0 0 76,11 205 89,2-103-9,2-1-16,0-2-10,2-12-19,-2-18-35,0-15-32,-2-13-3,-2-11-18,-4-14-21,-1-3-2,-4-13-9,1 0-20,4 0-72,-1 0-87,17-35-56,-2-2-149,0-4-397</inkml:trace>
          <inkml:trace contextRef="#ctx0" brushRef="#br0" timeOffset="39064.6693">6610 4295 773,'0'0'127,"0"0"-91,0 0 44,-140 175-17,88-121 18,1 0-24,9-14-35,6-8 2,12-9-22,9-11 6,10-10-6,5-2 27,0 0 29,0 0 40,0 4-10,12 2-71,15 7 3,11 0 5,20 12 28,7 2-18,13-1-9,0-4 0,-3-1 24,-11-6 7,-11-7 4,-17-4-27,-15 0 1,-12-4 6,-6 0-1,-3 0 1,0 0-19,0 0-10,0 0-12,0 0-50,0 0-50,0-16-61,0-6-182,0-3-398</inkml:trace>
          <inkml:trace contextRef="#ctx0" brushRef="#br0" timeOffset="39551.0186">6955 4572 111,'0'0'830,"0"0"-664,0 0-95,0 0-49,0 0 62,0 0-1,0 0-34,78 157-6,-57-142-16,3-7 12,-1-8 0,5 0 5,-1-12-6,-2-18 32,-4-7-6,-8-4 13,-3-2-5,-4 7 32,-3 7-20,-3 4 1,0 19 11,0 6-42,0 0-54,0 8-41,2 28-9,5 16 26,4 15 20,8 11 4,6 0 0,1 1-8,-2-9-39,-4-3-16,-7-7-18,-7-6-5,-6-10-21,0-10 25,-21-7 7,-15-6 30,-6-7 19,-5-3 13,-8-11 11,4 0 0,1 0 2,4 0 7,7-17 9,5 4 19,14 3 13,9 2 6,1 3 8,10 5-12,0 0-30,0 0-20,0-7-69,0-1-109,0 0-228,0-5-579</inkml:trace>
          <inkml:trace contextRef="#ctx0" brushRef="#br0" timeOffset="39855.2288">7669 4348 1141,'0'0'166,"0"0"49,0 0 30,0 0-98,0 0-34,0 0-113,0 0 3,44 57-3,-44 27 48,0 12 14,0 4 9,0-10-24,0-12-24,13-11-4,2-18-13,-1-20-6,4-4-11,0-12-64,3-7-68,0-6-68,12-14-73,-5-16-244,-7-12-218</inkml:trace>
          <inkml:trace contextRef="#ctx0" brushRef="#br0" timeOffset="40041.4675">8047 4291 770,'0'0'336,"0"0"-36,0 0-93,0 0-170,0 0 39,0 184 89,6-99-38,5 5-56,11-11-16,2-8-27,5-18-8,2-10-20,2-19-13,-4-10-100,10-14-59,-8 0-117,-13-7-358</inkml:trace>
          <inkml:trace contextRef="#ctx0" brushRef="#br0" timeOffset="40224.7668">8076 4632 808,'0'0'231,"0"0"-150,0 0 23,198-79-104,-102 57-3,21 1-159,-21 4-219</inkml:trace>
          <inkml:trace contextRef="#ctx0" brushRef="#br0" timeOffset="40445.7335">8434 4138 1099,'0'0'201,"0"0"-37,0 0 88,0 0-211,0 0-10,203 75 5,-118-5 21,-4 20 5,-10 12-14,-20 12-29,-23 1 1,-23-1-9,-5-9-3,-36-11-2,-24-10 0,-15-11-6,-8-7-6,-5-19-24,-16-12-76,19-8-173,20-16-302</inkml:trace>
        </inkml:traceGroup>
      </inkml:traceGroup>
    </inkml:traceGroup>
    <inkml:traceGroup>
      <inkml:annotationXML>
        <emma:emma xmlns:emma="http://www.w3.org/2003/04/emma" version="1.0">
          <emma:interpretation id="{A9E4A1BA-4BDA-409F-B20A-B2FBD2934E1B}" emma:medium="tactile" emma:mode="ink">
            <msink:context xmlns:msink="http://schemas.microsoft.com/ink/2010/main" type="paragraph" rotatedBoundingBox="21797,16972 28914,16754 28954,18059 21837,1827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17A35C5-1C6C-43C8-B3DC-A1730F875BDE}" emma:medium="tactile" emma:mode="ink">
              <msink:context xmlns:msink="http://schemas.microsoft.com/ink/2010/main" type="line" rotatedBoundingBox="21797,16972 28914,16754 28954,18059 21837,18277"/>
            </emma:interpretation>
          </emma:emma>
        </inkml:annotationXML>
        <inkml:traceGroup>
          <inkml:annotationXML>
            <emma:emma xmlns:emma="http://www.w3.org/2003/04/emma" version="1.0">
              <emma:interpretation id="{D1E8B1B5-1F78-41ED-BB67-D237CC0E0DFE}" emma:medium="tactile" emma:mode="ink">
                <msink:context xmlns:msink="http://schemas.microsoft.com/ink/2010/main" type="inkWord" rotatedBoundingBox="21804,17039 24234,17000 24250,18045 21821,18084"/>
              </emma:interpretation>
              <emma:one-of disjunction-type="recognition" id="oneOf6">
                <emma:interpretation id="interp26" emma:lang="en-US" emma:confidence="0">
                  <emma:literal>yet)</emma:literal>
                </emma:interpretation>
                <emma:interpretation id="interp27" emma:lang="en-US" emma:confidence="0">
                  <emma:literal>yet]</emma:literal>
                </emma:interpretation>
                <emma:interpretation id="interp28" emma:lang="en-US" emma:confidence="0">
                  <emma:literal>yet</emma:literal>
                </emma:interpretation>
                <emma:interpretation id="interp29" emma:lang="en-US" emma:confidence="0">
                  <emma:literal>jilt)</emma:literal>
                </emma:interpretation>
                <emma:interpretation id="interp30" emma:lang="en-US" emma:confidence="0">
                  <emma:literal>yi(t)</emma:literal>
                </emma:interpretation>
              </emma:one-of>
            </emma:emma>
          </inkml:annotationXML>
          <inkml:trace contextRef="#ctx0" brushRef="#br0" timeOffset="43096.5225">3774 5932 218,'0'0'700,"0"0"-597,0 0 120,0 0-42,0 0-139,0 0 22,0 0 67,0 198-5,0-123-27,0 0-15,9-4-23,6-10-39,3-7-19,3-12-3,2-13-75,5-10-99,17-19-64,-9 0-123,-4-25-222</inkml:trace>
          <inkml:trace contextRef="#ctx0" brushRef="#br0" timeOffset="43294.9683">4148 6019 1136,'0'0'237,"0"0"-236,0 0 47,0 140 87,6-67-4,4 5-26,5-3-31,3-8-22,6-7-25,-1-11-23,1-19-4,4-6-83,-5-18-100,4-6-90,-6-25-224,-11-4-384</inkml:trace>
          <inkml:trace contextRef="#ctx0" brushRef="#br0" timeOffset="43443.1118">4133 6326 221,'0'0'686,"0"0"-608,0 0-13,0 0-9,213-97-56,-102 67-21,-18 9-141,-17 2-227</inkml:trace>
          <inkml:trace contextRef="#ctx0" brushRef="#br0" timeOffset="43695.903">4571 5948 494,'0'0'594,"0"0"-503,0 0 100,0 0-105,0 0-26,0 0 27,198 97-4,-126-32 15,-9 14-59,-15 10-26,-21 9-6,-17-10-6,-10-2 0,-3-8 0,-28-8 6,-8-14-6,-3-14 11,1-2-6,2-15-6,5-6-69,1-11-94,0-8-132,9 0-216,9-8-188</inkml:trace>
          <inkml:trace contextRef="#ctx0" brushRef="#br0" timeOffset="42437.5">2556 6286 196,'0'0'212,"0"0"-137,0 0 5,0 0-37,0 0-4,0 0 42,0 0 55,0 0 15,0 0-9,0 0-30,0 0-44,0 0-36,0 16-24,9 2 33,10 13 7,4 1-12,4 3-10,3-1 6,1 2-14,-2-12 1,-1-5 0,-2-8 4,1-8 7,1-3 11,1 0 7,4-25-14,1-4-8,-5-10-8,-1-3-17,-10-10 18,-7 10-8,-4-2 30,-7 4 50,0 13 10,0 11-28,0 5 3,0 5-20,0 6-25,0 0-31,0 0-2,0 0-27,0 17-22,0 18 1,8 13 33,5 12 17,7 13 6,4-1-5,7 7 5,-5 0-5,1-10 6,-7-1-6,-4-10-1,-7-8-6,-9-13-13,0-9-5,0-10-9,-6-5-7,-18-2 21,-10-11 19,0 0 1,-12 0 0,1 0 5,1 0-4,3-5 4,9-8 5,9 7-10,8-4 9,5 10 2,7-5 12,3 2 2,0 3-2,0 0-11,0 0-7,0 0-6,0 0-16,0 0-45,0 0-85,0-5-153,0 5-249,10-12-16</inkml:trace>
          <inkml:trace contextRef="#ctx0" brushRef="#br0" timeOffset="42818.1942">3225 5973 598,'0'0'219,"0"0"-120,0 0 164,0 0-76,0 0-38,0 0-31,0 0-20,0-19-40,0 19-54,0 19 4,0 11-8,0 5 39,0 8 15,0-6-11,0 4-27,3-11 2,-1-6-17,5-5-1,2-2-67,0-9-107,9-8-123,1 0-218,-3-8 105</inkml:trace>
        </inkml:traceGroup>
        <inkml:traceGroup>
          <inkml:annotationXML>
            <emma:emma xmlns:emma="http://www.w3.org/2003/04/emma" version="1.0">
              <emma:interpretation id="{8CCC3591-78B5-4BB5-B2F6-D2A2DC649394}" emma:medium="tactile" emma:mode="ink">
                <msink:context xmlns:msink="http://schemas.microsoft.com/ink/2010/main" type="inkWord" rotatedBoundingBox="24764,16923 28893,16671 28971,17947 24842,18199"/>
              </emma:interpretation>
              <emma:one-of disjunction-type="recognition" id="oneOf7">
                <emma:interpretation id="interp31" emma:lang="en-US" emma:confidence="0">
                  <emma:literal>#kylix</emma:literal>
                </emma:interpretation>
                <emma:interpretation id="interp32" emma:lang="en-US" emma:confidence="0">
                  <emma:literal>#Kylix</emma:literal>
                </emma:interpretation>
                <emma:interpretation id="interp33" emma:lang="en-US" emma:confidence="0">
                  <emma:literal>#knit</emma:literal>
                </emma:interpretation>
                <emma:interpretation id="interp34" emma:lang="en-US" emma:confidence="0">
                  <emma:literal>#Kyle)</emma:literal>
                </emma:interpretation>
                <emma:interpretation id="interp35" emma:lang="en-US" emma:confidence="0">
                  <emma:literal>#Kyat)</emma:literal>
                </emma:interpretation>
              </emma:one-of>
            </emma:emma>
          </inkml:annotationXML>
          <inkml:trace contextRef="#ctx0" brushRef="#br0" timeOffset="47871.392">7861 6189 527,'0'0'381,"0"0"-266,0 0 84,0 0-114,0 0-85,0 0 9,0 0 8,39 43 31,-18-22 3,0 4 14,5-12-7,2-7-21,1-1-10,4-5 0,1 0-10,2-22 2,-4-5-4,-1-8-7,-5 0 0,-8-2 19,-5-4 30,-8 9 50,-5 4 8,0 15-20,0 2-2,0 11-30,0 0-63,0 0-6,0 22-51,-5 21 23,2 11 25,3 11 9,0 8 6,0 5-5,11 0 8,7-4-9,0-3 0,-5-12-18,-8-3-9,-2-8-29,-3-13-18,0-11-2,-24-4-2,-9-11 24,-9-3 23,-2-6 3,-8 0 1,5 0 14,5-11 13,6-1 0,8 0 7,10 1 5,7 3 8,4-2 0,4 3 13,3 7-7,-3 0-17,3 0-9,-2 0-25,-4 0-77,-4 0-216,8 0-323</inkml:trace>
          <inkml:trace contextRef="#ctx0" brushRef="#br0" timeOffset="48135.0527">8580 5967 386,'0'0'1089,"0"0"-987,0 0 65,0 0-16,0 0-122,0 0 14,0 0 21,117 211-7,-99-123-5,-3-3-24,1-7-15,-1-19 0,-1-10-13,-2-15-13,-3-14-55,3-15-71,1-5-48,8-26-87,-3-18-306,0-5-205</inkml:trace>
          <inkml:trace contextRef="#ctx0" brushRef="#br0" timeOffset="46521.9858">6733 6056 176,'0'0'186,"0"0"-26,0 0 32,0 0-20,0 0-11,0 0 12,0 0 0,0-18-9,0 18-32,0 0-25,0 0-38,0 13-69,0 22 27,0 25-27,10 12 103,5 12-6,2-1-4,1 4-24,0-17-32,-3-13-9,0-11-9,-2-17-7,-8-9-4,-2-16-8,0-4 0,0 0-48,0 0-49,6-21-82,7-35-68,-3 2-422,0-5-241</inkml:trace>
          <inkml:trace contextRef="#ctx0" brushRef="#br0" timeOffset="46909.9839">7168 5997 654,'0'0'212,"0"0"-194,0 0 1,0 0 9,0 0 22,0 0 9,-186 162-4,147-128-6,5-9-39,8-6 15,11-7-5,9-4-20,6 1-3,0 3-7,13 12 10,19 6 67,16 7-2,12-1 7,15 7-11,6-8-26,2-10 7,-1-2 8,-6-4 22,-14-2 0,-17-13-14,-15 4-9,-16-8-6,-10 0 13,-4 0 10,0 0-6,0 0-29,0 0-20,0 0-11,0 0-34,0 0-37,-7 0-64,-19-12-83,-2-10-262,-1-5-471</inkml:trace>
          <inkml:trace contextRef="#ctx0" brushRef="#br0" timeOffset="50154.5538">8784 5804 87,'0'0'10,"0"0"29,0 0 4,0 0-10,0 0 28,0 0 47,0 0 19,27-72-13,-27 67-20,0 3-21,0-1-22,0 3-12,0-3-12,0 3-15,0 0-2,0 0 9,0-5 4,0 5 12,0-6 14,0 6 3,0 0-7,0 0-8,0-5 4,0 5-9,0-3-16,-6 3-8,4 0-7,-5-4-1,1 4-1,0-2 1,4 2 0,-1 0 0,-1 0 0,4 0 0,0 0 0,0 0 0,0 0-1,0 0 1,-3 0 0,-3 0 10,1 9 23,-5 2 15,2 7 1,-2-6 5,4 5-18,-3 1 3,3 3 8,1 0-6,-5 4-5,4-6 6,1 4-8,-2 2 1,1 0 3,3-1 3,3-2-10,0 1-2,0 2 2,0-6 7,0 4-6,9 8-3,6-6 7,3 4 3,-3-5-21,-3 0-8,3 1-2,-5 0 2,1-4-2,-2 3 0,0-6-2,1-1-5,1 2 11,1-6 3,1 3-2,1-2 0,1-1 1,-3 4-2,4-5-1,-5 6 0,4-5-4,0 3 1,1-2-7,-2 4 1,1-1 9,0 2-2,-2-8-8,1 1 6,-5 0 1,3-4 0,-3 3 6,-3-6-4,4 1 2,-5 1 0,1 0-3,1-4 1,-2 4 1,4 1 3,3-3 9,-4 6-1,8-6 2,-4-2 1,-1 8-1,2-5-2,-3-6-4,-5 4 3,1 0-2,-3-4 2,-1 2 10,3-2 11,-5 0 7,0 0 4,0 0-6,0 0-2,0 0 2,0 0-8,0 0-5,0 0-6,0 0-10,0 0-3,0 0-4,0 0-5,0 0 0,0 0-5,0 0 0,0 0 5,0 0-5,0 0-1,0 0-15,0 0-23,0 0-21,0 0-40,0 0-60,0-6-73,0-4-156,0-9-374</inkml:trace>
          <inkml:trace contextRef="#ctx0" brushRef="#br0" timeOffset="48307.6142">8992 6007 1000,'0'0'288,"0"0"-174,0 0-25,0 0 35,0 141 18,0-76-41,3 0-32,12-10-34,6-5-26,2-15-9,7-5-26,3-19-77,6-11-95,-11-7-187,-7-11-317</inkml:trace>
          <inkml:trace contextRef="#ctx0" brushRef="#br0" timeOffset="48442.41">9024 6189 763,'0'0'224,"0"0"-161,0 0 52,207-84-115,-105 53-28,-18 13-167,-21-6-408</inkml:trace>
          <inkml:trace contextRef="#ctx0" brushRef="#br0" timeOffset="48772.2555">9243 5752 1104,'0'0'175,"0"0"-63,0 0 23,0 0-73,177 69 62,-111-14-1,3 13-15,-12 9-22,-15 7-34,-19 10-30,-23-2-7,0 2-2,-29-2-12,-19-8 8,-12-7-1,-10-13 2,5-11 0,5-12-2,16-12-8,10-15 0,16-3-25,12-11-18,6 0 12,0 0 13,0 0-1,0-14-57,0-9-91,3 6-168,-3-7-348</inkml:trace>
          <inkml:trace contextRef="#ctx0" brushRef="#br0" timeOffset="44135.4124">5539 6308 525,'0'0'251,"0"0"-155,0 0 135,0 0-50,0 0-40,0 0-14,0 0-3,28 0-29,4 0-19,14 0 8,11-6-26,3-5-34,0 0-10,-9 3-14,-12 2-44,-12 1-52,-25 5-81,-2 0-158,0 0-302</inkml:trace>
          <inkml:trace contextRef="#ctx0" brushRef="#br0" timeOffset="44297.6202">5612 6518 694,'0'0'330,"0"0"-175,0 0 122,168-30-161,-103 14-65,2 3-35,-17 2-16,-8 6-43,-17-1-98,-11 6-93,-10-3-253</inkml:trace>
          <inkml:trace contextRef="#ctx0" brushRef="#br0" timeOffset="45837.0899">5902 5821 84,'0'0'118,"0"0"-60,0 0 20,0 0-3,0 0-7,0 0 5,0 0 1,10-10 1,-10 10 3,0 0-6,0 0-13,0 0-1,0 0 3,0 0 8,0 0 18,0 0 7,0 0 3,0 0-13,0 0-18,0 0-12,0 0-9,0 0-9,0 0-21,0 16-14,-4 8 11,1 12 48,0 13 5,1 6 0,2 17 9,0 5 13,0 7-24,0 2 8,2 9-23,14-4 1,-1 4 3,0-6-19,-1-8 11,-1-6-13,2-7-3,-7-15 14,5-9-6,-8-9-10,1-11-3,-2-12-4,-1-4 2,-3-4-2,3-4 10,-3 0 8,3 0-6,-3 0-8,0 0-7,2 0-1,-2 0-3,0 0 0,0 0-12,0 0-21,0 0-14,0-10-24,0-4-66,0-5-112,6-29-151,1 3-245,1 1-119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1.8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0 801 550,'0'0'125,"0"0"56,0 0-97,0 0-44,0 0 6,173-69 6,-146 33-18,-9-7 28,-3-11 29,-6-13-39,-5-8-14,-4-12-18,0-1-1,0 9 1,-18 6 17,0 20 88,-1 11 19,1 19-17,6 11 1,4 12-70,-2 0-58,1 8-2,-6 25-13,0 14 15,0 13 19,6 13 20,9 6 2,0 4 16,3 1-11,21-3-16,6-5-16,4-9-3,-2-11 2,1-8-4,-2-6-2,-5-10-5,-8-7-1,-3-9 0,-9-6 1,0-4 8,-2-6 2,1 0 10,4-6 12,6-24-20,3-7-14,3-15-20,2-4-3,-2-4-7,-3 4 14,-2 12 8,-4 12 8,-3 15 31,-2 15 7,1 2-38,0 8-9,8 22 9,2 8 29,5 5 7,2 3-2,-1-6-13,-3-4-12,-3-7 4,-6-8-6,-3-7-6,-4-8-1,-5-4-28,0-2-64,0 0-51,0-18-66,0-10-61,-8-5-547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2.02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3 128 798,'0'0'221,"0"0"129,0 0-22,0 0-175,0 0 7,0 0-44,0 0-34,-2-119 5,2 114-29,0-1-27,0 6-31,0 0-28,0 0-96,0 0-106,0 0-96,0 0-275,-3 11-112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3.3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1017 172,'0'0'252,"0"0"-71,0 0 11,0 0-107,0 0-17,0 0 27,0 0 1,145-118 22,-127 82-8,-7 1 5,-1-1 6,-7 5-38,-3 5-6,0 9 21,0 9 2,-6 8-23,-15 0-37,-7 16-39,-4 19-1,-4 14 8,6 8 9,9 2 16,15-2-23,6-7 3,3-3-4,36-11 5,12-8-14,12-14-18,9-9-41,2-5-35,1 0-28,-3-24-43,-9-9-8,-12-8-23,-6-4 60,-12-9 62,-9-5 51,-11-1 23,-8 5 30,-5 5 44,0 12 90,-3 9 7,-15 13-24,-3 7-34,-2 7-50,-1 2-12,-7 5-31,1 25 27,3 10-12,7 11-1,7 11 3,13 3-15,0 3-10,7-9 2,19-7 6,5-10-9,1-9 3,-1-14-13,-5-9 17,-5-6-8,-3-4 12,0-7 9,-3-22-10,1-17-6,-8-21-15,2-42-9,-10-44-11,0-44-2,-10 11 12,-11 38 10,3 51 0,3 49 14,-2 2 63,2 15 29,2 7-3,5 24-38,-2 0-65,2 32-37,-2 27 36,5 18 1,5 12 32,0 10 3,15 9 8,17 3-13,4 2-12,3-5 4,0-8 3,0-10-10,-6-15 2,-2-14 10,-5-13-3,-5-15-8,-6-9-3,-2-6 8,-7-12 3,-1-2-1,2-3-1,-4-1 5,-3 0 1,3 0-10,-3 0-6,0 0-12,0 0-6,0 0-79,2 0-60,1-5-68,0-15-140,0 1-198,-3-5-419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4.86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17 243 192,'0'0'144,"0"0"63,0 0-53,0 0-72,0 0-15,0 0-21,0 0-17,0-77 4,0 65 19,0-1 22,-3-1 4,1 0-4,-1-2-12,3 1-27,-4-5-13,4 1-4,-3 0 13,3 5 24,0 7 31,0 1 7,-3 4-6,3 2-11,0 0-10,0 0-33,0 19-33,0 18-32,0 22 32,0 14 49,0 8-6,0 3 33,3-3-35,0-14-4,-3-7-17,4-20-8,-4-10-10,0-14 4,0-7-5,3-9 12,-1 0 15,9 0 12,8-28 9,11-13-49,12-13 0,7-3-25,3 4-8,0 10 8,-8 19 11,-7 14-6,-7 10-3,-6 11 8,-9 31 15,-9 6 20,-6 9 19,0 0 8,-27-7-1,-9-5-14,-3-11-11,0-6-9,3-11-3,3-5 8,9-10-3,3-2 1,3 0 11,3-8-1,4-15-10,1-5-15,4 4-28,4-1-39,2 4-71,0 4-65,5 1-73,16 3-120,3 0 5,3 2 82,3 1 132,-3-1 97,-3 0 80,0 2 42,-6 1 45,0 0 37,-6 3-39,0-1-10,-6 0-23,3 4-14,-6-4-7,4 2-10,-5-2-1,1-2-5,-3-3-15,3-3-26,-3 2-26,0-4 1,0 1-14,0 0 2,0 1 22,0 3 41,0-3 6,0 4 26,0-4 11,0 4 16,0 2 24,0 0 21,0 8 20,0 0-10,0 0-67,3 3-47,2 20 1,2 12 13,2 8 33,6 3 14,3 0 4,6-8-16,3-10-18,5-10-8,5-10 6,4-8-5,-2 0 8,0-16-19,0-14-13,-5-8 0,-4-5-6,-3-3 6,-7-5 17,-4 3 13,-8 2 35,-1 11 74,-7 7 15,0 9 32,0 12-30,0 7-32,0 0-48,0 0-32,0 0-27,0 0-5,0 0-12,0 0 0,0 3-1,0 6 1,0 5 8,0 8 9,0 8 4,0 7 3,0 15-8,0 10 8,15 11 91,9 7-64,9 5-15,-1-2-18,2 3 8,-8-2-9,-1-3-2,-14-1-9,-8-6 1,-3-7 5,-8-2-4,-28-12-1,-16-3 5,-5-10 2,-8-11-2,2-13-12,-1-12-9,4-4-9,13-20-3,11-20 6,15-19-8,18-8-5,3-10 1,21 2 3,24 5-9,14 9-7,14 9-24,5 14-1,2 12 4,1 6-4,-6 9-53,-8 3-100,-13 6-130,-9-4-218,-12 1-121,-15-1-54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5.21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0 97,'0'0'595,"0"0"-412,0 0 155,0 0-116,0 0-63,0 0-34,0 0-42,5 5-32,-5 37-18,0 17 125,-2 17-1,2 12 37,0 1-41,0-3-37,2-7-38,14-11-11,-1-12-37,-4-12-15,-1-15-8,-5-10-7,-2-14-18,0-5-83,4 0-66,-1-8-86,20-59-85,2 4-492,-2-6-201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45.65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302 0 677,'0'0'129,"0"0"150,0 0-84,-174 184-67,127-138-19,11-9-32,8-13-48,17-10-12,4-8-5,7-4 8,0 4 8,7 2-5,22 11-11,7 8 3,10 9-2,11 8 4,6 2 11,5-5 25,7-6 1,-6-10-22,-6-12-7,-9-11 7,-9-2 34,-4-2 11,-7-19 13,-4-4-15,-3-2 30,-9 4-13,-3 0 13,-9 3 38,-1 7-9,-5 3-19,5 2-15,-5 5-31,0 1-24,0 2-31,2 0-7,-2 0-7,0 0-9,3 0-3,-3 0-6,0 0-29,0 0-72,0 0-79,0 5-76,-10 9-105,-4-2-177,-6-4-215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6.12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23 41 5,'0'0'49,"0"0"-5,0 0 21,0 0-27,0 0 11,0 0-6,0 0 12,-3-22-5,1 22 2,2 0-8,0 0 2,0 0 3,0 0-3,-3 0 2,0-5 34,3 3 7,-4-2-21,4 2 9,0 2-21,0-4 1,-3 2 6,3 2 10,0 0 5,-3 0-1,3 0 0,0 0-12,0 0-21,0 0-35,0 19-9,0 20-40,0 19 40,0 20 54,0 12 36,24 2 5,15 2 13,10-9-57,5-13-20,3-12 0,0-13-8,-10-11-4,-5-12-5,-11-11 2,-11-6-3,-4-7 2,-5 0 1,-1 0-1,-2 0-4,2 0-11,-5 0-57,1-15-57,4 4-46,-2-7-65,4-18-123,1 1-196,-5 0-32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6.37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 0 1069,'0'0'180,"0"0"-88,0 0-84,0 138 51,0-54 120,7-1-39,7-4-22,4-9-20,3-8-33,4-14-20,-5-12-17,4-17-5,0-7-5,1-12-2,1 0-16,8-2-57,-2-25-109,4-27-165,-6 9-332,-14-4-178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6.5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0 169 620,'0'0'307,"0"0"-305,0 0-3,174-91 1,-63 58-72,-20 6-73,-20 9-171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6.8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0 114,'0'0'787,"0"0"-709,0 0 128,0 0-120,0 0-66,0 0 19,183 54 21,-113 11 11,-2 19-7,-11 3-22,-13 7 0,-16 0-14,-19-2-19,-9-7 20,0-9 7,-24-12-1,-3-11 0,-3-13 0,6-11-8,6-14-11,3-10-16,6-5-21,0 0-65,-2-13-134,1-15-324,4 4-261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44:37.32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B4C13D6-B19A-4162-9ACE-A5B187EE8934}" emma:medium="tactile" emma:mode="ink">
          <msink:context xmlns:msink="http://schemas.microsoft.com/ink/2010/main" type="inkDrawing" rotatedBoundingBox="17075,16364 20258,16168 20262,16232 17079,16428" shapeName="Other"/>
        </emma:interpretation>
      </emma:emma>
    </inkml:annotationXML>
    <inkml:trace contextRef="#ctx0" brushRef="#br0">-4 172 84,'0'0'71,"0"0"11,0 0-16,0 0-5,0 0-1,0 0 20,0 0-8,-3 0-9,3 0 5,0 0 0,0 0-10,0 0-9,0 0 3,0 0-9,0 0-5,0 0-12,0 0-10,0 0-3,0 0-2,0 0 4,0 0-2,0 0-2,0 6 7,9-1 16,9 1 14,3-4-3,9 1-17,5 3 1,8-3-3,2-3-5,6 0-5,2 0-15,1 0 14,6 0 4,4 0-6,-1 0-3,2-9 6,2-2 1,-2 3-2,-5 3 7,-6-1-8,-5 1-8,-5 5-5,-5-6 1,0 2 4,0-2-5,-3 4-1,3-3 0,-3 5 1,-4-7-1,5 7 1,-1-5-1,-3 5-1,-4 0 1,2-3 1,0 3-1,-2-3 0,-3 1 1,5-1 0,2 1 0,-1 2 0,9-6 1,-3 6 0,4-8-2,-3 4 1,-3 3-1,-4-3 0,-1 1 0,-5 3 1,5-3 0,-2 3 1,2 0-2,2-6 0,-4 6 0,2 0 0,-2 0 0,2 0 0,-5 0 0,2 0 0,1 0 1,5 0 5,-1 0 2,3 0-6,-1 0-1,-2 0 10,1 0-9,-8 0 4,2 0-6,-2-6 1,-2 4 0,1 2 7,1-4 0,-2 2-7,0-1 0,1 3 1,-4-2 4,0 2 0,2 0 1,-2-6-6,3 6 5,1 0 1,1-5 1,1 2-7,0 0 6,0 1-6,-2-1 5,-1 0 0,-1 3-6,-2 0 1,0-6 6,-3 6 3,0 0 5,0-5-4,0 5-2,-2 0-8,-3 0 1,3-4 0,2 1 6,-3-1 3,-2 3-2,-2-3 7,1 4 2,-6-2-2,-1 2-6,2 0 0,-4 0 1,-3 0-3,3 0-2,-3 0 4,0 0-2,0 0 1,0 0 1,0 0 2,0 0 4,0 0-2,0 0-2,0 0-2,3 0-4,-3 0 0,2 0 1,3 0-6,-3 0 1,-2 0-2,3 0 1,-3 0 7,0 0-7,0 0 9,0 0 4,0 0 0,0 0-4,0 0-8,0 0 12,0 0-2,0 0 7,0 0 0,0 0-2,0 0 0,0 0 2,0 0 1,0 0 2,0 0 1,0 0 7,0 0-5,0 0-6,0 0 2,0 0 0,0 0-14,0 0 2,0 0-7,0 0 6,0 0-7,0 0-1,0 0-1,0 0-65,-3 0-132,-6 0-148,0-6-460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8.19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101 317 61,'0'0'112,"0"0"33,0 0 3,0 0-35,0 0-9,0 0 11,0 0-15,-77-5-15,64 5-21,8 0-17,-2 0-18,7 0 13,0 0 15,0 0-10,0 0-26,0 0 19,0 0 1,0 0 13,7 0-1,6 0-9,21-8-11,14 2 8,18-11 16,21-1-10,15-1 2,9-3-5,-1 2 0,-7 3 7,-19 4 9,-22 2-13,-23 11-3,-18 0 10,-11 0-5,-7 0 7,-3 0 0,0 0-10,0 0-20,0 0-9,0 0-8,0 0-8,0 0 5,0 0-3,0 0-2,0 0 0,0 0 9,0 0-10,0 0 0,0 0-6,0 0-4,0 0 1,0 0 0,0 0 1,0 0 1,0 0-5,0 0 0,-3-7 2,0 7-5,0 0 9,-4-1-3,4 1 8,-2 0-5,-2 0 5,1-3-6,1 3 5,-1 0-5,-1-4-2,-1 4 0,1 0-13,1 0 1,1 0 3,-1 0 2,-1-2 7,5 2 8,-1 0-6,3 0 6,-3 0-5,0 0 0,-1 0-3,-2 0-10,1-1 0,-5-3 0,2 1 13,-5-2 4,2-8 1,-4 2-1,-3-1 1,-3 0 0,0-5 1,-3 4-1,-1-5 0,2 7 0,2-1 1,3 4 7,5 3 9,5 5 2,5 0 3,0 0 4,3 0-9,0 0 2,0 0-4,0 0-5,0 0-9,6 5 1,12 11 14,11 3 36,10 0-3,13 6 6,7-9-13,8-3-11,-1 0-17,-7-2-1,-7-4-2,-10-4-4,-9-3 2,-9 0 5,-9 0 14,-4 0 6,-4 0-5,-7 0-1,0 0-6,0 0 7,0 0 8,0 0 2,0 4-5,0-1-18,0 5-10,-7 5-5,-4 9-3,-10 13 3,-7 11 46,5 6 23,-4 3-1,5 5 10,1-6-8,7-3-11,4-4-5,5-8-18,2-9-5,0-11-7,3-6-6,0-7-2,0-2-4,0-4 6,0 0 8,0 0-6,0 0-20,0 0-66,0 0-87,0-10-100,0-5-73,6-32-239,15 4-325,0-5-266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9.3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5 0 658,'0'0'167,"0"0"25,0 0 85,0 0-106,0 0-33,0 0-24,0 0-50,-5 19-51,5 33-7,0 20 77,11 14 96,11 9 1,-1-5-7,0-13-68,2-4-42,-5-20-17,3-9-15,-5-9-11,-8-16-10,-1-8-3,-4-8-7,-1-3-32,-2 0-50,3-8-77,6-28-68,6-35-260,0-2-177,1 2-181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6:59.66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230 0 588,'0'0'176,"0"0"-123,0 0 113,0 0-18,-73 184-3,37-130-12,-3-11-52,5-8-22,8-11-29,11-11-12,8-7-7,7-6 5,0 0 6,12 0 13,24 0-6,12 8-7,16 8 7,11 6-2,3 5 0,2 2 14,-7 1 30,-11-5 8,-8-9-25,-17-3 6,-11-7-10,-11-4-4,-9-2 9,-1 0-4,-5 0-12,5 0-17,-3 0-22,4-2-3,-3-16-94,-1-11-117,1 5-156,-3-2-427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0.66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49 0 3,'0'0'945,"0"0"-812,0 0 182,0 0-164,0 0-111,0 0 13,0 0 97,-21 86 10,12-62-15,2-5-17,2-3-39,2-8-26,0-5-18,3-1-8,0-2 3,0 0 24,0 0 19,0 0 1,0-5-22,0-3-32,0-2-29,0 2-1,3 4-44,0 2-74,0-1-110,9 0-245,-1 3-290,2-11-378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0.79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1.33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0 354 532,'134'-201'325,"-136"193"-243,2-3 105,0 4-90,0-9-50,0 2 19,5-10 2,13 4 10,0-1 12,0 8 2,1-4-7,1 15-20,1 2-6,4 2-43,-1 33 9,0 14 37,-9 16-7,-7 5-33,-8 4 13,0-3 14,-15-8-9,-9-11 14,-2-7-8,-2-13 18,7-5-24,7-8-5,-1-3-8,8-5-8,1-8-7,4 0 0,2-1 0,0-2 0,0 0-3,0 0 6,0 0 8,0 0 9,0 0 0,0 0 4,0 0 6,0-2 3,2-15 5,17-12-32,1-6-18,8-11 0,1-8 1,5-9-1,-5 2 1,-4-4-1,-4 14 1,-13 11 9,-1 17-8,-7 15 11,0 8 4,0 0-17,0 23-42,-22 19 16,5 15 26,2 2 18,8 1 6,7-6-9,0-11-3,31-8-3,5-11 0,3-6-1,2-6 3,-2-7-11,3-5-40,-3 0-94,-3 0-75,0-17-111,3-17-57,-12 7-307,-5-8-310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1.6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0 920,'0'0'233,"0"0"86,0 0-44,0 0-156,0 0-86,0 0-17,0 0 92,0 186 66,0-109-26,3 1-47,2-13-18,5-9-16,1-9-22,7-4-23,0-14-8,0-4-4,3-7-10,0-13-38,0 1-96,0-6-91,4 0-128,4-29-41,-1-7-228,-5-4-50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1.82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0 576,'0'0'387,"0"0"-31,0 0-102,0 0-182,0 0 34,9 151 99,0-86-64,7-3-44,2-8-40,3-8-30,2-8-14,1-11-13,-3-6-50,4-10-76,-7-5-133,-1-6-148,-2 0-334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1.93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0 189 462,'0'0'685,"0"0"-663,0 0-44,163-108 6,-71 72-156,-10 13-167,-23 1-248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2.28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0-1 719,'0'0'235,"0"0"-61,0 0 70,0 0-165,0 0-59,0 0 22,183 0 2,-124 62 14,8 16 85,-7 22 16,-9 11-42,-19 4-56,-22-3-23,-10-10-10,-28-18 3,-25-9-16,-6-10 25,-8-17-1,10-8 22,12-15-15,18-11-28,13-9-6,7-5-12,7 0-11,0 0-10,0 0-34,0-8-104,0-11-120,7 8-271,4-7-228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47:25.73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6701" units="1/cm"/>
        </inkml:channelProperties>
      </inkml:inkSource>
      <inkml:timestamp xml:id="ts1" timeString="2020-12-03T01:47:19.144"/>
    </inkml:context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40B5E0-DB70-421B-8F34-CEC423ED6398}" emma:medium="tactile" emma:mode="ink">
          <msink:context xmlns:msink="http://schemas.microsoft.com/ink/2010/main" type="writingRegion" rotatedBoundingBox="3078,3386 33111,2631 33402,14225 3370,14980"/>
        </emma:interpretation>
      </emma:emma>
    </inkml:annotationXML>
    <inkml:traceGroup>
      <inkml:annotationXML>
        <emma:emma xmlns:emma="http://www.w3.org/2003/04/emma" version="1.0">
          <emma:interpretation id="{CBCA223C-70DB-4F6B-BCDD-ECC8828312B6}" emma:medium="tactile" emma:mode="ink">
            <msink:context xmlns:msink="http://schemas.microsoft.com/ink/2010/main" type="paragraph" rotatedBoundingBox="3043,3724 10830,3170 10938,4691 3151,5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1053F6-3827-4227-994D-5267E36DE6E7}" emma:medium="tactile" emma:mode="ink">
              <msink:context xmlns:msink="http://schemas.microsoft.com/ink/2010/main" type="line" rotatedBoundingBox="3043,3724 10830,3170 10938,4691 3151,5245"/>
            </emma:interpretation>
          </emma:emma>
        </inkml:annotationXML>
        <inkml:traceGroup>
          <inkml:annotationXML>
            <emma:emma xmlns:emma="http://www.w3.org/2003/04/emma" version="1.0">
              <emma:interpretation id="{FCA3CE4F-EE00-488B-968B-1CB4F0B9249E}" emma:medium="tactile" emma:mode="ink">
                <msink:context xmlns:msink="http://schemas.microsoft.com/ink/2010/main" type="inkWord" rotatedBoundingBox="3060,3965 5002,3827 5088,5039 3146,5177"/>
              </emma:interpretation>
              <emma:one-of disjunction-type="recognition" id="oneOf0">
                <emma:interpretation id="interp0" emma:lang="en-US" emma:confidence="0.5">
                  <emma:literal>ret;</emma:literal>
                </emma:interpretation>
                <emma:interpretation id="interp1" emma:lang="en-US" emma:confidence="0">
                  <emma:literal>ret,</emma:literal>
                </emma:interpretation>
                <emma:interpretation id="interp2" emma:lang="en-US" emma:confidence="0">
                  <emma:literal>let;</emma:literal>
                </emma:interpretation>
                <emma:interpretation id="interp3" emma:lang="en-US" emma:confidence="0">
                  <emma:literal>let,</emma:literal>
                </emma:interpretation>
                <emma:interpretation id="interp4" emma:lang="en-US" emma:confidence="0">
                  <emma:literal>rets</emma:literal>
                </emma:interpretation>
              </emma:one-of>
            </emma:emma>
          </inkml:annotationXML>
          <inkml:trace contextRef="#ctx0" brushRef="#br0">-582-345 51,'0'0'114,"0"0"-29,0 0-23,0 0-6,0 0-3,0 0 4,0 0 16,0 0 12,0 0 8,0 0 11,0 0-5,0 0 8,-3 0 24,-1-6 6,1-2 5,3-7-4,0-13-55,0-6-61,0-10-6,0-7 0,10-3-5,-2-3 12,-1-5 2,-4 3 1,-3 3 5,0 4-6,0 6 24,0 6-10,0 11 15,0 4-22,0 6-6,0 5 2,0 6-1,0 7-10,0-3-5,0 4-3,0 0-8,0 0 0,0 0 1,0 0-2,0 0 0,0 0 0,0 0-1,0 0-9,0 0-2,0 0-6,0 12-5,0 3 3,0 9 13,0 8 7,0 6 1,5 8 0,1 3 12,4 4 6,1 4 11,1-1-8,4-6-10,2-4-5,0-5 8,0-9-3,-4-6-6,4-6 1,-6-7 3,4-5 5,-5-3 3,1-5-3,1 0 11,1 0 8,7 0 2,4-5-5,4-14-7,2-3-8,-2-4-7,-1-6 0,1-4-8,-4-2 0,-4-2 9,-3-4-4,-10 1-5,-2-1 1,-2 5-1,-4-1 1,0 7-2,0 5 0,-4 7 1,-7 8 14,-2 7-3,5 6-11,-5 0-1,-5 6-22,-6 21-2,1 8 8,-2 10-2,4 5 11,10 3 1,8 1 5,3-3 0,3-1 0,23-7-1,8-8-4,5-6 5,-1-4 1,4-12 0,0-5 0,-3-8 2,0 0 8,0-6 1,-3-15-1,-3-12 0,-6-1-9,-6-12-1,-6-3 0,-10-10 1,0-4-1,-5-1-1,0-1-8,-5 6 9,-13 5 2,5 11-2,-6 7 25,4 12 1,3 8-7,3 8 8,4 5-10,1 3-17,4 0-18,0 25-34,0 15 19,0 19 19,6 9 14,13 7 0,1 4 2,7-7-1,3-7 9,2-5-10,-1-14-1,-5-12-13,0-6 0,-8-13-4,-5-4-16,0-7-47,0-4-54,-5 0-2,4-6-44,2-28-87,-4 3-243,-10-2-86</inkml:trace>
          <inkml:trace contextRef="#ctx1" brushRef="#br0">0 0</inkml:trace>
          <inkml:trace contextRef="#ctx0" brushRef="#br0" timeOffset="185.9513">140-733 74,'0'0'902,"0"0"-656,0 0-98,0 0-116,217-55-26,-131 37-6,-5 2 1,-15 5-1,-21 6-25,-14 5-144,-18 0-148,-13 0-233</inkml:trace>
          <inkml:trace contextRef="#ctx0" brushRef="#br0" timeOffset="946.7847">1237-278 576,'0'0'358,"0"0"-212,0 0-70,0 0-50,0 0 14,0 0 2,0 0-17,-3 6 7,3-6 11,0 0 11,0 0 11,0 0-7,-2 0-7,2 0-16,-3 0 6,0 0 13,3 0 0,0 0-1,0 0 2,0-6-8,0-3-29,0-5 30,3 3-10,8 3-24,4 2-14,3 6 0,0 0-19,3 3-8,3 25 9,-6 3 7,-5 7 5,-8 2 6,-5 1 0,0 1 0,-14-6-8,-11-1-46,-19-8-71,8-5-108,-1-20-362</inkml:trace>
          <inkml:trace contextRef="#ctx0" brushRef="#br0" timeOffset="1758.2716">1157-598 355,'0'0'1073,"0"0"-888,0 0-41,0 0-29,0 0-60,0 0-35,0 0-18,-19 0 6,19 0 1,0 0-9,0 0 0,0 0-28,0 0-81,6-2-134,4-10-295</inkml:trace>
        </inkml:traceGroup>
        <inkml:traceGroup>
          <inkml:annotationXML>
            <emma:emma xmlns:emma="http://www.w3.org/2003/04/emma" version="1.0">
              <emma:interpretation id="{D23398E0-9F8D-47CE-BC4D-E83432650617}" emma:medium="tactile" emma:mode="ink">
                <msink:context xmlns:msink="http://schemas.microsoft.com/ink/2010/main" type="inkWord" rotatedBoundingBox="5358,4332 5738,4305 5782,4931 5403,4958"/>
              </emma:interpretation>
              <emma:one-of disjunction-type="recognition" id="oneOf1">
                <emma:interpretation id="interp5" emma:lang="en-US" emma:confidence="1">
                  <emma:literal>y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4715.8923">1735-579 430,'0'0'162,"0"0"-32,0 0-21,0 0-34,0 0-11,0 0 4,0 0 11,0-35 18,0 31-7,0 2 13,0-3 8,0 2-37,0-2-3,0 2 5,0 0-18,0 0-2,0 1-14,-3 0-1,3-4-13,-2 2-9,2 0-8,0-1-3,-3-1 3,3 2-1,0-3 0,0 2-3,0 2 6,0 0 5,-3 0 3,3 1-5,-4 0 0,4-2 8,0 4-4,0 0 4,0 0 2,0 0 0,0 0-7,0 0-12,0 0-7,0 6-20,0 19-19,0 9 20,0 7 19,12 4 15,4-2 13,2-4-3,-4-7-5,4-11-6,0-5-2,-3-7 0,0-7 7,4-2 6,-1 0 10,5-11 12,-2-13 1,3-8-22,-3-5-2,-6-5-5,-3 2 2,-6 5-1,-3 5 35,-3 8 12,0 11-8,0-1-8,0 6-12,0 3-8,0 3-13,0 0-12,0 0-6,0 0-1,0 0-14,0 0-11,0 11-12,0 14-10,0 13 22,0 10 19,0 9 6,3 2 1,9 1-15,1-5-5,1 1-14,-2-11-9,-2-4-3,-7-8-17,-3-10 1,0-4-20,-3-6 20,-22-1-27,-7-7 45,-11-5 42,-5 0 1,0 0 1,0-4 6,9-11-5,6 2 5,9-1 1,6-1-6,6 9 13,6 1 12,3-2 16,3 6-14,0 1-13,0 0-14,0 0-1,0-4-86,16-4-162,7 0-225,1-7-301</inkml:trace>
        </inkml:traceGroup>
        <inkml:traceGroup>
          <inkml:annotationXML>
            <emma:emma xmlns:emma="http://www.w3.org/2003/04/emma" version="1.0">
              <emma:interpretation id="{EE9BDED3-95BA-4298-9D87-3175BF21267F}" emma:medium="tactile" emma:mode="ink">
                <msink:context xmlns:msink="http://schemas.microsoft.com/ink/2010/main" type="inkWord" rotatedBoundingBox="6008,4030 6877,3968 6946,4943 6077,5005"/>
              </emma:interpretation>
              <emma:one-of disjunction-type="recognition" id="oneOf2">
                <emma:interpretation id="interp10" emma:lang="en-US" emma:confidence="0">
                  <emma:literal>it)</emma:literal>
                </emma:interpretation>
                <emma:interpretation id="interp11" emma:lang="en-US" emma:confidence="0">
                  <emma:literal>It)</emma:literal>
                </emma:interpretation>
                <emma:interpretation id="interp12" emma:lang="en-US" emma:confidence="0">
                  <emma:literal>15)</emma:literal>
                </emma:interpretation>
                <emma:interpretation id="interp13" emma:lang="en-US" emma:confidence="0">
                  <emma:literal>Lt)</emma:literal>
                </emma:interpretation>
                <emma:interpretation id="interp14" emma:lang="en-US" emma:confidence="0">
                  <emma:literal>LT)</emma:literal>
                </emma:interpretation>
              </emma:one-of>
            </emma:emma>
          </inkml:annotationXML>
          <inkml:trace contextRef="#ctx0" brushRef="#br0" timeOffset="5032.8329">2317-838 1005,'0'0'309,"0"0"-129,0 0 94,0 0-91,0 0-89,0 0-87,0 0-7,36 21 0,-27 38 15,-3 14 41,0 8 20,3 3 25,-3-5-39,4-4-15,1-12-21,-1-10-10,1-10-9,1-11-5,-3-10-2,0-8 0,2-12-80,2-2-98,5 0-13,15-49-36,-3-5-283,-3-5-356</inkml:trace>
          <inkml:trace contextRef="#ctx0" brushRef="#br0" timeOffset="5218.8786">2698-833 882,'0'0'409,"0"0"-274,0 0-135,0 0 11,-6 137 76,6-72 9,0 0-29,18-9-23,6-6-12,0-10-27,-1-7-5,2-12-53,4-16-82,-1-5-169,-14 0-251</inkml:trace>
          <inkml:trace contextRef="#ctx0" brushRef="#br0" timeOffset="5347.9402">2573-636 840,'0'0'165,"0"0"-97,0 0-68,166-103-41,-93 73-174,-11 7-302</inkml:trace>
          <inkml:trace contextRef="#ctx0" brushRef="#br0" timeOffset="5616.8552">2815-1038 98,'0'0'827,"0"0"-590,0 0-55,0 0-137,0 0-45,155 78 0,-91-13 0,2 13 32,-15 12 38,-12 4-28,-18-6-13,-18 1 13,-3-7 1,-31-9-4,-13-8 12,-4-11-6,0-9-20,6-9-16,6-13-9,12-12-38,9-11-76,5 0-126,10-17-110</inkml:trace>
        </inkml:traceGroup>
        <inkml:traceGroup>
          <inkml:annotationXML>
            <emma:emma xmlns:emma="http://www.w3.org/2003/04/emma" version="1.0">
              <emma:interpretation id="{2F45410D-70E1-4A8D-8834-4D1785534F02}" emma:medium="tactile" emma:mode="ink">
                <msink:context xmlns:msink="http://schemas.microsoft.com/ink/2010/main" type="inkWord" rotatedBoundingBox="7214,4190 7680,4156 7695,4356 7228,4389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c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E</emma:literal>
                </emma:interpretation>
                <emma:interpretation id="interp1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6377.6468">3528-830 75,'0'0'196,"0"0"-54,0 0-27,0 0-24,0 0-1,0 0 8,0 0 14,-15 5-8,15-5 5,0 0-2,0 0-6,0 0-5,10 0 32,8 0-41,8 0-59,7 0-10,9 0 12,0-8 5,-3 0 0,-6 1 2,-6 4 13,-9-4-8,-6 6-5,-6 1-11,-2 0-4,-1 0-5,-3 0-9,0-3-8,0 3 1,0 0-1,0 0-9,0 0-56,0 0-82,0 0-128,-16 0-319,1 0-244</inkml:trace>
          <inkml:trace contextRef="#ctx0" brushRef="#br0" timeOffset="7051.269">3570-668 178,'0'0'105,"0"0"-50,0 0 8,0 0 32,0 0 1,0 0 19,0 0 15,0 8-13,0-8-17,0 0 8,0 0-9,0 0-4,0 3 1,0-3-26,10 0-16,10 0-3,17 0 42,4 0 2,14 0-40,-1-7-19,-4 0-14,-4-4-5,-7 3 5,-13 2 19,-5 2 10,-8 0 1,-8 2-4,-2 2 1,-3 0 3,0 0-5,0 0-4,0 0-9,0 0-4,0 0-2,0 0 11,0 0-7,0 0-6,0 0-10,0 0-4,0 0-5,0 0-1,0 0-5,0 0 0,0 0 11,0 0-11,0 0 0,0 0 5,0 0 0,0 0-6,-3 0 5,3 0-5,0 0 0,0 0 1,0 0 0,-3 0 0,3-3-1,-2 3-21,-1 0-49,-1 0-79,-2 0-109,-2 0-141,5 0-343</inkml:trace>
        </inkml:traceGroup>
        <inkml:traceGroup>
          <inkml:annotationXML>
            <emma:emma xmlns:emma="http://www.w3.org/2003/04/emma" version="1.0">
              <emma:interpretation id="{E29527F3-1729-421B-A31B-27CA7F845CD4}" emma:medium="tactile" emma:mode="ink">
                <msink:context xmlns:msink="http://schemas.microsoft.com/ink/2010/main" type="inkWord" rotatedBoundingBox="7950,3375 10830,3170 10938,4691 8058,4896"/>
              </emma:interpretation>
              <emma:one-of disjunction-type="recognition" id="oneOf4">
                <emma:interpretation id="interp20" emma:lang="en-US" emma:confidence="0">
                  <emma:literal>absinth</emma:literal>
                </emma:interpretation>
                <emma:interpretation id="interp21" emma:lang="en-US" emma:confidence="0">
                  <emma:literal>a(sint]</emma:literal>
                </emma:interpretation>
                <emma:interpretation id="interp22" emma:lang="en-US" emma:confidence="0">
                  <emma:literal>a(sinlt</emma:literal>
                </emma:interpretation>
                <emma:interpretation id="interp23" emma:lang="en-US" emma:confidence="0">
                  <emma:literal>N(sint]</emma:literal>
                </emma:interpretation>
                <emma:interpretation id="interp24" emma:lang="en-US" emma:confidence="0">
                  <emma:literal>absinth)</emma:literal>
                </emma:interpretation>
              </emma:one-of>
            </emma:emma>
          </inkml:annotationXML>
          <inkml:trace contextRef="#ctx0" brushRef="#br0" timeOffset="9603.3579">4340-1084 103,'0'0'125,"0"0"-17,0 0-20,0 0-21,0 0-10,0 0-6,0 0-1,5 8 7,-5-8-7,0 0-2,0 3-3,-7-3-1,1 0 1,-2 0 7,-2 0-7,4 0 33,-3 0 15,6 0-1,-3 0 3,4-8-29,2-6-9,0 0-22,0-2 17,0 3 1,2 2-30,16-1-21,3 5-2,6 7-8,3 0 2,0 0-8,-3 30-4,-6 11 7,-5 7 8,-8 9 3,-8-1 7,0-2 5,0-5 11,-3-6-7,-15-7 0,3-7 9,-3-8-2,4-2-5,4-7-2,2-4-10,3-3 1,3-5 5,-1 0 2,0 0 16,3 0 2,0 0-4,0 0-3,0 0-3,0 0 1,0 0 15,0-4 26,0-3 31,0-7-11,3-5-55,12-4-28,3-8-1,6-1-1,2-3-1,5-2 0,2-8 1,-3 6-4,-3-1 5,-6 4 0,-10 9 6,-4 8 1,-7 9 23,0 7 17,0 3-14,0 3-33,-18 30-46,-5 14 20,-2 13 25,6 2 0,8 0 1,11-8 0,0-9 0,6-5 14,18-17 18,1-4-17,1-11 3,5-8-9,1 0-9,1 0-34,0-11-52,-6-9-71,-4-6-70,-2-1-20,-5-16-132,-4 7-146,-6 5-91</inkml:trace>
          <inkml:trace contextRef="#ctx0" brushRef="#br0" timeOffset="10863.4041">5162-1564 589,'0'0'227,"0"0"-49,0 0-21,0 0-37,0 0-31,0 0-8,0 0-23,-23-11-19,8 11-18,-9 21-21,-12 23 1,-6 18 20,-7 16 53,8 16 30,7 10-25,11 3 15,11 1-15,12-10-3,0-13-14,9-11-11,21-13 19,5-11-26,-1-8-20,2-12-9,-6-8-2,-3-7-3,-6-6 7,-3-4-1,0-2 0,-6-3-1,-1 0 3,-1 0 0,-2 0 0,-5 0-5,4 0-3,-4 0-1,0 0-7,0-8-2,-1-6 0,1-5-75,1-2-91,5-25-150,-4 9-236,2-5-206</inkml:trace>
          <inkml:trace contextRef="#ctx0" brushRef="#br0" timeOffset="10386.8384">4895-1205 656,'0'0'318,"0"0"-85,0 0-39,0 0-95,0 0-60,0 0-23,0 0-3,0-6-1,0 6 8,0 3 15,0 2 17,0 1 4,0-4-9,0 4-12,3-6-16,-3 3-8,0-3 1,0 0 4,0 0 11,0 0 18,0 0 3,0 0-4,0 0-17,0 0-11,0 0-9,0 0-5,0 0-1,0 0 1,0 0-1,0 0 1,0 0-1,0 0 1,0 0-1,0 0 0,0 0 0,0 0 0,0 0-1,0 0 0,0 0-1,0 0-8,0 0-14,0 0-5,0 0 6,0 0 6,0 0 7,0 0-7,0 0-12,0 0-13,0 0-17,0 0-20,0 0 8,0 0 12,0 0 17,0 0 21,0 0 8,4 0 11,-1 0-6,-3 0 7,0 0 1,3 0 0,-3 0 5,0 0 1,0 0 5,0 0 10,0 0 7,0 0-3,0 0 3,0 0-1,0 0 3,0 0-11,0 0-2,0 0-5,0 0-6,0 0-5,0 0-1,0 0-1,0 0 0,0 0 1,0 0-1,0 0-28,0 0-19,0 0-7,0 0-23,0 0-28,0 0-43,0-3-85,0-5-39,0-3-362</inkml:trace>
          <inkml:trace contextRef="#ctx0" brushRef="#br0" timeOffset="11715.5794">5469-1287 15,'0'0'372,"0"0"-212,0 0-49,0 0-21,0 0-21,0 0-14,0 0 5,0-8 0,0 8-5,0 0-5,0 0-6,0 0-17,0 0-4,-3 0-5,3 0-7,0 0-4,-3 0-1,3 0-5,0 0-1,-3 0 0,3 0 2,0 0 6,0 0 1,0 0-2,0 0 3,0 0 1,0-2 2,0 2 26,0 0 13,0-2-9,3-2-15,0 3-13,2-6-14,-2 5 1,0-1 17,-3 0 5,0 3 3,0 0 2,0 0-8,0 0-18,0 0-3,0 0-11,-11 15 1,-7 6 10,-3 8 13,0 3-5,0 1-8,6-5 1,-1-5 2,4-4-2,6-5 5,1-4-5,2-4 0,3-1 6,0-5-7,0 3-2,0-3-6,0 0-18,14 0 19,11 0 7,7 0 10,7 0-9,-3 0 0,0 0 0,-8 0-1,-4 3-12,-6 12-7,-3 6 11,-4 4-1,-5 2 9,1 0 7,-7 0 4,0 0 2,0-5 5,-3-1-1,-10-3 8,-5-3-5,3-4-8,-3-6-5,4 0-6,-1-5 5,-1 0-4,1 0-1,0 0 0,-2 0-1,-1 0 0,-3 0-6,3 0-24,0 0-65,3 0-107,9 0-116,6 0-319</inkml:trace>
          <inkml:trace contextRef="#ctx0" brushRef="#br0" timeOffset="12419.0558">5900-1397 454,'0'0'208,"0"0"-74,0 0-67,0 0-40,0 0-17,0 0 5,0 0 16,-14 0 3,7 3 0,-2 8 20,0 0 11,-2 1-3,-2 0 8,2-1-12,-2-4 0,4-1-3,3-1-6,1-5-5,2 0 2,0 0 2,3 0 22,0 0 19,0 0 21,0 0-22,0-11-21,0 1 4,0-5-6,11 4-29,4-6-34,4 3-2,-4-1-17,-1 5-48,-5 5-72,0 5-103,-2 0-354,-7 4-316</inkml:trace>
          <inkml:trace contextRef="#ctx0" brushRef="#br0" timeOffset="12016.5027">5894-1119 93,'0'0'832,"0"0"-540,0 0-50,0 0-140,0 0-102,0 0 12,0 0 18,0 110 59,3-64 16,-3 0 1,3-2-7,1-9-18,-1-5-16,-1-10-18,1-3-12,0-9-14,0-5-9,-3-3-6,4 0-6,-4 0-3,3 0-68,-3-11-62,3-37-59,2 1-184,-2-6-425</inkml:trace>
          <inkml:trace contextRef="#ctx0" brushRef="#br0" timeOffset="13034.1521">6062-1101 59,'0'0'509,"0"0"-359,0 0 103,0 0-46,81 146-54,-71-106-63,-5-1-39,-5-7-6,0-7-3,0-6 3,-5-7-11,-2-8-31,1-4-3,6 0 0,0-28 0,0-18 0,21-11-95,6-4 59,6 3 27,-2 19 9,-8 15 19,1 20 16,-3 4-21,0 14-14,4 21 27,-2 3 29,1 2 14,0-4-13,1-9-19,-9-8-11,2-9-11,1-10 6,-1 0 0,0-5 14,3-27-36,-1-12-22,-2-15-26,-2-14 0,-11-10-6,-5-9 14,0-2 40,-8 10 1,-13 19 69,0 20 32,3 17 19,6 15-23,3 13-44,0 0-54,0 7-13,0 23-3,3 11 16,3 10 35,3 11 21,0 6 30,9 4-13,18 1-16,3 0-13,-3-8-27,0-2-9,-6-13-7,-6-7-1,-3-8 0,-3-5-40,-4-11-51,2-6-69,-7-7-65,3-6-48,-3 0-223,0-16-137</inkml:trace>
          <inkml:trace contextRef="#ctx0" brushRef="#br0" timeOffset="13210.7458">6599-1135 1048,'0'0'272,"0"0"-182,0 0-67,183-51-23,-106 34 0,-7 0-74,-10 0-57,-24 3-78,-15-3-206</inkml:trace>
          <inkml:trace contextRef="#ctx0" brushRef="#br0" timeOffset="13919.6043">6670-1829 87,'0'0'192,"0"0"351,0 0-390,0 0 5,0 0-47,0 0-67,0 0-10,18 36-33,16 3 22,14 15 21,12 14-12,8 14 8,10 14-22,7 31-8,-19-3-10,-22 6 1,-22-1 0,-22-21-1,-7 3 10,-29-17-7,-8-12-3,-8-21 52,-1-9 33,2-12 5,6-10-24,9-7-19,6-8 23,9-5-13,5-4 6,8-3-1,3-3 11,0 0 14,5 0-2,0 0-7,0 0 1,0 0-11,0 0-5,0 0-11,0 0-12,0 0-17,-2-6-16,2 1-1,0-3-6,-3-1 0,0 1 0,3 0-14,-3 0-28,0-3-40,-1 1-78,1-1-86,3-14-74,-2 4-77,2 0-269</inkml:trace>
        </inkml:traceGroup>
      </inkml:traceGroup>
    </inkml:traceGroup>
    <inkml:traceGroup>
      <inkml:annotationXML>
        <emma:emma xmlns:emma="http://www.w3.org/2003/04/emma" version="1.0">
          <emma:interpretation id="{68459D70-5384-4A58-86F0-2A44C92BAF6D}" emma:medium="tactile" emma:mode="ink">
            <msink:context xmlns:msink="http://schemas.microsoft.com/ink/2010/main" type="paragraph" rotatedBoundingBox="3466,5325 32888,4159 33047,8191 3626,9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2A3B31-9976-47FD-BAAD-F52D7B362BBE}" emma:medium="tactile" emma:mode="ink">
              <msink:context xmlns:msink="http://schemas.microsoft.com/ink/2010/main" type="line" rotatedBoundingBox="3466,5325 32888,4159 32956,5896 3535,7061"/>
            </emma:interpretation>
          </emma:emma>
        </inkml:annotationXML>
        <inkml:traceGroup>
          <inkml:annotationXML>
            <emma:emma xmlns:emma="http://www.w3.org/2003/04/emma" version="1.0">
              <emma:interpretation id="{5D33057A-F8D7-44E0-8928-E78867B51DB4}" emma:medium="tactile" emma:mode="ink">
                <msink:context xmlns:msink="http://schemas.microsoft.com/ink/2010/main" type="inkWord" rotatedBoundingBox="3480,5674 6105,5570 6160,6957 3535,7061">
                  <msink:destinationLink direction="with" ref="{C4CCA184-8682-4455-8101-48E833803D17}"/>
                </msink:context>
              </emma:interpretation>
              <emma:one-of disjunction-type="recognition" id="oneOf5">
                <emma:interpretation id="interp25" emma:lang="en-US" emma:confidence="0.5">
                  <emma:literal>toft:</emma:literal>
                </emma:interpretation>
                <emma:interpretation id="interp26" emma:lang="en-US" emma:confidence="0">
                  <emma:literal>foot:</emma:literal>
                </emma:interpretation>
                <emma:interpretation id="interp27" emma:lang="en-US" emma:confidence="0">
                  <emma:literal>Hot:</emma:literal>
                </emma:interpretation>
                <emma:interpretation id="interp28" emma:lang="en-US" emma:confidence="0">
                  <emma:literal>1.0k:</emma:literal>
                </emma:interpretation>
                <emma:interpretation id="interp29" emma:lang="en-US" emma:confidence="0">
                  <emma:literal>1-0k:</emma:literal>
                </emma:interpretation>
              </emma:one-of>
            </emma:emma>
          </inkml:annotationXML>
          <inkml:trace contextRef="#ctx0" brushRef="#br0" timeOffset="237600.5526">-214 862 30,'0'0'23,"0"0"2,0 0 2,0 0 26,0 0 2,0 0-1,57-63 13,-48 53 13,1-1-10,-5 3-22,1 0-6,-2 2 1,-4 1 5,3 3-8,-3 2-1,0-4 6,0 4 3,0 0 8,0 0-1,0 0-5,0-2 2,0 2-1,0 0 0,0-3-4,0 3 4,0 0 7,0 0-4,0 0 1,0 0 3,0 0-3,0 0 5,0 0-5,0 0-1,0 0-10,0 0-9,0 0-13,0 0-8,0 0 4,0 0-17,0 0 0,0 0-1,-3 11-10,3 2-5,-4 12 2,4 13 13,0 13 21,0 11 18,0 8 11,0 6 6,0 8-5,0 2 2,0 0-5,0 3 19,4-5-29,4 0-11,2-7 11,-2-6-4,1-4-12,0-10-7,-3-9 6,1-10-5,-2-9-4,-2-9-5,0-9 4,-3-6-2,3-2 0,-3-3 7,0 0 3,3 0 2,-3 0 3,0 0-2,4 0 5,-4 0-6,0 0-2,0 0-3,0 0-2,0 0 1,0-3-8,0 3 2,0-3-7,3 3-2,-3-2 0,0 2-5,0-3-8,0 0-8,0 3-9,0-3-3,0 3-17,0-2-13,0-4-21,0-1-15,2-1-40,1-2-8,0-5 9,0 1-15,1 1 37,-4-1 15,3 1 26,-3-1 28,0 1 17,0 2-5,0 3 26,0 0 9,0 2 1,0 4 8,0 0-1,0-2 4,0 4-5,0 0-6,0 0-1,0 0 7,0 0-7,0-2 0,0 2 0,0 0 0,0 0-10,0 0 9,0 0-11,0 0 6,0 0-27,0 0-23,0 0-24,0 0 0,0-3 7,0-2-21,0 0-52,0-4 81,0 4 45,-3-3 18,-1 2 1,-2-2 0,3 4 0,-2-5-12,-2 4 3,1-4-16,3 1-25,-2-1 1,-2 1-35,4-4-5,-2 5-16,2-3-96</inkml:trace>
          <inkml:trace contextRef="#ctx0" brushRef="#br0" timeOffset="238313.9839">-97 1709 18,'0'0'41,"0"0"14,0 0 3,0 0 0,0 0 15,0 0 11,0 0-5,0 8-5,0-8-25,0 0 0,0 0-10,0 3-15,0-3-11,0 0-5,0 3 5,0-3 20,0 0 10,0 0 19,0 0 16,0 3 3,0-3-4,0 0 18,9 0 10,9 0-30,10 0-13,13-14 15,16-8-7,9-2-23,3-3-11,1 3-4,-15 2-1,-9 6-18,-12 5 9,-18 3 6,-6 5 10,-7 1 6,-3 2 4,0 0-11,0 0-17,0 0-19,0 0-1,0-4-18,0 4-55,3-2-84,9-8-106,3-1-264,-3-3-202</inkml:trace>
          <inkml:trace contextRef="#ctx0" brushRef="#br0" timeOffset="238868.7688">578 816 97,'0'0'104,"0"0"-8,0 0-6,0 0 6,0 0-15,0 0 19,0 0 2,-63-67-6,48 67-49,-3 13-31,-6 24-9,-4 21 5,5 14 33,12 18 91,6 3-16,5 0-9,26-10-29,21-10-14,13-20-7,12-12-6,3-20 4,0-15-8,-7-6 7,-4-6-10,-16-20-30,-12-11 1,-10-9 3,-13-3-9,-13-8 6,0-5-13,-9-3-6,-21 0-8,-6 6 8,-6 5 1,3 10-1,0 15-7,3 8 1,0 9-15,6 7-6,0 5-30,6 0-46,3 0-34,3 0-56,18 0-79,0 0-125,3 0-210</inkml:trace>
          <inkml:trace contextRef="#ctx0" brushRef="#br0" timeOffset="239225.1861">1325 581 715,'0'0'195,"0"0"5,0 0-44,0 0-81,0 0-44,0 0-31,0 0 0,0 121 46,0-42 69,3 12 33,-1 10-8,4 1-14,4-2-46,2-6-30,-1-10 9,5-12-11,-4-9-29,-1-11-13,-1-15 1,-4-7 0,-1-11-7,-2-8-38,1-9-65,-4-2-49,0 0 17,0-24 40,0-51-135,0 5-328,-4-7 147</inkml:trace>
          <inkml:trace contextRef="#ctx0" brushRef="#br0" timeOffset="239692.8978">1408 1280 510,'0'0'338,"0"0"-151,0 0 8,0 0-133,0 0-62,0 0 7,169-121-5,-112 96-2,-10 3-62,-4 4-122,-14 4-95,-11 1-284</inkml:trace>
          <inkml:trace contextRef="#ctx0" brushRef="#br0" timeOffset="239501.5802">1379 894 215,'0'0'257,"0"0"-5,0 0-44,0 0 15,0 0 2,0 0-51,0 0-62,0-109-100,3 123-12,12 26-28,9 14 28,5 13 41,7 10 8,0 9 0,1-2 2,-1-5-3,-3-10-1,-7-10-22,-2-7-10,-6-14-8,0-5-6,-8-12 0,-2-7-1,-5-3-25,0-9-58,-3-2-68,0 0-32,0-16-78,0-13-105,-11-7-464</inkml:trace>
          <inkml:trace contextRef="#ctx0" brushRef="#br0" timeOffset="240050.5262">2059 797 863,'0'0'244,"0"0"-72,0 0-46,0 0-71,0 0-20,0 0-4,0 0 4,9 30 5,-9-18-10,0-6-7,0-1-3,0-2 8,0-3 13,0 0 22,0 0 58,4 0 51,-1 0-18,-3-12-34,2-5-65,-2 1-37,3 1-16,-3 7-2,0 6-34,3 2-103,4 0-161,4 33-302,2 8 102,-5-2-193</inkml:trace>
          <inkml:trace contextRef="#ctx0" brushRef="#br0" timeOffset="240360.2112">2360 1391 477,'0'0'358,"0"0"-135,0 0-9,0 0-92,0 0-54,0 0-19,0 0 27,14 62 14,-7-49-27,-5-3-18,-2 2-5,3-10-8,-3 1-4,0-3 8,0 0 14,0 0 47,0 0 28,3 0 1,-3-11-5,0-5-30,0-3-54,0 1-28,0 3-9,0 8 0,0 5-1,0 2-85,0 0-129,10 0-158,6 9-327,7 2 136</inkml:trace>
        </inkml:traceGroup>
        <inkml:traceGroup>
          <inkml:annotationXML>
            <emma:emma xmlns:emma="http://www.w3.org/2003/04/emma" version="1.0">
              <emma:interpretation id="{E534DA59-E755-4C54-884F-C6A2FF52BB1A}" emma:medium="tactile" emma:mode="ink">
                <msink:context xmlns:msink="http://schemas.microsoft.com/ink/2010/main" type="inkWord" rotatedBoundingBox="6569,5559 9522,5442 9575,6771 6622,6887">
                  <msink:destinationLink direction="with" ref="{C4CCA184-8682-4455-8101-48E833803D17}"/>
                </msink:context>
              </emma:interpretation>
              <emma:one-of disjunction-type="recognition" id="oneOf6">
                <emma:interpretation id="interp30" emma:lang="en-US" emma:confidence="0.5">
                  <emma:literal>step.</emma:literal>
                </emma:interpretation>
                <emma:interpretation id="interp31" emma:lang="en-US" emma:confidence="0">
                  <emma:literal>step</emma:literal>
                </emma:interpretation>
                <emma:interpretation id="interp32" emma:lang="en-US" emma:confidence="0">
                  <emma:literal>steps.</emma:literal>
                </emma:interpretation>
                <emma:interpretation id="interp33" emma:lang="en-US" emma:confidence="0">
                  <emma:literal>steps</emma:literal>
                </emma:interpretation>
                <emma:interpretation id="interp34" emma:lang="en-US" emma:confidence="0">
                  <emma:literal>setup.</emma:literal>
                </emma:interpretation>
              </emma:one-of>
            </emma:emma>
          </inkml:annotationXML>
          <inkml:trace contextRef="#ctx0" brushRef="#br0" timeOffset="241926.4613">3160 702 553,'0'0'150,"0"0"-2,0 0-21,0 0-62,0 0-42,0 0-23,0 0 0,-187 81 9,155-37 14,7-1 28,8-3-12,8-4 1,6-5-18,3 0 7,0-4-10,18-6-12,15 1 15,12 0 13,6-4-2,9-2 3,3 3-18,-1-1-7,-2 2-2,-6 4-9,-12 6 0,-11-1-1,-13 4 0,-10 2 1,-8-2-1,0-1 1,-15 0 9,-12-5 5,-2-3-5,-4-2-2,-1-8 4,1-7 2,7 1 1,2-5-4,3-3-2,9 0 0,6 0 3,3 0 18,3 0 7,0 0-1,0 0 0,0 0-9,0 0-9,6 0-17,15 0-15,5-15 5,17-7 3,7-11 6,13-7 1,1-6-10,1-4-6,-5-6 15,-8 3-10,-11 1 11,-13 4 0,-11-1 6,-7 2 5,-10-3 4,0 4-5,0 5 6,-10 7 18,-4 7-9,-4 6 11,2 4 5,4 9-9,1 0-17,4 5-8,1 0-7,1 3-1,2 0 1,3 0 1,0-1-1,0 1 0,0 0 1,0-4 0,0 4-1,0 0 1,0 0 0,0 0 0,0 0-1,0 0-1,0 0 0,0 0-6,0 0 7,0 0-1,0 0-5,0 0 4,0 0 2,0 0 0,0 0 0,0 0 0,0 0 1,0 0 1,0 0-1,0 0 0,0 0 7,-4 0-8,1 0 0,0 0 6,0 0-6,1 0-1,2 0 0,-3 0-13,0 22-19,-1 13-8,4 16 41,0 14 12,0 2 28,25 3-11,7-8 0,4-5-11,6-11-12,-3-11 3,0-11 2,-6-7 17,-2-7 4,-5-7 6,2-3 7,-4 0-8,2 0-8,-5 0-10,0 0-7,-3 0 0,-6 0-3,-3 0 0,-5 0 2,-1 0-2,-3 0 3,0 0-6,0 0 6,0 0-3,0 0-8,0 0 6,0 0-5,0 0-1,0 0 7,0 0-7,0 0 4,0 0-5,0 0 0,0 0 2,0 0-1,0 0 0,0 0 5,0 0-5,0 0-1,0 0 2,0 0-1,0 0-1,0 0 0,0 0-1,0 0 0,0 0-8,0 0 6,0 0-7,0 0-8,0 0-7,0 0-2,0 0 8,0 0-12,0 0-13,0 0-5,0 0-35,0 0-29,0 0-11,0-3-31,0-5-67,0 3-91,0 0-220</inkml:trace>
          <inkml:trace contextRef="#ctx0" brushRef="#br0" timeOffset="242691.2841">3450 568 15,'0'0'128,"0"0"-39,0 0 4,0 0-38,0 0-2,0 0 2,0 0 30,0-38 17,0 32-2,0 2 11,0 0-4,-3-1 4,3 2 4,0 3-18,0-3-9,0 3-6,0 0 0,0 0-19,0 0-9,0 0-15,0 0-8,0 0-22,0 0-9,0 15-22,3 9 15,15 13 7,3 12 33,3 7 17,6 12 10,4 2-6,2 2 0,-1 1 9,1-2-10,0-7-16,-3-6 4,-3-7-5,-5-11-10,-4-5 10,-3-10-16,-7-7 0,-4-3 3,-2-6-2,-2-3-5,0 0-4,0-4-10,-3 0 8,4-2-8,-4 4-1,0-4 7,3 0-2,-3 0-6,0 0-22,0 0-37,0 0-39,0 0-58,0 0-45,0 0-49,0 0-127,0-18-22,-3-1-345</inkml:trace>
          <inkml:trace contextRef="#ctx0" brushRef="#br0" timeOffset="243052.976">3513 977 481,'0'0'160,"0"0"-35,0 0 50,0 0-32,0 0 2,0 0-10,0 0-5,-6-16-26,30 9-35,12-10-20,16-2-1,10-6 3,10-6-10,4 4-15,-4-3-1,-12 8 12,-16 3-12,-10 6-15,-14 2-1,-11 5-3,-9 4-6,0 2-5,0 0-39,0 0-55,0 0-55,-9 0-177,-11 13-341,-5 6-17</inkml:trace>
          <inkml:trace contextRef="#ctx0" brushRef="#br0" timeOffset="244026.99">4018 1421 314,'0'0'134,"0"0"-14,0 0 57,0 0-9,0 0 30,0 0-25,0 0-68,156-83-28,-127 41-25,-1-1-7,-10-5-4,-4-2 8,-8 5-17,-6 8 2,0 7-6,0 12 11,-12 12 9,-9 6-48,-3 6-10,-6 21-16,3 15 2,7 4 16,13 2 3,7-5 5,7-5 9,32-11-8,20-8 21,16-11-3,12-8-19,0-2-10,-3-29-43,-12-9-8,-12-3-19,-21-9 42,-13-3 19,-13-2 19,-13-1 21,0 2 34,-3 10 25,-18 8 18,-2 9 0,4 10 6,1 5-3,6 9-25,6 5-19,3 0-23,-1 0-34,4 21-40,-2 21 3,2 17 34,0 16 3,0 12 15,18 6 25,9 2 1,8 1 10,6-8-8,0-7-12,1-9-22,-6-9 9,-4-15-1,-10-12-11,-8-12-4,-4-11 7,-7-10-3,-3-3 10,3 0 14,-3 0 14,0-8 4,0-17-24,0-18-24,0-21-110,-9-38-51,-24-48-122,-3 5-76,-3 10-144,3 22 299,6 34 123,0 8 81,6 7 114,9 29 58,9 17 6,6 12-44,6 6-124,33 0-9,21 0-1,18 14 12,12 12 3,3 11-8,-7 9 2,-13 8 4,-22 3-5,-24 3-7,-19-1-1,-8-2 0,-17-6 8,-22-8 15,-9-4 6,-4-10 15,-1-7 0,5-11-3,3-6-11,6-5-9,6 0-8,2 0 0,5 0-13,2 0 0,-4 0-85,5 0-170,5 0-106,6 0-177,8 0-107</inkml:trace>
          <inkml:trace contextRef="#ctx0" brushRef="#br0" timeOffset="244485.9152">5658 916 540,'0'0'263,"0"0"-62,0 0 48,0 0-73,0 0-32,0 0-39,0 0-10,11 0-28,7-6-40,3-4-17,1-1-10,-5 0-32,1 3-79,10 0-115,-5-1-177,-2 1-235</inkml:trace>
        </inkml:traceGroup>
        <inkml:traceGroup>
          <inkml:annotationXML>
            <emma:emma xmlns:emma="http://www.w3.org/2003/04/emma" version="1.0">
              <emma:interpretation id="{79FE2CFC-4DF0-4778-8CAD-90CD70974FD6}" emma:medium="tactile" emma:mode="ink">
                <msink:context xmlns:msink="http://schemas.microsoft.com/ink/2010/main" type="inkWord" rotatedBoundingBox="9727,5318 10931,5270 10978,6457 9774,6504">
                  <msink:destinationLink direction="with" ref="{C4CCA184-8682-4455-8101-48E833803D17}"/>
                </msink:context>
              </emma:interpretation>
              <emma:one-of disjunction-type="recognition" id="oneOf7">
                <emma:interpretation id="interp35" emma:lang="en-US" emma:confidence="0.5">
                  <emma:literal>F:</emma:literal>
                </emma:interpretation>
                <emma:interpretation id="interp36" emma:lang="en-US" emma:confidence="0">
                  <emma:literal>IF:</emma:literal>
                </emma:interpretation>
                <emma:interpretation id="interp37" emma:lang="en-US" emma:confidence="0">
                  <emma:literal>FE:</emma:literal>
                </emma:interpretation>
                <emma:interpretation id="interp38" emma:lang="en-US" emma:confidence="0">
                  <emma:literal>FT:</emma:literal>
                </emma:interpretation>
                <emma:interpretation id="interp39" emma:lang="en-US" emma:confidence="0">
                  <emma:literal>FB:</emma:literal>
                </emma:interpretation>
              </emma:one-of>
            </emma:emma>
          </inkml:annotationXML>
          <inkml:trace contextRef="#ctx0" brushRef="#br0" timeOffset="244802.5604">6245 528 952,'0'0'253,"0"0"6,0 0 37,0 0-137,0 0-49,0 0-50,0 0-14,0-4-46,7 31 9,1 11-8,7 10 64,1 12 19,4 5-23,1-3-6,-3-3-19,3-10-17,-5-6-4,-5-8-9,-2-8 6,0-8-12,-6-6-60,-3-7-63,0-6-122,0 0-51,-24-27-49,-12-17-231,0-4-277</inkml:trace>
          <inkml:trace contextRef="#ctx0" brushRef="#br0" timeOffset="245013.0322">6135 568 392,'0'0'399,"0"0"-98,0 0 86,0 0-146,0 0-43,0 0-75,0 0-42,32-78-27,-2 60-29,9 0-11,0 2-6,3-1-8,-6 7-1,-2 3-43,-8 0-90,-8 7-96,-12 7-164,-6 16-256,0 1-8</inkml:trace>
          <inkml:trace contextRef="#ctx0" brushRef="#br0" timeOffset="245476.9775">6374 1349 633,'0'0'267,"0"0"-15,0 0-25,0 0-51,0 0-84,0 0-59,0 0-26,179-59-7,-122 36-72,-13 1-174,-12 6-333</inkml:trace>
          <inkml:trace contextRef="#ctx0" brushRef="#br0" timeOffset="249321.0265">6302 443 168,'0'0'160,"0"0"-80,0 0 10,0 0-54,0 0-22,0 0-2,0 0 8,0-5 19,0 3 9,0-2 9,0 2 0,0-1 3,0 1-6,0-4-9,0 2 4,0 0 10,0 0-13,0 1 1,0 0 9,0-1-10,0 3-11,0-3-15,0 4 4,0 0-6,0-3 6,0 3 12,0 0-3,0 0 2,0 0-33,0 0-2,-9 7-31,-6 10 6,-9 8 21,-3 8 4,-3 1 19,0 1 14,3-2 7,6-1-4,3-5 16,6-4-1,1-5-17,1-5-15,4-2 0,1 0-2,1-3 8,-2 0-9,3-2 2,3-2-2,0 0-6,0-2-1,0-2 5,0 0 8,0 0 13,0 0 1,0 0-3,0 0-12,0 0-14,0 0-7,0 0 0,0 3-10,0 3-9,0-1 12,0 3 7,0-3 1,0-2 0,0-3 1,0 4 10,0-4 2,0 0 7,0 0 5,0 0 0,0 0 4,0 0-10,0 0-3,0 0-4,0 0-6,0 0-1,0 0 3,0 0 1,0 0 5,0 0 17,0 0 4,0-4-11,6-6 11,4-5-13,-2-6-11,5-6-11,2-4-1,-1 0 6,1-1-6,0 2 0,1 1-1,-5 1-9,1 2 4,1 1 6,-2 1 0,1 2 0,-3-1 0,1-2 0,-2 2-1,-1 5 1,-4 2 1,-1 5 0,1 3 1,0-1-2,-3 4 1,0 2 1,0 2 7,0 1 2,0 0-2,0 0 5,0 0-13,0 0 11,0 0-12,0 0-11,0 0-6,0 1-6,0 6-1,0 3 3,0 1 11,0 8 9,0 2 1,3 4 1,4 5 14,-2 1-1,4 5 7,3 4 0,-4 6 1,5-1 0,-3 4 15,-2 3-10,5-3 3,-2-1 3,1 0 14,1 0-4,-2-4-1,1-4-5,0-2 7,-3-1-9,0-6-3,-2-2-13,1-1 2,-5-6 5,4-4-10,-5-2 3,-2-1-5,3-6-14,3 2 9,-3 0-3,-1 0 0,3 0 0,0-1-6,-2 2 8,2-4-7,0 2 11,-3-4-6,1-1 1,0-5 4,-3 3-4,3-3 5,-3 0-3,0 0-3,0 0-6,0 0-1,0 0-26,3 0-13,1 3 4,-2-1-12,1 1-4,-3-3 2,0 0 0,0 0 9,0 0 10,0 0 9,0 0-12,0 0-21,0 0-18,0 0-19,0 0-13,0 0-9,0 0 18,0 0 49,0 2 25,0 8 3,-9-6 14,-5 7 4,-9 0 1,0 2-10,-4 1 9,-6-4 1,4 3 0,-2-2 7,0 0-7,5 0 0,5-5 0,6-1 1,4 1 6,1-6 2,7 2 5,3-2 11,0 0 4,0 0 7,0 0 11,0 0 4,0 0-8,0 0 3,0 0-12,6 0 3,-3 0 2,4 0-1,4 0 1,7-2-18,7-12-15,7-2-6,9-4 0,8-1 1,3-1 0,-5 0 6,2 4-6,-15 2 9,-3 3 17,-10 5 6,-9 0 0,-6 4 10,-6 4-6,0 0-3,0 0-2,0 0-7,0 0-12,0 0 1,0 0 1,0 0 1,0 0 5,0 0-13,0 0 7,0 0-14,0 0-1,0 0 0,0 0-11,0 0-49,0 0-72,-3 0-89,-18 0-159,0 0-336,1-2-58</inkml:trace>
          <inkml:trace contextRef="#ctx0" brushRef="#br0" timeOffset="249910.3087">6901 573 631,'0'0'198,"0"0"7,0 0 3,0 0-89,0 0-26,0 0-7,0 0 10,4-11 0,-4 11-10,0 0-5,0 0-27,0 0-14,0 0-23,0 0-2,0 0 2,0 0 1,0-3 4,0-2-7,0-3 26,0-2-25,0-4-1,0 0 4,0 1 9,9-2 3,0 3-6,5 5 3,4-3-28,1 8-5,1 2-1,-4 0 5,-4 0-12,-6 12-2,-6 11 5,0 7 4,-18 2 6,-18 3 16,-6 0 1,0-8-3,6-5-6,9-11-1,12-6 7,5-5 5,10 0 16,0-3 19,0-16-13,0-8-23,21 0-18,4-2-13,2 2 7,3 6-6,0 4-50,0 11-85,-6 6-132,-3 11-107,-12 11-327</inkml:trace>
          <inkml:trace contextRef="#ctx0" brushRef="#br0" timeOffset="250545.6507">7147 1167 228,'0'0'251,"0"0"-91,0 0-23,0 0-44,0 0-17,0 0 10,0 0 31,-5-35-1,5 24-9,0 2-7,0 5 9,0-4-17,0 2-32,0-2-11,0 0-12,0-3-9,8 2-6,5 2 11,-1 0-6,-1 6-14,5 1-12,-1 0 0,-4 0 1,-1 0-2,-5 15-1,-5 2-5,0 2-5,0-1 11,-15 4 12,-9-1 5,1-5-2,2-4 4,3-9-3,8-3 19,2 0 46,2-6 25,3-15-24,3-1-7,0 1-38,0 1-17,0 2-20,12 4-3,3 1-12,3 6-15,0 6-77,14 1-163,-4 1-250,-5 13-317</inkml:trace>
        </inkml:traceGroup>
        <inkml:traceGroup>
          <inkml:annotationXML>
            <emma:emma xmlns:emma="http://www.w3.org/2003/04/emma" version="1.0">
              <emma:interpretation id="{34E84733-B5DC-4F34-B9BB-F02575E60182}" emma:medium="tactile" emma:mode="ink">
                <msink:context xmlns:msink="http://schemas.microsoft.com/ink/2010/main" type="inkWord" rotatedBoundingBox="11295,5384 14917,5241 14952,6102 11329,6246"/>
              </emma:interpretation>
              <emma:one-of disjunction-type="recognition" id="oneOf8">
                <emma:interpretation id="interp40" emma:lang="en-US" emma:confidence="0.5">
                  <emma:literal>consider</emma:literal>
                </emma:interpretation>
                <emma:interpretation id="interp41" emma:lang="en-US" emma:confidence="0">
                  <emma:literal>Consider</emma:literal>
                </emma:interpretation>
                <emma:interpretation id="interp42" emma:lang="en-US" emma:confidence="0">
                  <emma:literal>considers</emma:literal>
                </emma:interpretation>
                <emma:interpretation id="interp43" emma:lang="en-US" emma:confidence="0">
                  <emma:literal>confider</emma:literal>
                </emma:interpretation>
                <emma:interpretation id="interp44" emma:lang="en-US" emma:confidence="0">
                  <emma:literal>Considers</emma:literal>
                </emma:interpretation>
              </emma:one-of>
            </emma:emma>
          </inkml:annotationXML>
          <inkml:trace contextRef="#ctx0" brushRef="#br0" timeOffset="35047.9986">8029 818 49,'0'0'91,"0"0"-33,0 0-18,0 0 8,0 0-1,0 0 4,0 0 7,-5 3 5,2-3-2,-1 0-11,1 0-4,0 0 3,0 0 5,1 0-5,-1 0-1,-1 0-9,1-3-19,-3-1-19,4-2 0,-1 1 0,0-1 6,3 2-6,-4 3 1,4 1 25,-3 0 2,3 0 4,0 0-13,0 0-20,-3 13 0,0 6 60,1-1 24,2-1-2,0-6 1,0-6-10,0-2-11,0-3 22,0 0 17,0 0-28,0 0-19,0-10-9,0-9-26,0-3-19,0-6-1,0 3-6,0 2 7,0 4 11,-3 9-1,-10 4 36,-5 6-4,-5 0-24,-14 8-18,-11 22-13,-2 15 4,-5 9-4,11 11 13,11-4 27,14 3-8,19-7-6,0-15 30,13-7-16,19-13-15,10-14 7,6-8-4,9 0-15,6-19 0,-3-10-31,-3-9-22,-8 3-14,-10 0 30,-13 9 14,-5 1 11,-11 4 4,-2 10 6,-5-1 1,1 2-5,-4-1 6,0 2 0,3-1 0,-3 0 1,0 0 0,2 0 0,-2-4-1,3 4 0,-3-2 6,3 3-6,-3 1 0,0 2 1,0 3 5,0 3-6,0 0-12,0 25-33,3 7 24,9 5 20,9 1 0,6-5 1,9-12 2,3-6 15,-3-11-2,-3-4-5,-6 0 11,-6-10-5,-6-12-16,-5-7-3,-10-4-47,0 0 9,-10 1-6,-17 1 8,-6 6 13,4 4 18,-2 11-9,10 5-11,6 2-14,7 3-5,8 0-3,0-1-14,0 1-16,2-7 9,17 0 40,4-2 5,4-4 0,0 1 9,0 2 14,-3 2-2,1 2 5,-7 4 0,0-1 10,-7 3 16,4 0-4,-2 0-7,-5 13 5,5 9 25,-5 10-5,2 3 1,-5 5-3,1-1 1,-6-1 0,0-6-13,0-7-11,0-7-9,0-5 1,0-7-6,0-3 5,3-3 10,-1 0 17,2 0 14,-1-5 20,6-9-35,-2-1-20,-2 5-11,1 1 17,-6 5 18,0 2 10,0 2-13,0 0-21,0 0-12,0 0-2,0 0-12,0 0 0,0 0 4,0 0 3,0 0 5,0 0 1,0 0 1,0 0 0,0 0 0,0 0 1,0 0 0,0 0 0,0 0-1,0 0-1,0 0 0,0 0-5,0 0 5,0 0-9,0 0 4,0 0 6,0 0 0,0 0 0,0 0 6,0 0 3,0 0 1,0 0 5,0 0 5,-3 0 17,0 0 4,-7-8 16,2-12-8,-2-10-39,5-4-10,2-7-14,3 1-9,0 4-27,0 7 49,0 4-12,15 7 12,1 4-12,4 6 5,1 5-6,3 3 5,-3 3-12,0 27 5,-3 11 15,0 11 1,0 1 12,-3-2 1,1-3 6,-5-5-6,4-8-4,-3-4-7,0-8 4,0-8-5,-4-5 8,-1-5-9,2-5-31,0 0-95,15-5-141,-3-20-221,3-6-373</inkml:trace>
          <inkml:trace contextRef="#ctx0" brushRef="#br0" timeOffset="35408.549">9148 611 221,'0'0'799,"0"0"-655,0 0-117,0 0-26,0 0 20,-81 138 27,68-104-18,8-3 6,2-12-14,3-7-9,0-7 10,0-2-21,24-3-1,9 0 8,6 0-9,6-4-28,-4-4 5,1 0-12,-6 8 15,-8 0 14,-7 0-12,-10 17-22,-7 11 29,-4 4 11,0 6 32,-12-3 17,-12-3 16,-7-3-8,2 0-11,1-10-9,2-3-16,5-8-10,3-6-11,5-2-35,11 0-55,2-16-142,0-8-386</inkml:trace>
          <inkml:trace contextRef="#ctx0" brushRef="#br0" timeOffset="35866.308">9508 562 857,'0'0'486,"0"0"-334,0 0 23,0 0-48,0 0-39,0 0-17,0 0 5,-24-16-9,24 16-14,-4-2-25,4 2-17,0 0-11,0 0-7,0 0-48,-3-4-142,0 4-93,1-4-304</inkml:trace>
          <inkml:trace contextRef="#ctx0" brushRef="#br0" timeOffset="35651.3194">9580 714 1025,'0'0'186,"0"0"-137,0 0 51,0 0 41,3 169-29,5-120-5,2-8-15,-2-6-20,2-8-31,-4-10-13,2-5-19,-1-7 4,-4-5-13,2 0-6,1 0-66,1-17-58,-2-6-122,1-9-392</inkml:trace>
          <inkml:trace contextRef="#ctx0" brushRef="#br0" timeOffset="37043.4111">9856 263 592,'0'0'254,"0"0"-127,0 0-75,0 0 6,0 0 103,44 148-18,-23-87-3,0 11-21,4 0-12,1 1-14,1 0-23,-2-6-33,-2-10-3,-5-8-12,-2-16-13,-8-10-2,-2-12-7,-2-5 2,-4-6 13,0 0 12,0-4 6,0-17 9,0-16-42,-4-7-28,-14-5-41,-6 6 7,-5 11 39,-7 16 5,-10 14 4,-4 2 0,-7 21-2,2 16 7,11 7 9,13 2 3,16-4-2,15-7 0,0-7 18,15-8-6,24-13 2,15-7 2,12 0-17,6-7-19,0-18-54,-9 0-51,-6-2-18,-15 0 52,-6 0 44,-12 3 28,-4-1 18,-4 1 3,-1 3 38,-5-4-3,-2 2 18,-2-3 8,-6 2-27,0 5 17,0 1-10,0 4 8,-3 2 2,-12 6-11,-6 6-27,-3 0-16,-9 6-8,1 23-9,1 11 15,10 8 2,9 2 1,12-2 15,0-2 28,18-8 18,15-9-43,6-7-8,6-9-5,-2-10 1,-1-3-7,-4 0-19,-6-11-1,-4-16-28,-4-2-1,-12-9 22,-3-6 17,-9 1 8,0-3-5,0 3 7,-3 6 0,-12 7 15,4 8 1,1 9-9,2 5 8,-2 2-8,4 1 1,1 1-7,-2 4 7,1 0 7,1 0-8,-2 0-7,1 0-15,0 0 6,4 6 1,2 5 7,0-3 0,0 1-8,0-2 8,0 1 1,11 1 8,10-1 0,9-3 7,6-5 9,6 0-1,5 0-13,-1 0-10,-4 3 0,-13 5-1,-4 9-13,-13 7-6,-10 10 20,-2 10 18,0 5 29,0 0 15,0-7-20,0-5-1,0-9-13,10-8-6,11-10 15,12-10 37,12 0-4,9-6-37,3-18-17,3-12-15,-3-4-1,-10-3-46,-1-1-37,-14 4-50,-10 5-72,-11 0-29,-5 9-130,-6 3-524</inkml:trace>
        </inkml:traceGroup>
        <inkml:traceGroup>
          <inkml:annotationXML>
            <emma:emma xmlns:emma="http://www.w3.org/2003/04/emma" version="1.0">
              <emma:interpretation id="{09968EB7-CE11-432F-82A8-A34753F6FFB2}" emma:medium="tactile" emma:mode="ink">
                <msink:context xmlns:msink="http://schemas.microsoft.com/ink/2010/main" type="inkWord" rotatedBoundingBox="15268,5326 17209,5249 17239,5996 15298,6073"/>
              </emma:interpretation>
              <emma:one-of disjunction-type="recognition" id="oneOf9">
                <emma:interpretation id="interp45" emma:lang="en-US" emma:confidence="0.5">
                  <emma:literal>two</emma:literal>
                </emma:interpretation>
                <emma:interpretation id="interp46" emma:lang="en-US" emma:confidence="0">
                  <emma:literal>too</emma:literal>
                </emma:interpretation>
                <emma:interpretation id="interp47" emma:lang="en-US" emma:confidence="0">
                  <emma:literal>Two</emma:literal>
                </emma:interpretation>
                <emma:interpretation id="interp48" emma:lang="en-US" emma:confidence="0">
                  <emma:literal>tooo</emma:literal>
                </emma:interpretation>
                <emma:interpretation id="interp4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38269.1905">11843 353 240,'0'0'298,"0"0"-88,0 0-5,0 0 17,0 0-45,0 0-11,0 0-17,-33-68-27,33 68-35,0 0-56,0 26-31,0 16-19,7 20 19,4 15 63,7 4 2,-3 1 5,3-5-25,-2-6 16,-5-10-26,-1-9-15,-5-14-12,1-9-7,-2-10 0,-1-8-1,-1-5-31,-2-4-81,0-2-40,0 0-24,0-30 20,-2-5-124,-14-9-416</inkml:trace>
          <inkml:trace contextRef="#ctx0" brushRef="#br0" timeOffset="39192.7144">11583 734 250,'0'0'265,"0"0"-87,0 0 21,0 0 0,0 0-47,0 0-97,177-34-37,-73 10-17,13-4 10,3 4-11,-15-1 0,-18 7 6,-23 2-5,-26 5 0,-19 6 7,-11 2 50,-8 3 32,0 0-10,0 0-29,0 0-20,0 0-11,0 0-2,0 0-5,0 0 6,0 0 4,0 0 8,-3 0-2,0 0-4,3 0-6,-2 0 0,2 0-3,-3 0-6,-4 0-10,-4 13-13,-5 26-9,1 10 16,3 10 6,6 5 7,6-1 17,0-7 24,24-8 5,6-16-19,-1-7-8,8-15-7,-1-10 1,3 0-20,0-15-13,-3-14-41,-3-13 14,-9-1-5,-6-5-11,-10 4 18,-1 6 32,-4 17 6,-3 13 44,0 8-44,3 0-10,2 22-27,8 4 21,-1 7 15,9-6 1,0-2 6,0-6 7,3-12-4,-6-4 3,3-3 8,-3 0-20,0-16-11,-3-13-35,-9-5-59,-6-5 19,0 1-27,-24 2 1,-12 6 39,2 15 47,5 4 13,11 5 3,8 6 10,10-2 1,7-1 45,30-3 25,10-2-46,13-6-12,2 1-13,-1 0 1,-10 7-1,-15 6-2,-18 0-4,-13 17-8,-5 18 14,0 10 80,0 5 17,0-2-18,0-3-25,13-9-15,20-12-1,12-13 0,9-11-6,3 0-8,-3-20-8,-6-16-16,-12-8-23,-15-10 0,-16-3 15,-5-3 1,-11 5 7,-25 6 7,-10 8 1,-4 14-8,-2 13-3,2 8-8,7 6-138,17 0-242,10 0-524</inkml:trace>
        </inkml:traceGroup>
        <inkml:traceGroup>
          <inkml:annotationXML>
            <emma:emma xmlns:emma="http://www.w3.org/2003/04/emma" version="1.0">
              <emma:interpretation id="{E6C1FB25-BBD0-4601-A855-FF0398C679F2}" emma:medium="tactile" emma:mode="ink">
                <msink:context xmlns:msink="http://schemas.microsoft.com/ink/2010/main" type="inkWord" rotatedBoundingBox="17871,4930 20389,4830 20440,6102 17921,6202"/>
              </emma:interpretation>
              <emma:one-of disjunction-type="recognition" id="oneOf10">
                <emma:interpretation id="interp50" emma:lang="en-US" emma:confidence="0.5">
                  <emma:literal>inputs</emma:literal>
                </emma:interpretation>
                <emma:interpretation id="interp51" emma:lang="en-US" emma:confidence="0">
                  <emma:literal>inpats</emma:literal>
                </emma:interpretation>
                <emma:interpretation id="interp52" emma:lang="en-US" emma:confidence="0">
                  <emma:literal>imparts</emma:literal>
                </emma:interpretation>
                <emma:interpretation id="interp53" emma:lang="en-US" emma:confidence="0">
                  <emma:literal>impulse</emma:literal>
                </emma:interpretation>
                <emma:interpretation id="interp54" emma:lang="en-US" emma:confidence="0">
                  <emma:literal>imparks</emma:literal>
                </emma:interpretation>
              </emma:one-of>
            </emma:emma>
          </inkml:annotationXML>
          <inkml:trace contextRef="#ctx0" brushRef="#br0" timeOffset="39800.9898">14204 793 248,'0'0'277,"0"0"-147,0 0-30,0 0-22,0 0-12,0 0-24,153-120-4,-142 84 53,-4 2 45,-7 1 6,0 7 19,0 6-19,0 10-3,-13 7-44,-2 3-73,-3 0-22,-3 27-28,3 5 12,10 5 10,8 3 6,0-6 30,5-7-17,22-5-6,3-9-7,4-11-9,5-2-29,13-5-101,-6-17-130,-7-7-353</inkml:trace>
          <inkml:trace contextRef="#ctx0" brushRef="#br0" timeOffset="40251.7855">14332 117 574,'0'0'337,"0"0"-125,0 0-99,0 0-75,0 0-38,0 0 1,0 0 33,-84 51 50,61-38-16,5-2-7,5-5 8,10-2-2,0-4 16,3 0 40,0 0 16,0-12 16,9-10-36,6-2-103,6-3-16,3 3-5,1 4-30,-2 10-65,-2 7-119,6 3-91,-5 9-267,-11 6-230</inkml:trace>
          <inkml:trace contextRef="#ctx0" brushRef="#br0" timeOffset="40843.6028">14590 511 41,'0'0'573,"0"0"-362,0 0 69,0 0-64,108 137-87,-96-104-58,-4-6-39,-1-5-15,-7-9-11,0-7-6,0-6-14,0 0 1,6-15 13,6-19 0,9-15-32,8-7 4,2-1 21,-4 14 7,-2 13 7,-9 19 15,2 11-22,3 7-10,4 24-5,2 13 8,0 1 7,5 1 1,-1-7-1,-4-5-9,0-16-61,-9-10 0,-1-8 25,-4 0 34,2-24-34,-4-12-43,2-6 88,-4-4 11,-3-2 57,-3 4 51,-1 7 26,-2 13 12,0 10 26,0 8-10,0 6-53,0 0-64,0 0-47,0 2-9,0 23-20,0 11 20,0 10 32,0 13 16,0 9 18,3 5-11,7 2-25,5 0-4,-1-7 2,4-9-11,-2-10-10,-4-11 4,-4-14-10,2-8 0,-7-11-1,0-2-39,-3-3-44,0 0-52,0-5-8,0-43 4,-13 2-184,-5-6-456</inkml:trace>
          <inkml:trace contextRef="#ctx0" brushRef="#br0" timeOffset="41085.9069">15232 396 715,'0'0'174,"0"0"-109,0 0-19,0 0-20,171 29 6,-132 7 10,-6 0 49,-9 5-6,-9-3-50,-9-3-26,-6-5 15,0-5 14,0-5 14,-16 0-1,-5-2-25,-2-4-11,-11 2-15,1-3-30,-9 1-111,6-6-144,12-8-314</inkml:trace>
          <inkml:trace contextRef="#ctx0" brushRef="#br0" timeOffset="42098.7161">15735 344 835,'0'0'253,"0"0"-77,0 0-141,0 0-35,0 0 0,0 0 61,-15 140 7,12-94-10,3-8-11,0-7-13,0-8-22,0-8 3,7-5-2,7-10 3,11 0 11,7-10-15,4-20-12,0-9-86,0-15-14,-6 1-31,-5 3 7,-14 12 124,-4 18 46,-4 20 53,-1 0-99,1 29 14,3 8-2,9 5 43,0-6-25,6-3 4,-3-12 2,0-10-10,-2-11 2,-5 0 10,4-22-28,-5-18-10,-5-17-42,-5-15 2,0-18 40,0-12 27,-18-4 15,0 9 29,0 20 49,3 27 52,6 26 18,7 23-80,2 1-110,0 17-30,0 27 30,0 12 0,2 12 64,17 10-9,7 6-8,2 0-17,-2-5-17,1-12-7,-5-14-6,-5-12-94,-5-12-86,-6-13-50,-2-7-21,-4-9-81,0 0-60,-4 0 58,-10-5 245,-2-11 81,4-7 8,6 2 132,6-6 102,0-3-54,27-1-38,15-8-61,12-1-59,10-6-22,4 3-9,-5 2-7,-9 8 5,-15 12 11,-18 8 16,-19 7 87,-2 6-18,-5 0-62,-22 22-7,-6 10 10,0 6-11,3 0-5,7-4-2,13-1-8,7-8 0,3-8-1,3 1-6,23-7 7,11 4 16,6 1-15,1 3 1,-2 6-2,-9 2 0,-12 0-5,-15 2-5,-6 4 10,-6-3 13,-27-3 47,-6-2 26,0-4-8,3-8-17,2-2-14,11-9-13,7-2 5,5 0 33,6 0-10,1-16-29,4-5-16,0 3-17,0-2-8,0-4-141,0 4-161,0-1-569</inkml:trace>
        </inkml:traceGroup>
        <inkml:traceGroup>
          <inkml:annotationXML>
            <emma:emma xmlns:emma="http://www.w3.org/2003/04/emma" version="1.0">
              <emma:interpretation id="{159160D4-E0E4-4329-9C84-24590584C78A}" emma:medium="tactile" emma:mode="ink">
                <msink:context xmlns:msink="http://schemas.microsoft.com/ink/2010/main" type="inkWord" rotatedBoundingBox="21280,5188 22056,5157 22088,5967 21312,5998"/>
              </emma:interpretation>
              <emma:one-of disjunction-type="recognition" id="oneOf11">
                <emma:interpretation id="interp55" emma:lang="en-US" emma:confidence="0.5">
                  <emma:literal>the</emma:literal>
                </emma:interpretation>
                <emma:interpretation id="interp56" emma:lang="en-US" emma:confidence="0">
                  <emma:literal>M</emma:literal>
                </emma:interpretation>
                <emma:interpretation id="interp57" emma:lang="en-US" emma:confidence="0">
                  <emma:literal>The</emma:literal>
                </emma:interpretation>
                <emma:interpretation id="interp58" emma:lang="en-US" emma:confidence="0">
                  <emma:literal>she</emma:literal>
                </emma:interpretation>
                <emma:interpretation id="interp5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43825.0513">17582 281 78,'0'0'565,"0"0"-353,0 0-73,0 0-25,0 0-28,0 0-36,0 0-5,0 0 15,0 0 2,0 0 19,0 0 14,0 0 20,0-4 9,0-10 14,0-5-52,13-6-37,8 1-41,8 3-8,10 5-8,12 8-5,6 8-6,3 2-2,-3 38 3,-15 17-8,-11 11 12,-20 4 8,-11 2 6,0-7 0,-30-6 0,-8-5 12,-4-14 1,0-9 12,9-12 4,9-4-1,9-13-3,5-1 2,7-3 13,3 0 14,0 0 7,0-5-2,6-17-35,16-4-24,7-12-8,16-6-21,6-5 2,6-2-23,3 3-2,-3 2 15,-12 4 31,-15 3 6,-9 7 8,-15 7 3,-6 10 19,0 7 20,0 2 20,0 6-32,-11 0-38,-5 7-9,-7 24-11,-1 8-4,-1 10-3,7 5 18,9 3 0,9-6 9,0-5 21,21-8 8,10-8-11,1-8 6,1-9-9,-2-7 4,-2-6-19,-5 0-6,1 0-3,-7-17-4,-4-4-6,-4-4 5,-5-4 4,-2-4 9,-3 3 1,0-1 8,0 3 21,0 7 13,-8 3 10,1 3 12,-2 5-8,6 6-19,1 2-1,2 2-19,0 0-17,0 0-6,0 0-18,0 13-24,0 16 15,0 10 33,0 9 6,0 6 30,0 3 9,0-3-5,8 0 0,-2-5-16,1-12 7,-2-7-2,-2-8-8,0-9 6,1-7-15,-1-4 5,-1-2 7,-2 0-7,0 0 1,0 0-18,0 0-39,0 0-63,0 0-62,3-2-66,6-37-58,0 2-227,4-8-286</inkml:trace>
        </inkml:traceGroup>
        <inkml:traceGroup>
          <inkml:annotationXML>
            <emma:emma xmlns:emma="http://www.w3.org/2003/04/emma" version="1.0">
              <emma:interpretation id="{295A7827-ECB0-4254-BA5F-4584E99B06D9}" emma:medium="tactile" emma:mode="ink">
                <msink:context xmlns:msink="http://schemas.microsoft.com/ink/2010/main" type="inkWord" rotatedBoundingBox="22315,4808 23402,4765 23448,5921 22361,5964"/>
              </emma:interpretation>
              <emma:one-of disjunction-type="recognition" id="oneOf12">
                <emma:interpretation id="interp60" emma:lang="en-US" emma:confidence="0.5">
                  <emma:literal>(t)</emma:literal>
                </emma:interpretation>
                <emma:interpretation id="interp61" emma:lang="en-US" emma:confidence="0">
                  <emma:literal>(4)</emma:literal>
                </emma:interpretation>
                <emma:interpretation id="interp62" emma:lang="en-US" emma:confidence="0">
                  <emma:literal>Lt)</emma:literal>
                </emma:interpretation>
                <emma:interpretation id="interp63" emma:lang="en-US" emma:confidence="0">
                  <emma:literal>14)</emma:literal>
                </emma:interpretation>
                <emma:interpretation id="interp64" emma:lang="en-US" emma:confidence="0">
                  <emma:literal>(n)</emma:literal>
                </emma:interpretation>
              </emma:one-of>
            </emma:emma>
          </inkml:annotationXML>
          <inkml:trace contextRef="#ctx0" brushRef="#br0" timeOffset="44053.2089">18644 125 107,'0'0'600,"0"0"-66,0 0-246,0 0-146,0 0-140,0 0-2,0 153 90,0-74 10,0 0-27,0-7-3,0-7-25,7-11-15,7-11-15,4-11-4,2-8-11,1-7-76,10-11-62,18-6-85,-8-23-129,-4-6-382</inkml:trace>
          <inkml:trace contextRef="#ctx0" brushRef="#br0" timeOffset="44232.6055">19012 144 994,'0'0'370,"0"0"-252,0 0-118,0 0 62,-11 162 71,11-95-22,0-8-15,0-5-37,0-8-8,15-13-29,-1-7-22,4-10-10,1-4-91,8-12-113,-3 0-142,-6-12-389</inkml:trace>
          <inkml:trace contextRef="#ctx0" brushRef="#br0" timeOffset="44338.6957">19067 382 423,'0'0'154,"0"0"34,0 0-146,0 0-42,219-144-75,-151 108-214</inkml:trace>
          <inkml:trace contextRef="#ctx0" brushRef="#br0" timeOffset="44581.3115">19406-255 515,'0'0'734,"0"0"-602,0 0-106,0 0 32,158 211 62,-98-107 1,-5 13-21,-22-2-14,-19-2-58,-14-13-16,-9-10-4,-35-15-8,-20-5-10,-14-13-25,-5-9-35,-1-10-43,-22-15-107,23-17-167,16-6-703</inkml:trace>
        </inkml:traceGroup>
        <inkml:traceGroup>
          <inkml:annotationXML>
            <emma:emma xmlns:emma="http://www.w3.org/2003/04/emma" version="1.0">
              <emma:interpretation id="{D9C77FB6-D30E-449C-B5D9-BFDF9ECFFE97}" emma:medium="tactile" emma:mode="ink">
                <msink:context xmlns:msink="http://schemas.microsoft.com/ink/2010/main" type="inkWord" rotatedBoundingBox="24085,4911 26160,4829 26200,5828 24125,5910"/>
              </emma:interpretation>
              <emma:one-of disjunction-type="recognition" id="oneOf13">
                <emma:interpretation id="interp65" emma:lang="en-US" emma:confidence="0.5">
                  <emma:literal>*22</emma:literal>
                </emma:interpretation>
                <emma:interpretation id="interp66" emma:lang="en-US" emma:confidence="0">
                  <emma:literal>*212</emma:literal>
                </emma:interpretation>
                <emma:interpretation id="interp67" emma:lang="en-US" emma:confidence="0">
                  <emma:literal>*202</emma:literal>
                </emma:interpretation>
                <emma:interpretation id="interp68" emma:lang="en-US" emma:confidence="0">
                  <emma:literal>am</emma:literal>
                </emma:interpretation>
                <emma:interpretation id="interp69" emma:lang="en-US" emma:confidence="0">
                  <emma:literal>em</emma:literal>
                </emma:interpretation>
              </emma:one-of>
            </emma:emma>
          </inkml:annotationXML>
          <inkml:trace contextRef="#ctx0" brushRef="#br0" timeOffset="61413.4724">21531 66 98,'0'0'93,"0"0"-31,0 0 8,0 0-2,0 0 9,0 0-7,0 7-9,0-7-3,0 0 4,0 0-5,0 0-15,0 0-13,0 0-1,0 0-2,0 0 0,0 0 8,0 0 15,0 0-1,0 0 7,0 0 0,0 0 10,0 0-1,0 0-3,0 0-12,0 0-7,0 0-1,0 0 1,0 0-1,0 0-5,0 0-2,-2 0-11,2 0-3,-3 0 2,3 0 2,0 0 2,0 0-1,0 0-8,0 0 4,0 0-2,0 0 1,0 0 5,0-7 16,0-10-2,0-5-38,0 1 4,5 2 6,5 4 1,1 3-3,7 4-9,6 6-1,6 2-21,7 0 9,-4 8-5,-4 24 3,-5 13-1,-12 13 16,-9 7 19,-3 5 9,-8-6 15,-20-3-14,-1-7-3,-5-10-4,8-9-8,5-10-3,6-12 3,5-5 2,5-2-4,5-6 5,0 0 7,0 0 8,0 0 17,0 0 16,0 0 2,0 0-14,0-14-21,8-5-6,10-6-11,0-6-15,10-11-9,-2-5 2,5-7-2,-5-3 8,2-2 0,-4 5 1,-6 9 0,-10 12 1,-5 14 0,-3 11 17,0 8 1,-3 10-19,-18 33-30,1 19 18,-1 11 5,11 6-2,10-4 8,0-12-4,22-13 5,10-8 12,2-19 4,-1-6 2,-4-12 2,-1-5-4,-4 0-15,-4-8-1,-4-13-44,-1-3-66,-7-6-57,-5 1-52,-3 0-48,0 4-85,0 10-138,-3 7 99</inkml:trace>
          <inkml:trace contextRef="#ctx0" brushRef="#br0" timeOffset="61956.9256">22104 419 232,'0'0'501,"0"0"-406,0 0-60,0 0-23,0 0 8,0 0-3,0 0 16,-5 2 50,5-2 22,0 0 17,0 0 10,0 0-1,0 0-3,0 0-6,0 0-5,14-10-39,1 0-57,6-4-20,-3 3-1,3 6 0,-6 5 1,-2 0-1,-5 13-17,-8 22 17,0 14 27,0 7 35,-15 3 0,-3 1-19,4-8-22,4-9-4,4-14-16,6-7 7,0-8-2,0-12 2,27-2 20,12 0 21,7 0-15,7-6-20,-2-4-13,-9 2-1,-6 1-18,-15 0-41,-9 4-39,-6 1-81,-6-15-103,0 4-280,0-5-564</inkml:trace>
          <inkml:trace contextRef="#ctx0" brushRef="#br0" timeOffset="46197.0183">21040-53 134,'0'0'845,"0"0"-697,0 0 72,0 0-104,0 0-116,0 0-25,0 0 25,-72 173 28,30-82 49,-4 1-3,-4-8-4,2-17-11,0-10-21,2-14 7,2-14-19,5-7-1,3-14 5,0-8-10,4 0-14,1-37-6,5-23-34,1-37-30,11-8-21,4-14 37,7 3 29,3 35 19,0 11 25,0 33 35,0 25-15,0 12-45,0 14-30,0 24 3,0 10 26,6 4 1,24 0 9,18-5 10,16-3 3,13-5-10,7 3-12,-6-2-5,-11 1-15,-20 5 1,-24 4-16,-20 2 14,-3 4 21,-21-1 15,-15-3 38,-5-8-12,-1-5-6,6-9-13,6-9 0,12-9 4,6-6-16,6-6 2,6 0 3,0 0 4,0 0-19,0 0-16,34-35-172,0 5-329,0-4-677</inkml:trace>
        </inkml:traceGroup>
        <inkml:traceGroup>
          <inkml:annotationXML>
            <emma:emma xmlns:emma="http://www.w3.org/2003/04/emma" version="1.0">
              <emma:interpretation id="{71DB3814-6B4C-4FF0-A087-B9BD8E0C9879}" emma:medium="tactile" emma:mode="ink">
                <msink:context xmlns:msink="http://schemas.microsoft.com/ink/2010/main" type="inkWord" rotatedBoundingBox="26363,4764 27228,4729 27272,5828 26406,5862"/>
              </emma:interpretation>
              <emma:one-of disjunction-type="recognition" id="oneOf14">
                <emma:interpretation id="interp70" emma:lang="en-US" emma:confidence="0.5">
                  <emma:literal>It]</emma:literal>
                </emma:interpretation>
                <emma:interpretation id="interp71" emma:lang="en-US" emma:confidence="0">
                  <emma:literal>It)</emma:literal>
                </emma:interpretation>
                <emma:interpretation id="interp72" emma:lang="en-US" emma:confidence="0">
                  <emma:literal>Lt)</emma:literal>
                </emma:interpretation>
                <emma:interpretation id="interp73" emma:lang="en-US" emma:confidence="0">
                  <emma:literal>H)</emma:literal>
                </emma:interpretation>
                <emma:interpretation id="interp74" emma:lang="en-US" emma:confidence="0">
                  <emma:literal>#4)</emma:literal>
                </emma:interpretation>
              </emma:one-of>
            </emma:emma>
          </inkml:annotationXML>
          <inkml:trace contextRef="#ctx0" brushRef="#br0" timeOffset="62263.9734">22675 6 1033,'0'0'294,"0"0"-89,0 0 69,0 0-116,0 0-102,0 0-56,0 0-22,14 41 22,-14 18 52,0 9 8,0 7 29,0-2-8,0-3-31,0-8-8,2-5-23,8-11-6,-2-8-7,2-9-5,3-5 1,-5-6-2,5-3-5,-5-5-45,2-1-71,-2-7-40,5-2-28,-2 0-8,7-32-61,0-8-236,-6-7-11</inkml:trace>
          <inkml:trace contextRef="#ctx0" brushRef="#br0" timeOffset="62594.0791">22803 295 1053,'0'0'226,"0"0"-119,0 0-56,192-103-40,-120 79-11,9 0-81,-15 3-157,-24 4-171</inkml:trace>
          <inkml:trace contextRef="#ctx0" brushRef="#br0" timeOffset="62459.1789">22983-10 681,'0'0'513,"0"0"-224,0 0-90,0 0-139,0 0-59,-20 143 124,10-63 7,7 2-43,3-6-29,0-15-27,0-13-13,13-8-9,1-14-4,-2-7-7,1-11-137,-2-5-49,-9-3-70,1-14-123,-3-10-518</inkml:trace>
          <inkml:trace contextRef="#ctx0" brushRef="#br0" timeOffset="62877.6338">23043-283 801,'0'0'376,"0"0"-226,0 0 77,0 0-55,0 0-129,0 0-43,182 36 0,-106 35 13,-1 13 27,-3 25 26,-15 4-6,-21 6-3,-25-5-24,-11-14-17,-26-12 4,-28-15-12,-12-13-8,-3-12-6,3-10-1,9-15-17,11-8-80,-1-9-86,11-6-148,5 0-373</inkml:trace>
        </inkml:traceGroup>
        <inkml:traceGroup>
          <inkml:annotationXML>
            <emma:emma xmlns:emma="http://www.w3.org/2003/04/emma" version="1.0">
              <emma:interpretation id="{DA70EB38-E32B-445E-AC4A-78714C8B0E46}" emma:medium="tactile" emma:mode="ink">
                <msink:context xmlns:msink="http://schemas.microsoft.com/ink/2010/main" type="inkWord" rotatedBoundingBox="27803,4361 29441,4296 29492,5585 27854,5650"/>
              </emma:interpretation>
              <emma:one-of disjunction-type="recognition" id="oneOf15">
                <emma:interpretation id="interp75" emma:lang="en-US" emma:confidence="0.5">
                  <emma:literal>and</emma:literal>
                </emma:interpretation>
                <emma:interpretation id="interp76" emma:lang="en-US" emma:confidence="0">
                  <emma:literal>ands</emma:literal>
                </emma:interpretation>
                <emma:interpretation id="interp77" emma:lang="en-US" emma:confidence="0">
                  <emma:literal>and.</emma:literal>
                </emma:interpretation>
                <emma:interpretation id="interp78" emma:lang="en-US" emma:confidence="0">
                  <emma:literal>anal</emma:literal>
                </emma:interpretation>
                <emma:interpretation id="interp79" emma:lang="en-US" emma:confidence="0">
                  <emma:literal>And</emma:literal>
                </emma:interpretation>
              </emma:one-of>
            </emma:emma>
          </inkml:annotationXML>
          <inkml:trace contextRef="#ctx0" brushRef="#br0" timeOffset="69321.582">24476 235 90,'0'0'89,"0"0"-15,0 0-7,0 0-16,0 0 1,0 0-2,0 0-5,0 0 4,0 0 0,0 0 2,0 0 4,0 0 7,0 0 4,0 0 5,0 0-9,0 0-1,0-2-35,0-10 36,0 1-4,-6-7-34,1 0 1,-8-4-12,-2 0-1,-3 1-2,-3 3 39,-3 0-32,-3 11-6,-3 7-6,-3 0-5,-3 25-14,0 22 2,6 17 12,7 5 40,10-2 16,13-8-4,0-10 12,0-15-16,3-11-13,7-12-18,-5-9-1,1-2 6,1 0 22,7-16 19,4-19-52,7-11 7,-4-8-11,-3 6 3,-7 9-8,-5 16 43,1 14 55,-5 9-99,7 0-1,3 27-41,12 9 30,6 1 11,7 1 0,2-7 1,-3-5-1,-4-10 0,-7-5-38,-4-7-73,-7-4-58,-8-1-100,-3-16-70,-3-5-215</inkml:trace>
          <inkml:trace contextRef="#ctx0" brushRef="#br0" timeOffset="70352.6918">24629 171 312,'0'0'152,"0"0"57,0 0 38,0 0-81,0 0-31,153-48-51,-132 83 1,-3 10 14,-3 9-12,-6 3 6,-2-3-37,-5-9-21,-2-7-12,0-10-5,0-12-4,0-6 7,-2-10-5,-3 0 0,5-10 22,0-31-2,0-16-36,13-15-82,5-1 55,3 11 27,-6 16 24,-2 25 48,-5 21-21,-2 0-51,3 21-40,2 22 24,5 5 16,-4 2 0,4-7 10,0-8-8,2-11-2,7-14 0,5-10-47,8 0-22,11-21-71,5-25-135,-1-11-100,2-6-139,-11-3 163,-11 6 270,-9 15 81,-14 12 243,-10 14 42,0 17 16,-6 2-163,-24 10-107,-7 28-10,-4 12 78,5 3-21,6 1 8,15 0-27,8-12-18,7-3 1,7-16 26,22-11-34,14-12-7,5 0-6,6-35-8,0-17-13,-9-15-48,-6-16 17,-13-17-56,-5-36 4,-9 9 34,-6 1 43,-6 4 6,0 39 122,-21 8 2,-2 25 81,-4 23-101,-1 23-33,5 4-60,-4 23-11,2 29 0,4 11 41,7 20 8,10 10 32,4 13 13,10 8 7,26 4-17,9 1-2,6-3-25,-1-13-23,-4-14-18,-7-20-2,-10-18-13,-8-12 1,-6-18-1,-9-7 7,-2-9-1,-1-2-1,-3-3 3,0 0 3,0 0-12,0 0-12,0 0-55,0 0-94,0 0-142,3 0-178,-1 0-134,4-5-248</inkml:trace>
        </inkml:traceGroup>
        <inkml:traceGroup>
          <inkml:annotationXML>
            <emma:emma xmlns:emma="http://www.w3.org/2003/04/emma" version="1.0">
              <emma:interpretation id="{EBC06303-76F6-4189-887E-345ECB0EC511}" emma:medium="tactile" emma:mode="ink">
                <msink:context xmlns:msink="http://schemas.microsoft.com/ink/2010/main" type="inkWord" rotatedBoundingBox="30082,4674 32903,4562 32954,5832 30133,5943"/>
              </emma:interpretation>
              <emma:one-of disjunction-type="recognition" id="oneOf16">
                <emma:interpretation id="interp80" emma:lang="en-US" emma:confidence="0.5">
                  <emma:literal>outputs</emma:literal>
                </emma:interpretation>
                <emma:interpretation id="interp81" emma:lang="en-US" emma:confidence="0">
                  <emma:literal>outpulls</emma:literal>
                </emma:interpretation>
                <emma:interpretation id="interp82" emma:lang="en-US" emma:confidence="0">
                  <emma:literal>Outputs</emma:literal>
                </emma:interpretation>
                <emma:interpretation id="interp83" emma:lang="en-US" emma:confidence="0">
                  <emma:literal>outputs'</emma:literal>
                </emma:interpretation>
                <emma:interpretation id="interp84" emma:lang="en-US" emma:confidence="0">
                  <emma:literal>outpolls</emma:literal>
                </emma:interpretation>
              </emma:one-of>
            </emma:emma>
          </inkml:annotationXML>
          <inkml:trace contextRef="#ctx0" brushRef="#br0" timeOffset="118516.3901">26599 98 7,'0'0'18,"0"0"11,0 0-3,0 0 7,0 0 7,0 0-15,4 0 2,-4 0 5,0 0 1,0 0 2,0 0 5,0 0 0,0 0 4,0 0-18,0 0-2,0 0-4,0 0 16,0 0-1,0 0 18,0 0-1,0 0-13,0 0-1,0 0-9,0 0 4,0 0-1,0 0-2,0 0 3,0 0 6,0 0-20,0 0-2,-7 0 1,1 0 1,-4 0 18,2 0-4,0 0-11,-5 0 10,1 0-9,3 0 18,-6 4-21,-3 17-1,-3 6 2,0 7 11,3 7-1,3 7 24,7-2 9,5-5-19,3-4-3,0-9-10,5-10 4,11 0 8,-2-11 8,4-3 27,-3-4 10,-3 0-18,4 0-33,-2 0-12,-2 0 0,3-7-5,-6-4-8,3-2 2,-3 2-8,0-4 8,-3-3-14,-3 0 5,-3-1-5,0-3 0,0 3 0,0 3-1,0-1-1,0 4-5,-3 0-4,-5 2 9,1 3-5,1 0 5,-2 0-5,1 0-4,-2 2-4,0-2-3,0 3 9,0-1-7,0 4-4,-3-4-8,3 3 4,-3 3-8,1-2-3,1 2 12,2 0-1,1-2-8,1 2 6,1 0 2,-2 0 5,4 0-4,0 0-1,3 0 3,0 0-2,0 0-3,0 0 8,0 0-4,0 0 2,0 0 3,0 0 5,0 0 5,0 0-1,0 0 6,0 0 0,0 0-5,0 0 6,0 0-1,0 0 2,0 0-1,0 0 1,0 0 6,0-3 2,0 3 4,6-3 0,9 0-1,6-3-11,7 2 0,11-4-1,2 0 0,7-7 0,-2 5 1,-2-1-1,-2-1 3,-9 2 7,-9 2 9,-9 3 6,-9 5 10,-4-2 0,-2 2-12,0 0-2,0 0-4,0 0-17,0 14-19,0 12 9,0 9 10,0 8 1,0 8 13,0 0 4,5 0 11,9-7-8,4-7 6,2-4-3,1-12-1,2-6 1,-3-5 7,1-7 20,0-1 10,3-2-12,0 0-20,1-2-4,-2-21-7,1-3-2,-3-9-16,-6-5-3,-7-9-10,-1 0 13,-4 1 0,-3 7 0,0 7 7,0 6-6,0 7-1,-3 5 1,-4 6 0,5 0-1,-1 6 1,3 4 1,-3 0-1,3 0-1,0 0 0,-3 0 0,3 0 0,0 0-9,0 0-8,0 0-10,-3 2 4,-4 11 5,5 9 8,-1-1 4,0 4 5,3 2 0,0 0 0,0 0 1,0 0 0,6-1 1,3 2 0,0-4 0,1 1-1,-2-4 1,-3-4-1,5-3 1,-4 3 0,-1-3-1,5-3 6,-7 0-3,2-7-2,2 3 10,-4-7 5,0 0 3,2 0 9,2 0 8,-1 0 12,0 0 14,6 0-10,-1-7-22,2-4-15,2-4 0,0 1-2,-1-3-6,-1 3 1,-5-3-8,5-4 0,-4-2 0,0 0-1,0-5 0,0-1-7,-1 0 1,2-4 6,-5 3-5,2 4 6,2-2-2,-7-2-4,4 4 6,-6-1-1,0 2-1,0 4 2,0 0-1,0 1 1,0 4-1,0 0 0,0 1 1,-3-3-6,-2 2 6,-1 2 0,3 2-1,-1 4 1,1-1 1,1 3-1,-1 1 0,0 0 0,3 2 0,-3 1 0,3-4-1,-4 1 1,1-1 0,1 0 0,2 0 0,-3 0 1,0 0-1,3 1 1,-3 2-1,3 0 0,0 3 1,0 0 1,0 0-1,0 0 0,-3 0-1,3 0-1,-4 6-29,1 17-22,1 19 23,-1 8 21,0 13 8,3 1 6,0 4 9,0-4-6,11-7-3,7-6 3,0-9-8,0-10 6,1-7 5,-1-11-11,-3-2 8,3-9 3,0-3-7,3 0-5,3 0-10,-4 0-32,1-17-14,-5 1-58,-1-5-41,-4-2-64,-4 2-69,-7-16-50,0 7-51,0 3-179</inkml:trace>
          <inkml:trace contextRef="#ctx0" brushRef="#br0" timeOffset="119030.0487">27430 69 251,'0'0'202,"0"0"-19,0 0-12,0 0-34,0 0-88,0 0-27,156-57-22,-96 43 0,0 3-12,-9 0 4,-9 1 7,-18 4-7,-9 4 8,-10 2 38,-5 0 37,0 0 29,0 0 8,0 0-27,0 0-27,0 0 5,0 0 24,0 0 9,0 0-5,0 0-6,0 0-8,0 0-21,0 0-22,0 0-16,-2 6-18,-4 15-29,-4 20 24,2 12 5,-4 14 33,-1 15 18,2 4 5,4-3-6,4-5-1,0-4-12,3-12-4,0-8-8,0-9-3,0-6-1,0-10-6,0-2-8,0-8-5,0-4 7,0-5-2,0-2-6,0-6-1,0-2-30,0 0-28,0 0-44,0 0-32,0 0-23,0-2-8,0-20 7,0-32-221,0 5-186,3-5 25</inkml:trace>
          <inkml:trace contextRef="#ctx0" brushRef="#br0" timeOffset="119331.883">27771 130 271,'0'0'202,"0"0"-13,0 0-53,0 0-81,0 0-26,0 0-28,0 0 0,111-10 0,-74 28-1,-4 4-1,-7 5-12,-8 3 12,-5 2 1,-13-3 6,0 4 1,0-6-5,-4-2 8,-14-6 14,1-4 14,-1-1 7,0-6-6,-3-2-19,3 1-4,0-3-9,3-2 3,2-2-10,5 0-20,5 0-61,3 0-131,0 0-165</inkml:trace>
          <inkml:trace contextRef="#ctx0" brushRef="#br0" timeOffset="120010.9019">28227 31 582,'0'0'330,"0"0"-164,0 0 130,0 0-164,0 0-67,0 0-65,0 0-30,6 38-1,-6 10 31,-3 9 5,3 2 17,0-7-2,0-7-4,0-10-7,13-11 3,-2-9-4,1-12 3,1-3 6,8 0 33,2-23-8,11-21-42,-2-15-70,4-12-11,-5-9 15,-8 10 21,-5 16 45,-9 22 12,-2 24 53,-2 8-65,1 19-27,3 22 27,9-1 6,1-4 15,1-2 6,1-12 2,-3-12-3,-2-7 0,-2-3 35,4-11 17,0-22-58,0-10-20,-3-14-16,-7-10 7,-3-11 8,-5-5 0,0 1 1,0 12 19,0 19 60,-5 19 51,0 18-21,-3 14-75,-2 0-34,-5 14-31,1 20 31,-4 13 2,2 7 24,11 11 18,5 8 1,0-2-20,0 8-16,18-3-8,3-3-1,-3 1 0,3-13-25,-8-7-31,-3-8-30,-1-13-28,-2-12-47,-5-5-39,1-6-77,-3-7-59,0-3-43,-8 0 68</inkml:trace>
          <inkml:trace contextRef="#ctx0" brushRef="#br0" timeOffset="120845.7288">28686 120 178,'0'0'311,"0"0"-123,0 0 10,0 0-129,0 0-29,192-162-24,-126 137-14,-4 4-1,-7 2 6,-14 5 50,-13 7 27,-13 1 53,-12 3 0,-3 3-28,0 0-29,0 0-35,0 0-31,0 0-13,0 0 0,0 0 0,0 0 0,0 0 1,0 0-1,0 0 11,0 0-12,0 0 1,0 0 5,0 0-5,0 0 2,0 0 3,0 0-5,0 0 5,0 0-5,0 0 2,0 0 7,0 0-9,0 0 1,0-2 5,0 2-6,0 0 6,0-3-5,0 3 8,0-3-9,0 1 5,-10 2-4,2 0-2,-10 0 0,-6 0-1,-6 0 1,-4 10 1,2 9 12,5 3 0,0 2-7,6 4-5,9-8-1,1 2 2,6-5-1,3-5 0,2-6 0,0 0-1,0-4 0,12-2 2,12 0 18,6 3 9,7-3-16,-3 3-7,3-1-5,-4 4-1,0 5 0,-6 6-12,-4 2-8,-5 9 11,1 2 8,-10 8 1,-3 2 1,-6 3 10,0-2 2,-3 0-6,-21-7 8,-6-4 4,-1-6 7,-4-4 8,2-7 8,2-7 1,5-6 2,5 0 13,3 0 23,3-4 33,6-10-9,0-1-17,3-1-9,3 2-8,3 2-8,0 8-17,0-2-16,0 5-14,0 1-14,0 0-2,0 0-18,0 0-70,0 0-79,-15 0-115,3 0-238,0 0-315</inkml:trace>
        </inkml:traceGroup>
      </inkml:traceGroup>
      <inkml:traceGroup>
        <inkml:annotationXML>
          <emma:emma xmlns:emma="http://www.w3.org/2003/04/emma" version="1.0">
            <emma:interpretation id="{81969398-F4FA-4A20-B8AD-6A4566A284A8}" emma:medium="tactile" emma:mode="ink">
              <msink:context xmlns:msink="http://schemas.microsoft.com/ink/2010/main" type="line" rotatedBoundingBox="3578,7032 31219,6337 31267,8266 3626,8960"/>
            </emma:interpretation>
          </emma:emma>
        </inkml:annotationXML>
        <inkml:traceGroup>
          <inkml:annotationXML>
            <emma:emma xmlns:emma="http://www.w3.org/2003/04/emma" version="1.0">
              <emma:interpretation id="{3EE1EAEC-42FC-46AD-AFDA-11F1E2788068}" emma:medium="tactile" emma:mode="ink">
                <msink:context xmlns:msink="http://schemas.microsoft.com/ink/2010/main" type="inkWord" rotatedBoundingBox="3592,7594 5434,7548 5447,8055 3605,8101"/>
              </emma:interpretation>
              <emma:one-of disjunction-type="recognition" id="oneOf17">
                <emma:interpretation id="interp85" emma:lang="en-US" emma:confidence="0.5">
                  <emma:literal>are</emma:literal>
                </emma:interpretation>
                <emma:interpretation id="interp86" emma:lang="en-US" emma:confidence="0">
                  <emma:literal>ace</emma:literal>
                </emma:interpretation>
                <emma:interpretation id="interp87" emma:lang="en-US" emma:confidence="0">
                  <emma:literal>ave</emma:literal>
                </emma:interpretation>
                <emma:interpretation id="interp88" emma:lang="en-US" emma:confidence="0">
                  <emma:literal>ate</emma:literal>
                </emma:interpretation>
                <emma:interpretation id="interp89" emma:lang="en-US" emma:confidence="0">
                  <emma:literal>awe</emma:literal>
                </emma:interpretation>
              </emma:one-of>
            </emma:emma>
          </inkml:annotationXML>
          <inkml:trace contextRef="#ctx0" brushRef="#br0" timeOffset="124448.1899">428 2716 30,'0'0'137,"0"0"-39,0 0-10,0 0-10,0 0-18,0 0 2,0 0 5,0 0 8,0 0-12,0 0-11,0 0-4,0 0 1,0 0 3,0 0 1,0 0 5,-3 0-4,0 0-4,-2-3 11,-2-8-13,1 3-13,-2-6-9,-5 0 6,-2-4 5,-6 2-2,0-4 19,-3 2-22,-6 2-3,-4 3-11,0 5-7,-5 8-5,-7 0 1,1 10-7,-3 29 6,3 9-4,9 11 21,10 3 28,10 3-25,13-9-1,3-7-13,0-14-4,16-8 4,2-16-3,-4-8 13,1-3 25,3 0-4,3-23-6,0-11-12,0-15-15,-3-10-10,0-2-19,-6 1 9,-6 14 7,-3 17 3,-3 14 32,0 15 11,3 0-43,4 28-38,1 9 30,10 5 8,3 6 8,7-3-8,4-7 10,4-8-4,-3-8 2,-4-12-8,-6-5-19,-5-5 19,-2 0 10,-3 0 2,-1-5-2,0-5-9,-5-4 0,-2 0 11,-2-5-4,0 1-2,-3-4-5,0-5 0,0-6 0,0 1-1,0-3 0,0 3 0,0 3 0,-6 4 14,1 8 3,0 5-6,0 3 3,2 1-1,3 2-3,-3 4 2,3 2-9,0 0 3,0 0-6,0 0 0,0 0 0,0 0-6,0 0-1,0 0-1,0 0-2,0 0-2,0 0 3,0 0-1,0 0 4,0 0 6,0 0 0,0 0 0,0 0 1,0 0 0,0 0 7,0 0-6,0 0 4,0 0-5,0 0 1,0 0-1,0 0 0,0 0-1,0 0 0,0 0 0,0 0-6,0 0-7,0 8 5,0 4 8,0-3 9,0 5-2,0-3-1,18-1 12,6 1 14,12-5 11,9 0 24,6-6-13,3 0-20,-1 0-11,-4 0-10,-10-8-6,-6-1-6,-15 3 7,-4 1-1,-10 5 2,-4 0 3,0 0 3,0 0-14,0 0 15,-4 3-16,-14 20-25,-3 8 10,-2 13 15,-1 3-1,3 7 2,6 0-1,9-8 7,6-6-1,0-9-5,21-10 0,12-9 13,9-12 9,12 0 9,2-12-4,8-15-20,-4-11-8,-6-8-11,-9-2 2,-6-9-2,-9-2 0,-9 5 10,-10 3-11,-8 13 12,-3 11 19,0 14-1,-8 9-18,-19 4 0,-6 4-19,-9 22 1,3 9 17,6 5 1,9 8 1,17 0 0,7 0 0,13-6 1,31-3-2,16-12 0,12-6-17,9-10-17,-3-11-10,-3 0-26,-11 0-2,-17-8 36,-13-3 33,-16 4 3,-10 1 34,-5 4 34,-3 2 9,0 0 0,0 0-22,0 0 0,0 0 23,0 0-1,0 0 7,0 0 10,0 0 6,0 0 2,0 0-8,0 0-7,0 0 15,0 0-15,0 0 1,0-4-5,0 2-16,0 0-1,0-2-10,0 2-14,0 0-5,0-2 8,0 2 0,0-1-4,4 0-19,-4 0-14,3 3-8,0 0 0,-1 0 0,1 0-1,0 0-6,0-2 6,1 2 0,-1 0 1,-1 0-1,1-3 1,0 3 0,0 0 1,1-3-1,-4 3-14,3-3-28,0 3-25,-1 0-38,-2 0-50,3 0-56,0 0-62,4 0-71,11 0-202,0 6-180,-1-1-385</inkml:trace>
        </inkml:traceGroup>
        <inkml:traceGroup>
          <inkml:annotationXML>
            <emma:emma xmlns:emma="http://www.w3.org/2003/04/emma" version="1.0">
              <emma:interpretation id="{FC8F5CAE-BC5B-448A-9898-7FC9D04A87FD}" emma:medium="tactile" emma:mode="ink">
                <msink:context xmlns:msink="http://schemas.microsoft.com/ink/2010/main" type="inkWord" rotatedBoundingBox="5970,7496 6816,7475 6838,8378 5992,8400"/>
              </emma:interpretation>
              <emma:one-of disjunction-type="recognition" id="oneOf18">
                <emma:interpretation id="interp90" emma:lang="en-US" emma:confidence="0.5">
                  <emma:literal>TI</emma:literal>
                </emma:interpretation>
                <emma:interpretation id="interp91" emma:lang="en-US" emma:confidence="0">
                  <emma:literal>Yi</emma:literal>
                </emma:interpretation>
                <emma:interpretation id="interp92" emma:lang="en-US" emma:confidence="0">
                  <emma:literal>T,</emma:literal>
                </emma:interpretation>
                <emma:interpretation id="interp93" emma:lang="en-US" emma:confidence="0">
                  <emma:literal>y,</emma:literal>
                </emma:interpretation>
                <emma:interpretation id="interp94" emma:lang="en-US" emma:confidence="0">
                  <emma:literal>Y,</emma:literal>
                </emma:interpretation>
              </emma:one-of>
            </emma:emma>
          </inkml:annotationXML>
          <inkml:trace contextRef="#ctx0" brushRef="#br0" timeOffset="125364.8994">2269 2543 798,'0'0'212,"0"0"-5,0 0-115,0 0-49,0 0-43,0 0 0,0 0 47,52 142 22,-20-102-5,1-13-5,6-4-1,0-15 33,0-8 4,-3 0-41,0-5-19,-4-22-13,-4-3 16,-4-6-11,-9-4-7,-7 1 49,-1-5 3,-7 6-10,0 6-9,0 10 2,0 12 0,0 4-15,0 6-35,0 0-5,-2 21-40,2 17-3,0 14 29,0 9 5,0 10 9,23-1 0,4 0 0,-4-2-23,2-6-7,-7-8-14,-9-8-18,-6-8 7,-3-9-2,-3-5-2,-24-6 17,-12-4 23,-9-8 3,-4-3 4,-1-3 12,-1 0 0,3-17 7,6 0-5,3-3 6,12 0 10,6 10 29,9 0 10,9 4-4,1 4-3,5-2-15,0 2-17,0 2-6,0-3-12,0 3-52,3 0-118,10 0-146,6-2-398</inkml:trace>
          <inkml:trace contextRef="#ctx0" brushRef="#br0" timeOffset="125759.0089">3058 2969 722,'0'0'319,"0"0"-142,0 0 5,0 0-93,0 0-18,0 0 14,0 0 21,3 0-20,-3 17-36,0 7 0,0 8 76,0 9 14,0 5 9,3-1-26,2-1-22,2-7-4,1-4-28,-1-10-25,-1-3-11,-1-9-7,1-6-5,-2-5-5,-1 0 9,3 0 1,-4 0-26,5 0-51,-4-2-89,-3-9-70,0-24-133,0 5-324,0-7-345</inkml:trace>
        </inkml:traceGroup>
        <inkml:traceGroup>
          <inkml:annotationXML>
            <emma:emma xmlns:emma="http://www.w3.org/2003/04/emma" version="1.0">
              <emma:interpretation id="{B5C019C9-F699-4392-AB29-3832ACE6432D}" emma:medium="tactile" emma:mode="ink">
                <msink:context xmlns:msink="http://schemas.microsoft.com/ink/2010/main" type="inkWord" rotatedBoundingBox="7049,7312 7937,7290 7965,8394 7077,8417"/>
              </emma:interpretation>
              <emma:one-of disjunction-type="recognition" id="oneOf19">
                <emma:interpretation id="interp95" emma:lang="en-US" emma:confidence="0.5">
                  <emma:literal>H</emma:literal>
                </emma:interpretation>
                <emma:interpretation id="interp96" emma:lang="en-US" emma:confidence="0">
                  <emma:literal>M</emma:literal>
                </emma:interpretation>
                <emma:interpretation id="interp97" emma:lang="en-US" emma:confidence="0">
                  <emma:literal>N</emma:literal>
                </emma:interpretation>
                <emma:interpretation id="interp98" emma:lang="en-US" emma:confidence="0">
                  <emma:literal>V</emma:literal>
                </emma:interpretation>
                <emma:interpretation id="interp9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126003.1497">3354 2565 876,'0'0'559,"0"0"-364,0 0-60,0 0-117,0 0 58,21 151 84,-14-84-8,4 2-35,2-10-37,2-9-27,6-7-25,3-9-13,2-15-4,-1-1-11,4-13-12,2-5-37,5 0-27,-1-5-101,16-32-112,-9 3-190,-9 2-213</inkml:trace>
          <inkml:trace contextRef="#ctx0" brushRef="#br0" timeOffset="126282.3108">3717 2524 127,'0'0'404,"0"0"-151,0 0 36,0 0-20,0 0-47,0 0-35,0 0-73,-2-50-92,2 81-11,0 14-11,0 15 99,2 3-3,11-1-16,1-2-20,4-10-24,0-7-26,0-8-1,0-8-9,0-10-20,-5-9-45,2-5-44,-4-3-93,2-9-118,-2-15-161,-7-6-484</inkml:trace>
          <inkml:trace contextRef="#ctx0" brushRef="#br0" timeOffset="126416.9897">3735 2741 690,'0'0'282,"0"0"-162,0 0-64,0 0-56,166-109-76,-85 74-121,-16 10-116,-14 2-249</inkml:trace>
          <inkml:trace contextRef="#ctx0" brushRef="#br0" timeOffset="127339.1689">3862 2268 747,'0'0'223,"0"0"-68,0 0 70,0 0-141,0 0-60,0 0-23,0 0 9,185 121 28,-128-46 1,-3 10 18,-9 3-19,-15 4-9,-14 0-15,-16-2-8,0-3 0,-10-5-4,-17-9 5,0-11-7,0-11 0,4-12 1,7-10 12,4-13 12,6-6 7,3-6-2,3-1-1,0-3 9,0 0 18,0 0-1,0 0-5,0 0-18,0 0-10,0 0-4,0 0-8,-2 0-9,-1 0-1,3 0 1,0 0 0,0 0 17,0 0 13,0 0 4,0 0 12,0 0-1,-4 0 9,4 0 18,0 0 13,0 0 6,0 0 0,0 0-4,0 0-2,-3 0-1,3 0 2,0 0-5,0 0-9,0 0-1,0 0-2,0 0 7,0 0 13,0 0 7,0 0-13,0 0-15,0 0-3,0 0-3,0 0-16,0 0-7,0-3 2,0 3-6,0-4-6,0 4-12,0-1-18,0 1 0,0 0 0,0 0 0,3 0 0,4-3 0,-5 3 0,1 0 0,3-4 0,-3 4 0,3 0 0,0-2 0,0-1 0,-2 1 0,1-1 0,-2 0 0,0-2 0,-3 2 0,0-2 0,0 2 0,0-4 0,0 6 0,0 1 0,0 0-15,0 0-8,0 0-20,0 0-19,0 0-2,0 0-17,0 0-38,0 0-53,0 0-24,0 0-16,0 0-90,0 0-79,3 0-210,15 0-48,3 0-215</inkml:trace>
        </inkml:traceGroup>
        <inkml:traceGroup>
          <inkml:annotationXML>
            <emma:emma xmlns:emma="http://www.w3.org/2003/04/emma" version="1.0">
              <emma:interpretation id="{90F10FF6-8B9F-47E1-80A5-A033E2FB5504}" emma:medium="tactile" emma:mode="ink">
                <msink:context xmlns:msink="http://schemas.microsoft.com/ink/2010/main" type="inkWord" rotatedBoundingBox="8369,7867 8879,7854 8886,8159 8376,8172"/>
              </emma:interpretation>
              <emma:one-of disjunction-type="recognition" id="oneOf20">
                <emma:interpretation id="interp100" emma:lang="en-US" emma:confidence="0.5">
                  <emma:literal>=</emma:literal>
                </emma:interpretation>
                <emma:interpretation id="interp101" emma:lang="en-US" emma:confidence="0">
                  <emma:literal>_</emma:literal>
                </emma:interpretation>
                <emma:interpretation id="interp102" emma:lang="en-US" emma:confidence="0">
                  <emma:literal>I</emma:literal>
                </emma:interpretation>
                <emma:interpretation id="interp103" emma:lang="en-US" emma:confidence="0">
                  <emma:literal>-</emma:literal>
                </emma:interpretation>
                <emma:interpretation id="interp104" emma:lang="en-US" emma:confidence="0">
                  <emma:literal>`</emma:literal>
                </emma:interpretation>
              </emma:one-of>
            </emma:emma>
          </inkml:annotationXML>
          <inkml:trace contextRef="#ctx0" brushRef="#br0" timeOffset="136116.7581">4667 2852 108,'0'0'62,"0"0"-18,0 0-10,0 0-22,0 0-2,0 0 4,4-7 14,-4 7 18,0 0-1,3 0-14,-3 0-9,0 0-3,0 0-6,0 0-5,0 0 4,0 0-5,0 0-5,0 0-1,0 0-1,0 0-1,0 0-7,0 0-5,0 0-8,0 0 9,0 0-2,0 0-19,0 0 2,0 0 21,0 0 10,0 0 0,0 0 1,0 3 0,0 1 6,-3-4 6,3 1 7,0-1 15,0 3 2,0-3 4,-4 4-1,4-4 2,0 0-6,0 2-7,0-2 7,0 0 6,0 1 13,0 3 11,0-1 19,0-3-7,0 1 15,0-1 21,10 4-5,8-4 22,9 0-53,9 0-5,8 0 23,8 0-2,5-5-4,-3-5-37,-7-2 0,-8 4 2,-8-1-9,-10 7-3,-9 0-8,-6-1-10,-3 3-5,-3 0-1,0 0-4,0 0 1,0 0-4,0 0-6,0 0-5,0 0 8,0 0-9,0 0 0,0 0-10,0 0-37,0 0-49,0 0-41,0 0-96,0 0-122,-6 5-165,-9 8 127</inkml:trace>
          <inkml:trace contextRef="#ctx0" brushRef="#br0" timeOffset="136964.7593">4752 3134 208,'0'0'264,"0"0"-150,0 0-43,0 0-25,0 0-10,0 0 9,0 0 33,0 3 10,0-3-3,0 0-8,0 0-6,0 0-5,0 0-8,0 0 0,0 0 2,0 0 5,0 0 6,0 0 2,0 0-10,0 0 1,0 0-1,0 0 1,11 0-17,12 0-18,6 0 11,12-12 24,11-6 2,2 2-18,-1-3-7,-7 2 3,-10 4 1,-9 3-5,-9 4 0,-9 3-9,-3 1-9,-3 2-1,-3 0-6,0 0-5,0 0-2,0 0 2,0 0-3,0 0-6,0 0 9,0 0-4,0 0-5,0 0 1,0 0 5,0 0 9,0 0-7,0 0 2,2 0-5,1 0-6,0 0 1,4 0 5,-4 0-5,-3 0 0,3 0 1,-3 0 4,0 0 4,0 0-8,0 0 6,0 0 0,0 0-7,0 0 5,0 0-6,0 0 1,0 0-1,0 0 1,0 0 0,0 0 0,0 0-1,0 0 6,0 0-6,0 0 0,0 0-1,0 0 1,0 0 0,0 0 1,0 0 0,0 0-1,0 0 0,0 0 0,0 0 0,0 0-47,0 0-80,0 0-88,0 0-83,0 0-38,0 0-20,0 0-188,0 0-59</inkml:trace>
        </inkml:traceGroup>
        <inkml:traceGroup>
          <inkml:annotationXML>
            <emma:emma xmlns:emma="http://www.w3.org/2003/04/emma" version="1.0">
              <emma:interpretation id="{CE7BFA9A-D04C-47BC-8B24-359208F78682}" emma:medium="tactile" emma:mode="ink">
                <msink:context xmlns:msink="http://schemas.microsoft.com/ink/2010/main" type="inkWord" rotatedBoundingBox="9078,7683 9872,7663 9890,8390 9096,8410"/>
              </emma:interpretation>
              <emma:one-of disjunction-type="recognition" id="oneOf21">
                <emma:interpretation id="interp105" emma:lang="en-US" emma:confidence="0.5">
                  <emma:literal>q</emma:literal>
                </emma:interpretation>
                <emma:interpretation id="interp106" emma:lang="en-US" emma:confidence="0">
                  <emma:literal>%</emma:literal>
                </emma:interpretation>
                <emma:interpretation id="interp107" emma:lang="en-US" emma:confidence="0">
                  <emma:literal>M</emma:literal>
                </emma:interpretation>
                <emma:interpretation id="interp108" emma:lang="en-US" emma:confidence="0">
                  <emma:literal>g</emma:literal>
                </emma:interpretation>
                <emma:interpretation id="interp10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8060.8693">5460 2752 85,'0'0'83,"0"0"-46,0 0 11,0 0-5,0 0 25,0 0 8,0 0 6,-54 10-5,47-10-11,1 0-7,1 0 12,2 0 7,-1 0-6,1-6 6,3-2 2,0-5 5,0-3 7,7 2-21,11-2-53,3 3-10,3 3 11,2 0 4,2 5-6,1 2 1,-1 3-5,-2 0-6,-8 6-7,1 16 0,-11 1 0,-1 5 23,-7 1-7,0 1-9,0-4-1,-3-1 0,-9 0 1,-1-6-5,-1-4 8,2 0-9,-4-3 0,5 0 7,-1-2-7,-1-2 6,5 0-1,2 0 7,-1-2 8,4-3 9,1-1-1,2-2 5,0 0 2,0 0 1,0 0-3,0 0-1,0 0-1,0 0 1,0 0 5,0 0 13,0 0 15,8 0 15,7-13-13,3-4-52,6-2-9,7-7-1,2-8-5,-1 3 0,-1-7 5,-5 6 1,-5-1 8,-9 6 9,-3 8 5,-5 5 7,-4 10 10,0 0 4,0 4-29,0 0-21,0 7-16,-15 14-16,-1 11 17,-2 12 13,3-1-3,12 3 5,3-3 0,0-9 1,18-4 5,13-11 9,5-5 5,3-12-5,0-2-1,0 0-5,-7 0-2,-7 0 2,-4-8-9,-10 2 0,-1 4 6,-8 0-4,-2-2-1,0 4 11,0 0-10,0 0-2,0 0-17,0 0-35,0 0-43,0 0-48,0 0-44,0-2-44,0-9-53,-5 1-255,-2 1-43</inkml:trace>
          <inkml:trace contextRef="#ctx0" brushRef="#br0" timeOffset="138828.3439">6003 2907 315,'0'0'337,"0"0"-97,0 0-28,0 0-15,0 0-39,0 0-6,0 0-15,15-5-3,-15 5-14,0 0-17,0 0-25,0 0-31,3 17-45,-1 12 18,7 13 22,1 10 44,5 5 0,-1-1-15,1-4-16,0-4-10,1-10-2,-8-11-9,2-5-11,-5-12-8,-2-3-2,0-7-1,0 0 9,1 0 0,-1 0-2,-1 0-5,-2 0-14,3 0-20,-3 0-24,3-7-50,0-3-56,4-21-141,-2 5-205,1-4-214</inkml:trace>
        </inkml:traceGroup>
        <inkml:traceGroup>
          <inkml:annotationXML>
            <emma:emma xmlns:emma="http://www.w3.org/2003/04/emma" version="1.0">
              <emma:interpretation id="{030661E4-C19E-46ED-AEF6-C92E3FC41AED}" emma:medium="tactile" emma:mode="ink">
                <msink:context xmlns:msink="http://schemas.microsoft.com/ink/2010/main" type="inkWord" rotatedBoundingBox="10037,7217 12348,7159 12376,8291 10065,8349"/>
              </emma:interpretation>
              <emma:one-of disjunction-type="recognition" id="oneOf22">
                <emma:interpretation id="interp110" emma:lang="en-US" emma:confidence="0.5">
                  <emma:literal>(Sint)</emma:literal>
                </emma:interpretation>
                <emma:interpretation id="interp111" emma:lang="en-US" emma:confidence="0">
                  <emma:literal>(Sint</emma:literal>
                </emma:interpretation>
                <emma:interpretation id="interp112" emma:lang="en-US" emma:confidence="0">
                  <emma:literal>(sins)</emma:literal>
                </emma:interpretation>
                <emma:interpretation id="interp113" emma:lang="en-US" emma:confidence="0">
                  <emma:literal>(Dint)</emma:literal>
                </emma:interpretation>
                <emma:interpretation id="interp114" emma:lang="en-US" emma:confidence="0">
                  <emma:literal>(Mint)</emma:literal>
                </emma:interpretation>
              </emma:one-of>
            </emma:emma>
          </inkml:annotationXML>
          <inkml:trace contextRef="#ctx0" brushRef="#br0" timeOffset="139556.8713">6566 2338 313,'0'0'227,"0"0"-41,0 0 15,0 0-32,0 0-33,0 0-49,0 0-41,-33 54-30,-4 16 70,-4 18 27,-1 16 24,6 6 6,18-3-9,15-6-42,3-16-55,21-5-18,21-21-6,3-11-6,3-15 1,-2-11-8,-5-14-2,-4-6 2,-8-2-1,-1 0-20,-8-2-20,-2-8-27,-9-5-37,1 5-38,-5-4-57,-5-12-141,0 3-262</inkml:trace>
          <inkml:trace contextRef="#ctx0" brushRef="#br0" timeOffset="140455.5491">6827 2648 195,'0'0'144,"0"0"-93,0 0-17,0 0-6,0 0 1,0 0-2,0 0 15,0-16 21,0 16 7,0-2 3,0-2-27,0 4-18,0-2-15,0 2-3,0-4 4,0 4-5,0-2 0,0 2-2,0 0 3,0-2 13,0-2 2,0 4 1,0 0-7,0-2-2,0 2 3,0-2-1,0 0-6,0 2 3,0 0 11,0 0 2,0 0 3,0 0 4,0 0-8,0 0-9,0 0-13,-6 0-6,-10 6-8,-5 14 8,-5 2 12,-5 4 1,5-1-6,-1-1 10,9-2 1,0-6-7,6-2 2,3 0-4,5-7-7,1-5-1,3 2 0,0-4 1,0 0-1,0 0 28,19 0 3,6 0 1,9 0-7,9-8-11,5-4-9,0 2-5,-3-1 8,-1 3-8,-5 1 6,-2 6 9,-7 1-3,-6 0-13,-3 5-1,-6 14 1,-7 6 12,-5 2 18,-3 6-8,0 1-12,0 1-1,-14-5 0,-7-1-2,-1-4 9,1-6-1,3-5 5,0-5-5,4 0-6,-1-4 4,5-5 4,2 0 9,2 0 8,-4 0 13,5 0-9,-1 0-15,-3 0-8,3-2-13,-4 2-2,5 0-1,-4 0 0,0 0-7,0 0-28,2 0-77,2 0-69,5 0-132,0 0-82,0 0-207</inkml:trace>
          <inkml:trace contextRef="#ctx0" brushRef="#br0" timeOffset="140853.0551">7184 2792 166,'0'0'487,"0"0"-355,0 0 47,0 0-26,0 0-33,0 0-20,0 0 3,9-22 5,-9 22-9,0 0-18,0 0-25,0 0-39,0 13-16,0 12-1,0 7 44,0 9 35,0-1 4,9-5-7,-4-3-29,5-5-8,-4-8-11,-1-6-12,2-5-3,-4-6-11,0-2 5,-3 0-7,2 0-23,1 0-32,4-10-30,-1-14-85,-4-24-124,-2 2-336,0 2-261</inkml:trace>
          <inkml:trace contextRef="#ctx0" brushRef="#br0" timeOffset="141304.9288">7232 2464 302,'0'0'259,"0"0"-111,0 0-55,0 0-26,0 0-17,0 0 18,0 0 44,0 0 6,0 0-48,0 6-22,-4 7-6,-4 7-10,-8-1-15,1-2 8,-3-3 10,1 3 15,-1-6 1,6-6-14,3-2-10,2-3 10,5 0 26,-1-3 29,0-18-21,3-3-24,0-4-17,0-2 2,8 4 4,8 1-26,-1 7-10,0 4-22,-4 9-55,-1 5-99,1 0-179,-1 19-270,-4 1-156</inkml:trace>
          <inkml:trace contextRef="#ctx0" brushRef="#br0" timeOffset="141987.1196">7352 2708 592,'0'0'176,"0"0"-45,0 0-4,0 0-38,0 0 6,0 0 14,107 162-28,-100-127-14,-7-3-14,0-8-26,0-3-16,0-9 4,0-4-8,0-8 3,0 0 19,0-8 14,3-27-42,20-19-1,11-16-67,5-6 16,0 6 34,-3 13 17,-10 19 16,-5 25 40,-6 13-4,1 5-51,-5 33 19,1 11 101,4 11-17,-5-5-22,7-1-31,7-8-26,1-11-5,1-16-2,3-11 3,4-8 23,2 0 5,-1-29-38,4-14-11,-3-8-36,-3-12 5,-12-10-25,-6-10 7,-12-3 33,-3-2 16,0 10 10,-8 14 28,-10 18 36,2 20-5,1 9-1,3 14-22,-2 3-33,-2 0-12,-2 28-1,0 12 1,3 14 27,7 10 7,8 7 13,0 1-12,0 0 5,20-5-17,4-8-17,4-5 1,-2-8-7,-5-11-1,0-9-11,-3-7-35,-5-5-50,-2-8-61,-4-6-73,-2 0-76,-2 0-188,-3-16-155</inkml:trace>
          <inkml:trace contextRef="#ctx0" brushRef="#br0" timeOffset="142147.6717">7969 2630 469,'0'0'705,"0"0"-578,0 0-37,156-60-61,-81 40-29,0 3-33,3-3-124,-21 4-80,-18 2-330</inkml:trace>
          <inkml:trace contextRef="#ctx0" brushRef="#br0" timeOffset="142491.3792">8159 2151 153,'0'0'724,"0"0"-575,0 0 74,0 0-3,0 0-63,0 0-74,0 0-43,75-13-11,-25 50 22,14 16 2,4 11-1,4 9 0,-9 5-20,-9 1-19,-18 1-6,-18-2-5,-18 1-1,-2-7 0,-35-1 0,-8-12 1,0-5-1,3-14 9,3-9-10,9-10-22,6-7-41,6-10-44,-8 0-52,5-4-154,3 0-472</inkml:trace>
        </inkml:traceGroup>
        <inkml:traceGroup>
          <inkml:annotationXML>
            <emma:emma xmlns:emma="http://www.w3.org/2003/04/emma" version="1.0">
              <emma:interpretation id="{6C7F8AF7-73A0-4F68-ABD6-154B10BF2572}" emma:medium="tactile" emma:mode="ink">
                <msink:context xmlns:msink="http://schemas.microsoft.com/ink/2010/main" type="inkWord" rotatedBoundingBox="13248,6840 14853,6800 14879,7838 13274,7879"/>
              </emma:interpretation>
              <emma:one-of disjunction-type="recognition" id="oneOf23">
                <emma:interpretation id="interp115" emma:lang="en-US" emma:confidence="0.5">
                  <emma:literal>and</emma:literal>
                </emma:interpretation>
                <emma:interpretation id="interp116" emma:lang="en-US" emma:confidence="0">
                  <emma:literal>ands</emma:literal>
                </emma:interpretation>
                <emma:interpretation id="interp117" emma:lang="en-US" emma:confidence="0">
                  <emma:literal>and.</emma:literal>
                </emma:interpretation>
                <emma:interpretation id="interp118" emma:lang="en-US" emma:confidence="0">
                  <emma:literal>ad</emma:literal>
                </emma:interpretation>
                <emma:interpretation id="interp119" emma:lang="en-US" emma:confidence="0">
                  <emma:literal>aid</emma:literal>
                </emma:interpretation>
              </emma:one-of>
            </emma:emma>
          </inkml:annotationXML>
          <inkml:trace contextRef="#ctx0" brushRef="#br0" timeOffset="144584.2928">9897 2541 64,'0'0'53,"0"0"-11,0 0-12,0 0-7,0 0 8,0 0 9,0 0 0,0 2-1,0-2 3,0 0 7,0 0 6,0 0-7,0 0 2,0 0 9,0 0 2,0 0 5,0 0 1,0 0-1,-8 0-17,-7 0-18,-3-2 2,-6-4 2,-7 4-4,-2-2-6,-3 4-3,1 0-5,-1 10 3,5 8 11,5 8-14,8 3 8,5-1-9,8 0-5,5-7-5,0-8-3,0-7 7,0-4 3,0-2 12,12 0 14,2 0-13,4-13 9,3-7 0,7-1-9,-5 2-7,1 0-13,-3 3-6,4 8 1,-4 7 11,8 1-5,5 0 2,2 0-8,3 13 9,-6 1-8,-4 1-1,-5-2-1,-6-5-46,-3 2-78,-6-8-83,-2-2-7,-5 0-43,-2-2 58,0-16-94,0 0 59</inkml:trace>
          <inkml:trace contextRef="#ctx0" brushRef="#br0" timeOffset="144923.0203">10068 2489 113,'0'0'137,"0"0"-20,0 0-6,0 0-22,0 0 12,0 0-19,0 0-14,165-59 13,-150 93 15,-3 5 18,-3 1-7,-7 0-30,-2-5-35,0-5-18,0-5-8,0-13-10,-2-3 5,-4-9-11,6 0 0,0-17-1,0-23-9,8-14-54,15-5 61,3-1 3,1 12 31,-2 18 18,1 15 12,-2 15-58,6 2-3,4 25 0,0 7 12,5 2 0,5-6-12,0-8-58,8-11-64,0-9-90,21-4-49,-11-26-97,-10-2-56</inkml:trace>
          <inkml:trace contextRef="#ctx0" brushRef="#br0" timeOffset="145470.8093">11018 2192 235,'0'0'313,"0"0"-144,0 0-26,0 0-37,0 0 9,-192 143 60,160-75-60,14-3-47,11-9-20,7-8-23,7-12-3,23-18 20,6-9-3,3-9-3,0 0-12,0-29-5,-6-15-19,-9-13-16,-12-16-19,-9-12 22,-3-14-3,-10-3 16,-19 2 7,-4 11 41,-4 19 41,5 19 37,2 16-14,6 17-41,9 12-5,0 6-5,3 0-30,0 10-31,-3 23 0,4 15 19,4 12 13,7 10 14,0 11 6,23 5 13,13 6-3,13 0-14,1-3-6,2-9-8,-8-5-13,-8-17-14,-5-10 2,-7-6 8,-9-16-5,-7-5 4,-1-9-4,-4-8-6,0 0 6,-3-4-11,0 0 13,0 0 2,0 0 2,2 0 0,-2 0-6,0 0 1,0 0 4,0 0-17,0 0-22,3 0-30,-3-12-34,3-3-89,10-18-125,-1 6-194,-1 0-210</inkml:trace>
        </inkml:traceGroup>
        <inkml:traceGroup>
          <inkml:annotationXML>
            <emma:emma xmlns:emma="http://www.w3.org/2003/04/emma" version="1.0">
              <emma:interpretation id="{96368791-431F-4DC9-88C9-67F93478621B}" emma:medium="tactile" emma:mode="ink">
                <msink:context xmlns:msink="http://schemas.microsoft.com/ink/2010/main" type="inkWord" rotatedBoundingBox="15447,7044 18029,6979 18060,8245 15479,8310"/>
              </emma:interpretation>
              <emma:one-of disjunction-type="recognition" id="oneOf24">
                <emma:interpretation id="interp120" emma:lang="en-US" emma:confidence="0.5">
                  <emma:literal>Felt)</emma:literal>
                </emma:interpretation>
                <emma:interpretation id="interp121" emma:lang="en-US" emma:confidence="0">
                  <emma:literal>Fett)</emma:literal>
                </emma:interpretation>
                <emma:interpretation id="interp122" emma:lang="en-US" emma:confidence="0">
                  <emma:literal>Tatt)</emma:literal>
                </emma:interpretation>
                <emma:interpretation id="interp123" emma:lang="en-US" emma:confidence="0">
                  <emma:literal>Lilt)</emma:literal>
                </emma:interpretation>
                <emma:interpretation id="interp124" emma:lang="en-US" emma:confidence="0">
                  <emma:literal>Let)</emma:literal>
                </emma:interpretation>
              </emma:one-of>
            </emma:emma>
          </inkml:annotationXML>
          <inkml:trace contextRef="#ctx0" brushRef="#br0" timeOffset="147063.0992">12806 2685 178,'0'0'510,"0"0"-454,0 0-11,0 0 33,0 0 1,0 0 1,0 0 14,-29 90 19,24-87-13,3-3-12,2 0 34,0 0 2,0 0 18,0 0-6,0-16-34,0-3-52,0 1 12,12-2 18,-1 4-15,5 3-34,-4 6-31,-1 7-8,-1 0-11,-4 15-24,-6 26 18,0 9 19,0 10 6,-3 1 0,-13 2 7,3-12-7,3-11-1,10-15-6,0-12-12,3-10-33,33-3 47,12 0 5,12-19 15,3 1-7,-3-4-8,-12 3-35,-9 2-49,-12 1-41,-12-5-28,-9 4-99,-6 2-292</inkml:trace>
          <inkml:trace contextRef="#ctx0" brushRef="#br0" timeOffset="147349.1918">13259 2184 1007,'0'0'227,"0"0"-18,0 0-43,0 0-165,0 0 27,0 0 16,21 183 72,-18-96 35,2 0-31,1-8-37,4-5-33,8-12-18,0-10-16,3-8-10,2-13-6,1-12-13,-3-6-37,1-9-49,2-4 4,0 0-97,9-31-91,-9-4-217,-6-6-133</inkml:trace>
          <inkml:trace contextRef="#ctx0" brushRef="#br0" timeOffset="147567.1059">13586 2254 700,'0'0'270,"0"0"-29,0 0 24,0 0-143,0 0-118,0 0 5,0 0-9,3 122 63,8-66-2,4 1-14,3-7-21,1-11-14,1-7-12,-2-10-5,6-6-43,0-8-62,4-2-95,16-6 64,-8 0-168,-2 0-295</inkml:trace>
          <inkml:trace contextRef="#ctx0" brushRef="#br0" timeOffset="147995.3707">13529 2529 97,'0'0'686,"0"0"-488,0 0-32,0 0-18,0 0-88,0 0-49,167-40-11,-113 15-8,3 1-76,6-8-89,-14 8-88,-10-1-357</inkml:trace>
          <inkml:trace contextRef="#ctx0" brushRef="#br0" timeOffset="148360.275">13921 1969 155,'0'0'692,"0"0"-581,0 0 83,0 0-31,0 0-70,0 0-55,0 0-21,21-12 7,15 36 21,16 14-12,8 14-5,5 10-18,2 14-4,-14 7-6,-10 3-6,-22 0-21,-21-7-7,0-10 21,-21-8 6,-22-13 7,1-10 0,3-11 6,6-11-5,6-6 8,12-6-3,4-4-6,1 0-62,7 0-108,3-14-209,0-5-554</inkml:trace>
          <inkml:trace contextRef="#ctx0" brushRef="#br0" timeOffset="146588.8209">11757 2508 416,'0'0'332,"0"0"-130,0 0 17,0 0-69,0 0-89,0 0-61,0 0 10,74-3 6,-44 20 26,7-4 0,4 1-17,1-10-6,0-4 10,-3 0 3,0-4-1,-3-21-4,-3-6 4,-9-5 4,-9-7 1,-5-4 23,-7 4 29,-3 7 39,0 2-14,0 10-9,0 10-19,0 9-9,-3 5-37,3 0-39,0 19-23,0 25-32,0 20 43,3 16 12,20 13 21,8 2-12,4 4-3,-2-4-6,-7-4 7,-7-7-7,-10-9-17,-9-10-2,0-10-14,-18-16-14,-15-8 6,-9-13-8,-2-10-3,-8-8 14,5 0 9,1-25 9,10-7 13,9-4 7,12-3 0,9 2 19,6-3 15,0 6 2,19-1-12,14 3-23,9-1-1,8 4-10,7-2 8,3 5-29,1 1-54,22 5-114,-17 3-104,-12 1-365</inkml:trace>
        </inkml:traceGroup>
        <inkml:traceGroup>
          <inkml:annotationXML>
            <emma:emma xmlns:emma="http://www.w3.org/2003/04/emma" version="1.0">
              <emma:interpretation id="{40F81BDA-5A73-4BCC-87DD-B9F055B1507D}" emma:medium="tactile" emma:mode="ink">
                <msink:context xmlns:msink="http://schemas.microsoft.com/ink/2010/main" type="inkWord" rotatedBoundingBox="18231,7344 18831,7329 18841,7692 18240,7708"/>
              </emma:interpretation>
              <emma:one-of disjunction-type="recognition" id="oneOf25">
                <emma:interpretation id="interp125" emma:lang="en-US" emma:confidence="0.5">
                  <emma:literal>=</emma:literal>
                </emma:interpretation>
                <emma:interpretation id="interp126" emma:lang="en-US" emma:confidence="0">
                  <emma:literal>-</emma:literal>
                </emma:interpretation>
                <emma:interpretation id="interp127" emma:lang="en-US" emma:confidence="0">
                  <emma:literal>,</emma:literal>
                </emma:interpretation>
                <emma:interpretation id="interp128" emma:lang="en-US" emma:confidence="0">
                  <emma:literal>.</emma:literal>
                </emma:interpretation>
                <emma:interpretation id="interp12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48601.9008">14531 2418 1166,'0'0'359,"0"0"-190,0 0 103,0 0-200,155-69-44,-98 58-5,-4 0 1,-4 1-17,-7 0-7,-6 6 0,-13 4-57,-20 0-194,-3 4-312,-3 13-434</inkml:trace>
          <inkml:trace contextRef="#ctx0" brushRef="#br0" timeOffset="148744.8302">14659 2673 15,'0'0'749,"0"0"-406,0 0-35,0 0-133,168-19-105,-96 2-69,1 4-1,-3-5-119,-12 5-166,-22-2-235</inkml:trace>
        </inkml:traceGroup>
        <inkml:traceGroup>
          <inkml:annotationXML>
            <emma:emma xmlns:emma="http://www.w3.org/2003/04/emma" version="1.0">
              <emma:interpretation id="{A7F2488A-93C6-4698-AAFF-D4B1750FD6AA}" emma:medium="tactile" emma:mode="ink">
                <msink:context xmlns:msink="http://schemas.microsoft.com/ink/2010/main" type="inkWord" rotatedBoundingBox="19238,7164 20549,7131 20569,7926 19258,7959"/>
              </emma:interpretation>
              <emma:one-of disjunction-type="recognition" id="oneOf26">
                <emma:interpretation id="interp130" emma:lang="en-US" emma:confidence="0.5">
                  <emma:literal>UZ</emma:literal>
                </emma:interpretation>
                <emma:interpretation id="interp131" emma:lang="en-US" emma:confidence="0">
                  <emma:literal>NZ</emma:literal>
                </emma:interpretation>
                <emma:interpretation id="interp132" emma:lang="en-US" emma:confidence="0">
                  <emma:literal>WZ</emma:literal>
                </emma:interpretation>
                <emma:interpretation id="interp133" emma:lang="en-US" emma:confidence="0">
                  <emma:literal>on</emma:literal>
                </emma:interpretation>
                <emma:interpretation id="interp134" emma:lang="en-US" emma:confidence="0">
                  <emma:literal>22</emma:literal>
                </emma:interpretation>
              </emma:one-of>
            </emma:emma>
          </inkml:annotationXML>
          <inkml:trace contextRef="#ctx0" brushRef="#br0" timeOffset="150501.5572">15597 2351 452,'0'0'142,"0"0"-80,0 0 20,0 0-8,0 0-30,0 0-2,0 0 28,-47-32 19,40 20 14,4 0 7,3-5-16,0-2-4,0-2-3,16-1-21,7-2-30,8 1-30,8 3-6,5 4-3,5 10 3,1 6 0,-8 9-9,-9 28-7,-9 12 10,-12 10 6,-9 7 13,-3-3 5,-3-3-10,-23-3-7,-7-8 14,-6-7-9,0-4 0,-3-9 1,6-4 0,5-2-6,5-11 8,8-1 1,5-5 5,8-4-1,2 1 10,3-3-2,0 0 8,0 0 17,0 0 32,0 0 31,15-16 31,9-8-70,12-12-56,6-4-15,8-9 2,1-4-2,1-7 6,-8-4 0,-5-2-6,-8 10 6,-13 5 9,-7 15 5,-8 14 26,-3 12 28,0 10-19,0 0-55,-9 30-35,-11 21-1,-1 8 28,5 9 8,14-3 8,2-9-7,0-10 10,29-11 0,7-9 4,6-9 3,6-6-18,0-11 0,0 0-79,-3 0-90,-6-8-106,-3-24-98,-12 5-341,-15-4-175</inkml:trace>
          <inkml:trace contextRef="#ctx0" brushRef="#br0" timeOffset="151066.0222">16347 2462 258,'0'0'257,"0"0"-117,0 0-39,0 0-36,0 0-16,0 0 5,0 0 19,-3 6 13,1-6 3,2 0 23,0 0 8,0 0 7,0 0 11,0-4 6,0-9-2,8-4-48,7-3-57,1-5 10,4 3-10,7 6-28,3 6-9,0 10 1,3 0-1,-7 18-12,-7 26 8,-10 13 4,-9 7 10,0 5-2,-21-2 0,-12-6-2,-6-4 5,6-8-4,6-14-6,12-14 0,12-8-1,3-7-8,0-6-4,16 0 5,16 0 7,16 0 11,9 0-2,6-6 2,4-2 0,-10 1-2,-7 1 13,-14-2-3,-15 4 8,-9 3 4,-9 1-8,-3-2-5,0 2-18,0 0-15,0-4-97,-10-4-77,-4 2-101,-4-7-362</inkml:trace>
        </inkml:traceGroup>
        <inkml:traceGroup>
          <inkml:annotationXML>
            <emma:emma xmlns:emma="http://www.w3.org/2003/04/emma" version="1.0">
              <emma:interpretation id="{7BD1DF41-A5BF-4A4A-A13F-817CBED7293F}" emma:medium="tactile" emma:mode="ink">
                <msink:context xmlns:msink="http://schemas.microsoft.com/ink/2010/main" type="inkWord" rotatedBoundingBox="20699,6601 23499,6531 23538,8089 20738,8159"/>
              </emma:interpretation>
              <emma:one-of disjunction-type="recognition" id="oneOf27">
                <emma:interpretation id="interp135" emma:lang="en-US" emma:confidence="0.5">
                  <emma:literal>(Sint)</emma:literal>
                </emma:interpretation>
                <emma:interpretation id="interp136" emma:lang="en-US" emma:confidence="0">
                  <emma:literal>(Sinti)</emma:literal>
                </emma:interpretation>
                <emma:interpretation id="interp137" emma:lang="en-US" emma:confidence="0">
                  <emma:literal>(Dint)</emma:literal>
                </emma:interpretation>
                <emma:interpretation id="interp138" emma:lang="en-US" emma:confidence="0">
                  <emma:literal>(Mint)</emma:literal>
                </emma:interpretation>
                <emma:interpretation id="interp139" emma:lang="en-US" emma:confidence="0">
                  <emma:literal>(Hint)</emma:literal>
                </emma:interpretation>
              </emma:one-of>
            </emma:emma>
          </inkml:annotationXML>
          <inkml:trace contextRef="#ctx0" brushRef="#br0" timeOffset="151746.5141">17229 1695 525,'0'0'221,"0"0"-13,0 0 70,0 0-129,0 0-133,0 0-6,-93 234 58,41-55 72,11-6-10,20-32-15,21-45-31,0-31-28,36 3-14,15 0-7,12-1-14,12-16 2,0-17-23,-4-14-15,-7-12-45,-7-8-98,-7 0-89,-11-14-150,-11-8-245</inkml:trace>
          <inkml:trace contextRef="#ctx0" brushRef="#br0" timeOffset="152289.2657">17745 2112 449,'0'0'534,"0"0"-457,0 0 94,0 0-70,0 0-46,0 0-42,0 0-7,6-36 16,-6 36-14,-13 0-8,-13 16-10,-16 5 9,-7 7 0,2 6 1,-2 0-1,8 1 0,7-5 1,11-6-2,7-9-5,11-1-5,5-6-24,0-5-18,0-3-6,23 0 60,11 0 20,10 0-1,8 3-9,2 3-9,-7 6 9,2 10-1,-13 5 4,-9 5 6,-12 3 38,-10 3 18,-5-6-21,0-1-24,-5-5-16,-16-2 4,-4-2 3,1-2-8,1-11-3,-1-1 2,3-4 1,3-4 3,3 0-1,-1 0 1,1-9-16,4-2-22,1 2-13,2-3-76,5 4-137,3 0-121,0 2-369</inkml:trace>
          <inkml:trace contextRef="#ctx0" brushRef="#br0" timeOffset="152553.6991">18015 2365 844,'0'0'360,"0"0"-145,0 0-86,0 0-81,0 0 13,0 0 22,0 0 43,83 146-22,-74-107 7,0 0-12,0-10-10,-6-2-20,4-10-20,-5-3-19,1-6-12,-3-3-10,0-5-8,0 0-67,0 0-107,0 0-76,0-5-87,0-13-22,-5-13-346</inkml:trace>
          <inkml:trace contextRef="#ctx0" brushRef="#br0" timeOffset="153022.9613">18122 1936 38,'0'0'117,"0"0"8,0 0 61,0 0 2,0 0-15,0 0-27,0 0-16,0-30-17,0 30-38,0 0-28,0 12-30,0 11 22,-18 11 8,-6-3-18,-6 7 4,-2-9 5,-4-1-6,5-10-10,10-4-6,6-11 1,12-3 14,3 0 52,0-9 69,0-17-64,10-4-53,11-3 3,2-1-16,4 7-22,3 5-56,1 8-109,-2 14-122,-5 0-242,-15 9-291</inkml:trace>
          <inkml:trace contextRef="#ctx0" brushRef="#br0" timeOffset="153488.8113">18224 2365 624,'0'0'192,"0"0"19,0 0-29,0 0-43,118 146-29,-104-114-3,-5-3 2,-6 0-41,-3-6-34,0-4-19,0-6-8,0-3 5,0-8-4,0-2-7,0 0 12,0-20 27,0-18-16,16-19-24,7-10-8,8-1-1,-2 9 9,-3 19 26,-1 19 39,-4 18-33,0 3-23,0 22 1,0 20 25,3 9 46,-4 7 18,5-8 3,-4-6-40,3-9-22,-3-14-7,-3-4-1,3-12 1,0-5 13,2 0 0,8-5-20,0-18-26,-2-3-63,1-7-54,-6-4-73,-6-4-106,-7-12-55,-4 7-222,-7 5-207</inkml:trace>
          <inkml:trace contextRef="#ctx0" brushRef="#br0" timeOffset="153809.0083">18902 2054 142,'0'0'690,"0"0"-482,0 0 98,0 0 11,0 0-66,0 0-62,0 0-115,37-54-73,-32 102 43,1 17 67,3 14-26,0 7-18,1 1 8,-2-9-6,4-13-21,-3-14-20,-4-13-21,5-15-1,-4-8-6,1-10-14,-2-5-42,1 0-45,-1 0-36,5 0-38,-2-10-53,2-23-95,-2 6-326,-5-2-329</inkml:trace>
          <inkml:trace contextRef="#ctx0" brushRef="#br0" timeOffset="153941.8155">18898 2418 104,'0'0'738,"0"0"-479,0 0-29,0 0-167,0 0-63,0 0-86,214-115-98,-154 90-135,-10-1-486</inkml:trace>
          <inkml:trace contextRef="#ctx0" brushRef="#br0" timeOffset="155238.6682">19004 1605 74,'0'0'68,"0"0"31,0 0 5,0 0-7,0 0-8,0 0-4,0 0 13,-18-65 9,15 58-9,0 3 9,3 1 26,0 1 8,0 2-18,0-4-2,0 4-12,0 0-1,0 0-18,0 0-18,0 0-26,0 0-21,24 0-5,15 12-1,18 11 9,21 9 19,12 12 3,9 7-4,0 8-2,-6 9 0,-7 8-18,-16 8 3,-16 9-11,-22 10 15,-17 8 18,-15-3-19,-5 0-20,-34-11 8,-10-9 10,-4-9-2,2-11 2,-1-11 15,11-9 20,2-8-6,5-11-9,8-4-12,8-9-3,2-1 4,8-8 0,-2-1-1,8-4-5,2-2 11,0 0 0,0 0-4,0 0 13,0 0-11,0 0-11,0 0-1,0 0-5,0 0-8,0 0-1,0 0-2,0 0-4,0 0 2,0 0-4,0 0-7,0 0 5,0 0-4,0 0 4,0 0-5,0 0 5,0 0-4,-3 0 4,3 0 0,0 0-6,0 0 0,0 0-1,0 0-16,0 0 2,0 0-7,0 0-10,0 0-14,0 0-24,0 0-28,0 0-36,0-2-56,0-1-15,0-6-35,0-12-81,0 0-289,0-2-548</inkml:trace>
        </inkml:traceGroup>
        <inkml:traceGroup>
          <inkml:annotationXML>
            <emma:emma xmlns:emma="http://www.w3.org/2003/04/emma" version="1.0">
              <emma:interpretation id="{E232EFE4-29E5-425D-B668-B1D955275690}" emma:medium="tactile" emma:mode="ink">
                <msink:context xmlns:msink="http://schemas.microsoft.com/ink/2010/main" type="inkWord" rotatedBoundingBox="24376,6952 27146,6882 27165,7616 24395,7686"/>
              </emma:interpretation>
              <emma:one-of disjunction-type="recognition" id="oneOf28">
                <emma:interpretation id="interp140" emma:lang="en-US" emma:confidence="0.5">
                  <emma:literal>some</emma:literal>
                </emma:interpretation>
                <emma:interpretation id="interp141" emma:lang="en-US" emma:confidence="0">
                  <emma:literal>Some</emma:literal>
                </emma:interpretation>
                <emma:interpretation id="interp142" emma:lang="en-US" emma:confidence="0">
                  <emma:literal>sowe</emma:literal>
                </emma:interpretation>
                <emma:interpretation id="interp143" emma:lang="en-US" emma:confidence="0">
                  <emma:literal>Sowe</emma:literal>
                </emma:interpretation>
                <emma:interpretation id="interp144" emma:lang="en-US" emma:confidence="0">
                  <emma:literal>soiree</emma:literal>
                </emma:interpretation>
              </emma:one-of>
            </emma:emma>
          </inkml:annotationXML>
          <inkml:trace contextRef="#ctx0" brushRef="#br0" timeOffset="172484.7486">22053 2198 490,'0'0'287,"0"0"-122,0 0 3,0 0-35,0 0-61,0 0-28,0 0-8,3-11-11,-3 16-21,0 17-2,0 12 6,0 13 71,0 7 14,0 5-6,0-5-14,4-8 2,4-5-20,5-12-17,-5-10-14,2-6 4,-2-7 1,2-4 6,1-2 8,2 0-9,7-10 7,4-20-12,7-13-15,-2-10-14,-1-15-15,-5-3-1,-10 6 14,-5 11 2,-5 17 19,-3 15 37,0 14 6,0 6-22,0 2-40,0 0 0,0 2-38,0 16-13,0 7 29,10 7 13,1 1 9,10-3 0,4-1 0,1-6 0,1-7 1,3-8 0,1-8-1,-2 0 0,2-4-16,-5-22-3,5-12 1,-8-6-1,-5-1 2,-7 2 17,-4 2 9,-7 12 3,0 7 10,0 5-10,0 9-11,0 2 0,0 4 0,0 2-1,0 0-6,0 0 4,-2 0 1,2 0-8,-5 0 2,3 0-3,-1 0 1,-3 0-4,4 0-12,2 0-12,-5 0-4,5 0 1,0 0 15,0 0 8,0 0 1,0 0 14,0 0-4,0 0-2,0 0 6,0 0-4,0 0 5,0 0 0,0 0-8,0 0 6,0 0-4,0 0-1,0 0 7,0 0-8,-5 0 3,-1 0 5,-3 0 0,3 0 0,-2 6 0,-2 0 0,2-2-1,-2 5-8,1 2 9,0 3-5,0 2 6,2-1-1,2 4 1,2 0 2,0-4-1,3 3-1,0-2 2,0-6 3,0-2-5,0-2-22,0-4-50,0-2-59,0 4-93,16-2-83,-8-2-181,4 2-92</inkml:trace>
          <inkml:trace contextRef="#ctx0" brushRef="#br0" timeOffset="173221.5021">22662 2335 279,'0'0'160,"0"0"33,0 0-59,0 0-31,153 16-12,-106-16-10,2-16-25,-10-8-8,-3-6 7,-7-5 14,-8-2 18,-8-3 22,-5 1-14,-4 6 20,-4 7-7,0 7-48,-4 5-9,-13 10-28,-8 4-17,-4 0-5,-4 2 0,-3 20-1,2 10 0,11 3 0,5 5-1,15 4-5,3-1 6,5-3-35,32-2-35,14-9-6,6-7 7,6-8-99,-4-9-82,-4-5 82,-11 0 22,-10 0 99,-14-5 47,-7-1 71,-10 1 91,-3 5 48,0 0-22,0 0-41,0 0-33,0 0 3,0 0 22,0 0 13,0 0 8,0 0 0,0-3 10,0 3 0,0 0-15,-3-3-13,0 3-19,3 0-11,0 0-23,0 0-17,0 0-29,0 0-2,0 0-23,0 0-18,0 0-1,0 0-8,0 0 8,0 0 0,0 0 0,0 0 1,0 0 6,0 0 0,0 0 6,0 0 0,0 0-10,0 0-1,0 0 1,0 0 2,3 0-4,3 0-48,-4 0-61,5 0-92,-1 0-91,6 3-54,6 11-202,27 9 6,-3-1-17,2-8-134</inkml:trace>
          <inkml:trace contextRef="#ctx0" brushRef="#br0" timeOffset="171075.3859">20890 1939 245,'0'0'152,"0"0"-94,0 0-12,0 0-12,0 0 5,0 0 28,0 0 22,24-21 11,-24 17 1,0 4-9,2 0-12,-2 0-18,0 0-21,0 0-11,0 0-11,0 0-5,0 0-8,0 0-4,0 0-1,0 0 12,0 0-6,0 0-6,0 0 6,0 0 0,0 0-5,0 0-1,0 0 9,0 0-1,0 0 1,0 0 0,0 0 1,0 0 3,0 0 5,0 0-2,0 0 12,0 0 0,0 0 2,0 0 1,0 0-4,0 0 7,-11 5-35,-16 20-13,-10 8 13,-2 7 24,-2 1 3,12-3 1,3-7-12,13-7 6,3-10-9,7-6-3,3-6 3,0-2 5,0 0 11,0 0 31,8 0 3,17 0-41,7 0-6,17 0 2,5-4-9,6-2-8,0 4 1,-6 2-1,-9 0-1,-9 0-1,-6 16-1,-9 8-5,-7 9 7,-7 5 1,-7 5 11,0-1 3,-3-1 19,-22-1-16,-7-5-6,-4-5-3,0-6 2,3-8-3,6-4-8,-1-4 2,5-3 5,2-3 3,3 2-1,0-4-7,2 0 3,-2 0-5,0 0-18,2 2-20,-2 1-44,2-1-57,6-2-45,8 0-97,2 0-120,2 0 56,58-7 118,-3-16-37</inkml:trace>
          <inkml:trace contextRef="#ctx0" brushRef="#br0" timeOffset="171358.8659">21324 2292 165,'0'0'287,"0"0"-61,0 0-38,0 0-103,0 0 57,0 0 30,0 0-30,64 165-36,-43-130-19,3-11 1,2-11-39,2-7-2,-5-6 28,-2 0-20,-5-2-21,-4-20-7,-6-7-8,-6-4-19,0-8-11,-3 0-14,-21 1 7,-6 5 8,-4 6 9,2 6-13,4 11-24,5 6-35,5 4-36,12 2-54,6 0-178,9 2-234,11 6 77</inkml:trace>
        </inkml:traceGroup>
        <inkml:traceGroup>
          <inkml:annotationXML>
            <emma:emma xmlns:emma="http://www.w3.org/2003/04/emma" version="1.0">
              <emma:interpretation id="{CA900B39-C29C-4A6B-9278-FA1A83035DBE}" emma:medium="tactile" emma:mode="ink">
                <msink:context xmlns:msink="http://schemas.microsoft.com/ink/2010/main" type="inkWord" rotatedBoundingBox="27727,7196 29239,7158 29251,7619 27739,7656"/>
              </emma:interpretation>
              <emma:one-of disjunction-type="recognition" id="oneOf29">
                <emma:interpretation id="interp145" emma:lang="en-US" emma:confidence="0.5">
                  <emma:literal>on</emma:literal>
                </emma:interpretation>
                <emma:interpretation id="interp146" emma:lang="en-US" emma:confidence="0">
                  <emma:literal>an</emma:literal>
                </emma:interpretation>
                <emma:interpretation id="interp147" emma:lang="en-US" emma:confidence="0">
                  <emma:literal>can</emma:literal>
                </emma:interpretation>
                <emma:interpretation id="interp148" emma:lang="en-US" emma:confidence="0">
                  <emma:literal>cen</emma:literal>
                </emma:interpretation>
                <emma:interpretation id="interp149" emma:lang="en-US" emma:confidence="0">
                  <emma:literal>con</emma:literal>
                </emma:interpretation>
              </emma:one-of>
            </emma:emma>
          </inkml:annotationXML>
          <inkml:trace contextRef="#ctx0" brushRef="#br0" timeOffset="173829.3053">24305 2259 77,'0'0'408,"0"0"-205,0 0-45,0 0 22,0 0-28,0 0 13,0 0-37,12-54-71,-42 63-43,-12 21-2,-8 10 10,-4 11 21,8 3 11,10 0 3,19-5-20,10-8-14,7-9-13,10-8 12,29-7 19,21-11-3,15-6-16,14 0-22,4-18-35,3-17-25,-6-13-49,-6-12 3,-12-5 10,-15 1 54,-18 5 38,-18 12 4,-18 11 65,-3 17 25,-3 7-46,-24 9-27,-9 3-11,-3 0 0,0 17 10,3 4-15,3 6 5,9 0-5,9 0-2,9-3 1,6-2-10,0-6-6,9-2-34,24-4 11,9-5 37,6-2 1,3-3-28,-6 0-22,-6 0 6,-2 4 21,-8 4 8,-1-1 5,-8 4-32,1-3-63,-3 2-14,-4-7 1,2 3-27,2-6-51,-3 0-47,-2 0-126</inkml:trace>
          <inkml:trace contextRef="#ctx0" brushRef="#br0" timeOffset="174488.4929">25096 2179 283,'0'0'127,"0"0"11,0 0 5,0 0-30,0 0-45,0 0-38,0 0-14,-34 37 29,24-1 31,1 4 30,5 6 8,2 2 5,2-2-20,0-3-28,0-7-24,0-8-12,0-10-12,0-8-6,0-5-9,0-5 3,0 0 7,0 0 15,0-2 10,9-23-21,9-15-22,9-14-37,3-11-2,2-2-1,2 13 37,-8 13 3,-4 20 63,-5 18-19,-2 3-44,1 11-10,2 24 10,3 11 41,-6 9 19,0-2 37,-4 1-31,2-11-34,-5-7-11,2-10-4,-2-9-4,-1-10-7,-1-1 8,2-6-14,5 0-25,-1 0-8,9 0-68,8-19-121,-1-1-139,-7 5-339</inkml:trace>
        </inkml:traceGroup>
        <inkml:traceGroup>
          <inkml:annotationXML>
            <emma:emma xmlns:emma="http://www.w3.org/2003/04/emma" version="1.0">
              <emma:interpretation id="{9A8B394C-CE6C-4D45-B9B7-2542B2B82191}" emma:medium="tactile" emma:mode="ink">
                <msink:context xmlns:msink="http://schemas.microsoft.com/ink/2010/main" type="inkWord" rotatedBoundingBox="29652,7067 31236,7027 31267,8266 29683,8306"/>
              </emma:interpretation>
              <emma:one-of disjunction-type="recognition" id="oneOf30">
                <emma:interpretation id="interp150" emma:lang="en-US" emma:confidence="0.5">
                  <emma:literal>say</emma:literal>
                </emma:interpretation>
                <emma:interpretation id="interp151" emma:lang="en-US" emma:confidence="0">
                  <emma:literal>pay</emma:literal>
                </emma:interpretation>
                <emma:interpretation id="interp152" emma:lang="en-US" emma:confidence="0">
                  <emma:literal>ray</emma:literal>
                </emma:interpretation>
                <emma:interpretation id="interp153" emma:lang="en-US" emma:confidence="0">
                  <emma:literal>way</emma:literal>
                </emma:interpretation>
                <emma:interpretation id="interp154" emma:lang="en-US" emma:confidence="0">
                  <emma:literal>Day</emma:literal>
                </emma:interpretation>
              </emma:one-of>
            </emma:emma>
          </inkml:annotationXML>
          <inkml:trace contextRef="#ctx0" brushRef="#br0" timeOffset="176119.9309">25975 2408 209,'0'0'181,"0"0"-28,0 0 34,0 0-38,0 0-15,0 0 7,0 0 43,-15 32 0,15-32-20,0 0-34,0-2-29,13-18-39,2-9-62,-4-9-15,2-6-7,-5 5-7,-5 7 27,1 10 2,-4 13 0,0 7-1,5 2-11,8 0-42,5 11-101,11 13 74,10 8 62,3 5 10,7 7 9,-10 2-1,-6 0 0,-19-3-21,-11-5-60,-3-3 46,-14-5 28,-20-3 8,-5-6 8,6-7 3,7-5-9,8-3 6,8-6 7,7 0 5,3 0 15,0 0 9,0-10-44,10-6-22,11-6-43,5 1-37,10 0-91,9-6-40,3-4-94,7-4 50,-1-2 39,-1-6 151,-5-1 87,-6 4 91,-8 2 81,-8 9 24,-11 5 30,-2 7-26,-10 9-21,-1 3-14,-2 1-39,0 4-45,0 0-36,0 0-33,0 0-5,0 0-6,0 0 0,0 0 0,0 0 0,0 0 7,0 0-6,0-2-1,0 0-1,0-4-13,6 1-28,-1-5-93,5-2 7,6 1 5,2-2 36,0 1-24,-2 3 49,0 1 35,-4 0 26,-9 4 26,0 2 68,-3 2 29,0 0-5,0 0-34,-6 0-50,-15 0-21,-12 15 0,-9 10 0,-6 14 32,0 1 20,6 8-2,9-2-10,9 0-19,12-3-24,9-5-8,3-11-1,0-6 10,21-7-11,7-13 0,1-1 0,4 0 0,4-15-30,-1-17-21,-4-7-34,-4-5-9,-5 0 42,-7 13 52,-8 6 17,-3 14 75,0 11-2,-5 0-90,2 0-2,4 16-24,4 8 25,-2 1 1,0-1 0,5-6-25,-3-4-74,-2-6-37,0-5-27,2-3 40,5 0 82,3-19-8,6-14-20,3-4 28,3-6 41,-1 0 53,-1 9 79,-7 10 28,-6 14 28,-4 10-56,2 0-82,5 0-31,3 16 31,3 2-29,6-1-8,-3-4-6,3-7 8,-6-3-5,-1-3 0,1 0 3,-2-14 5,-1-13 5,3-5 16,-3-4 31,-3 2 52,-3 3 10,-7 8 10,-5 10 16,0 7-10,-3 6-73,0 0-75,0 27-43,0 19 22,0 24 19,0 19 2,0 16 0,0 11 0,-3 5-19,3 4-33,0-6 30,0-6-3,-3-13-46,-12-16-36,-14-21 11,-17-19 0,-10-23 50,-10-21 30,0 0 16,6-32 30,12-16 45,14-6 6,21-3 3,13 1 27,0-1-43,20 5-35,12 4-14,14 3-19,4-2-18,7 7-41,10 1-61,35-15-81,-15 18-158,-9-5-396</inkml:trace>
        </inkml:traceGroup>
      </inkml:traceGroup>
      <inkml:traceGroup>
        <inkml:annotationXML>
          <emma:emma xmlns:emma="http://www.w3.org/2003/04/emma" version="1.0">
            <emma:interpretation id="{A34F72A2-8091-4553-9A31-36D187F73CD4}" emma:medium="tactile" emma:mode="ink">
              <msink:context xmlns:msink="http://schemas.microsoft.com/ink/2010/main" type="line" rotatedBoundingBox="4311,8617 21348,8722 21338,10395 4301,10290"/>
            </emma:interpretation>
          </emma:emma>
        </inkml:annotationXML>
        <inkml:traceGroup>
          <inkml:annotationXML>
            <emma:emma xmlns:emma="http://www.w3.org/2003/04/emma" version="1.0">
              <emma:interpretation id="{4EF64DA5-A112-4C3C-B712-D78A9A1FBE88}" emma:medium="tactile" emma:mode="ink">
                <msink:context xmlns:msink="http://schemas.microsoft.com/ink/2010/main" type="inkWord" rotatedBoundingBox="4309,9034 5183,9040 5177,10112 4302,10106"/>
              </emma:interpretation>
              <emma:one-of disjunction-type="recognition" id="oneOf31">
                <emma:interpretation id="interp155" emma:lang="en-US" emma:confidence="0">
                  <emma:literal>)</emma:literal>
                </emma:interpretation>
                <emma:interpretation id="interp156" emma:lang="en-US" emma:confidence="0">
                  <emma:literal>h</emma:literal>
                </emma:interpretation>
                <emma:interpretation id="interp157" emma:lang="en-US" emma:confidence="0">
                  <emma:literal>Y</emma:literal>
                </emma:interpretation>
                <emma:interpretation id="interp158" emma:lang="en-US" emma:confidence="0">
                  <emma:literal>N</emma:literal>
                </emma:interpretation>
                <emma:interpretation id="interp15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178560.1485">656 4017 83,'0'0'72,"0"0"-3,0 0-10,0 0-18,0 0-7,0 0 1,-13 0-3,10 0-9,1 0 10,-1 0 18,0 0-5,-2 0 3,0-3 10,5 0 0,-2 3 15,2-4 1,-3 3 4,3 1-1,-3-3 2,3 3 21,0 0-11,0 0-10,0 0-10,0 0-14,0 3-24,0 23-20,0 21-12,6 17 67,12 15 45,12 5-34,2-6-7,7-11-18,0-15-9,-5-18-16,-4-15 5,-6-11 11,-6-8-10,3 0-3,0-16 14,2-14-1,-2-7-22,1-9-4,-8-4-2,-4 3 6,-7 0-2,-3 13 6,0 7 8,0 10 6,0 9-2,0 6-16,0 2-14,0 0-8,0 0-12,0 0-15,0 13-13,0 14 1,0 8 20,0 11 13,3 7-3,6 5 8,2-1-13,2-3 0,-5-6-1,-1-7-5,-7-7-10,0-5 5,0-4-3,-15-6-3,-13 1 0,-7-10 1,-8-2 4,-7-8-2,-4 0 13,0 0 3,2-11 4,8-4 7,8-1 1,12 4 0,6 4 16,9 3 21,3 2 5,6 1-2,0 2-9,0 0-10,0 0-21,0 0-9,0 0-79,0 0-173,12 0-421,3 0-221</inkml:trace>
          <inkml:trace contextRef="#ctx0" brushRef="#br0" timeOffset="178943.0954">1328 4621 1086,'0'0'198,"0"0"-77,0 0-5,0 0-14,0 0-19,0 0 15,0 0 22,0 14-29,0 5-30,0 10 42,0 14 52,2 6-29,8 7-36,-2-3-9,5 3 12,1-14-25,-2-3-21,1-13-13,-5-6-4,2-12-6,-7-3-2,2-5-7,-2 0 12,4 0-3,-4 0-24,2-4-51,-2-5-59,0-5-84,7-16-142,-2 0-204,-1-2-181</inkml:trace>
        </inkml:traceGroup>
        <inkml:traceGroup>
          <inkml:annotationXML>
            <emma:emma xmlns:emma="http://www.w3.org/2003/04/emma" version="1.0">
              <emma:interpretation id="{6EE05850-DF23-40B9-BD4D-28F0AFAECD69}" emma:medium="tactile" emma:mode="ink">
                <msink:context xmlns:msink="http://schemas.microsoft.com/ink/2010/main" type="inkWord" rotatedBoundingBox="5490,9003 6509,9010 6503,10073 5483,10066"/>
              </emma:interpretation>
              <emma:one-of disjunction-type="recognition" id="oneOf32">
                <emma:interpretation id="interp160" emma:lang="en-US" emma:confidence="0">
                  <emma:literal>Lt)</emma:literal>
                </emma:interpretation>
                <emma:interpretation id="interp161" emma:lang="en-US" emma:confidence="0">
                  <emma:literal>LE)</emma:literal>
                </emma:interpretation>
                <emma:interpretation id="interp162" emma:lang="en-US" emma:confidence="0">
                  <emma:literal>(5)</emma:literal>
                </emma:interpretation>
                <emma:interpretation id="interp163" emma:lang="en-US" emma:confidence="0">
                  <emma:literal>E)</emma:literal>
                </emma:interpretation>
                <emma:interpretation id="interp164" emma:lang="en-US" emma:confidence="0">
                  <emma:literal>(t)</emma:literal>
                </emma:interpretation>
              </emma:one-of>
            </emma:emma>
          </inkml:annotationXML>
          <inkml:trace contextRef="#ctx0" brushRef="#br0" timeOffset="179259.609">1795 4170 580,'0'0'410,"0"0"-247,0 0 89,0 0-53,0 0-50,0 0-41,0 0-42,3 6-61,-3 51 14,0 22 62,-9 22 108,4 10-59,5-4 1,0-6-56,11-12-46,17-16-16,8-14-13,3-15-1,3-18-47,2-13-83,1-13-33,19-19-77,-14-18-150,-9-9-474</inkml:trace>
          <inkml:trace contextRef="#ctx0" brushRef="#br0" timeOffset="179462.3913">2218 4233 1011,'0'0'297,"0"0"-210,0 0-51,0 0 47,-6 151 28,6-86 2,13-4 19,10-3-37,7-13-45,0-10-25,4-8-25,0-12-38,3-7-81,11-8-94,-6 0-162,-11-18-384</inkml:trace>
          <inkml:trace contextRef="#ctx0" brushRef="#br0" timeOffset="179601.2104">2168 4451 160,'0'0'618,"0"0"-550,0 0-39,0 0-29,213-173-69,-130 134-161,-11 3-145</inkml:trace>
          <inkml:trace contextRef="#ctx0" brushRef="#br0" timeOffset="179880.0332">2467 3976 129,'0'0'715,"0"0"-543,0 0 1,0 0-64,0 0-89,0 0-19,192 100 10,-138-25 7,-9 17 38,-15 6 18,-15-2-24,-15-1-10,0-12-19,-22-8-1,-17-10-4,-3-11-1,1-10 1,2-13-6,3-6-10,2-14-96,8-5-174,11-6-369</inkml:trace>
        </inkml:traceGroup>
        <inkml:traceGroup>
          <inkml:annotationXML>
            <emma:emma xmlns:emma="http://www.w3.org/2003/04/emma" version="1.0">
              <emma:interpretation id="{877E8901-36B4-4119-9C43-C17A39F56CEB}" emma:medium="tactile" emma:mode="ink">
                <msink:context xmlns:msink="http://schemas.microsoft.com/ink/2010/main" type="inkWord" rotatedBoundingBox="6874,9086 9841,9104 9834,10324 6867,10306"/>
              </emma:interpretation>
              <emma:one-of disjunction-type="recognition" id="oneOf33">
                <emma:interpretation id="interp165" emma:lang="en-US" emma:confidence="0">
                  <emma:literal>takt</emma:literal>
                </emma:interpretation>
                <emma:interpretation id="interp166" emma:lang="en-US" emma:confidence="0">
                  <emma:literal>tusk)</emma:literal>
                </emma:interpretation>
                <emma:interpretation id="interp167" emma:lang="en-US" emma:confidence="0">
                  <emma:literal>tsk)</emma:literal>
                </emma:interpretation>
                <emma:interpretation id="interp168" emma:lang="en-US" emma:confidence="0">
                  <emma:literal>+4214)</emma:literal>
                </emma:interpretation>
                <emma:interpretation id="interp169" emma:lang="en-US" emma:confidence="0">
                  <emma:literal>+42164)</emma:literal>
                </emma:interpretation>
              </emma:one-of>
            </emma:emma>
          </inkml:annotationXML>
          <inkml:trace contextRef="#ctx0" brushRef="#br0" timeOffset="180249.5588">3169 4510 87,'0'0'874,"0"0"-769,0 0-60,0 0 10,0 0 10,0 0 24,0 0 57,27 0 45,6 0 12,14 0-42,20-2-14,11-11-48,8-1-36,-1-3-21,-11 2-17,-10 1 17,-17 3 13,-11 3-11,-18 0-8,-5 5-18,-8 0-11,-5 3-7,0 0-4,0 0-50,0 0-77,-12 0-108,-45 0-99,4 0-286,-4-5-552</inkml:trace>
          <inkml:trace contextRef="#ctx0" brushRef="#br0" timeOffset="180533.4503">3393 4159 773,'0'0'605,"0"0"-439,0 0 105,0 0-86,0 0-92,0 0-61,0 0-31,34 38 30,-14 18 87,4 15 51,4 10-19,-2 6-44,2-4-17,-4-8-39,-3-7-28,-3-14-11,-7-9-10,1-12 8,-6-9-9,1-10-20,-2-6-85,-2-8-95,0 0-101,4-12-47,-1-13-1,-1-11-768</inkml:trace>
          <inkml:trace contextRef="#ctx0" brushRef="#br0" timeOffset="181681.9839">4011 4265 650,'0'0'194,"0"0"-22,0 0-16,0 0-53,0 0-80,0 0-16,0 0 38,43 140 67,-19-75-28,5-6-23,4-13-21,1-11-7,-2-16 1,-2-11 1,-3-8-11,0 0 1,0-22-9,-4-12-5,2-10 2,-6-10-6,-8 0 3,-2 1-4,-9 4 18,0 13 55,0 15 19,0 10-19,0 11-40,0 0-39,0 17-39,0 19 1,9 20 21,3 9 17,4 5 1,2-3-1,-4-6 1,1-4 0,-5-11 0,-5-11 0,-5-5-1,0-8-1,-3-3-22,-24-4-4,-5-4-9,-12-3-15,-3-5-10,-2-3 12,2 0 18,5 0 2,6 0 8,6 0 7,12-4 8,9 1-3,6-1-24,3 4-58,0-1-130,12 1-298</inkml:trace>
          <inkml:trace contextRef="#ctx0" brushRef="#br0" timeOffset="182162.0011">4734 4817 218,'0'0'580,"0"0"-438,0 0 1,0 0-61,0 0-12,0 0 4,0 0 20,78-50 28,-60 33 0,-3 5-5,3 3-19,-4 3-15,4 6-30,3 0-33,4 6-19,2 23-1,-4 14 20,-5 15 5,-15 3 32,-3 11-24,0-5-2,-21 0-15,1-10-9,-1-12-1,8-12-5,10-18-1,3-6 1,0-9 12,16 0 21,14 0 12,9-11-16,9-8-4,3 1-14,-1-1-3,-1 2-3,-8 3 7,-7 4-5,-13 1-8,-9 5 0,-9 1 0,-3 3-17,0 0-70,0 0-119,-10-8-146,-11-2-249,1-1-413</inkml:trace>
          <inkml:trace contextRef="#ctx0" brushRef="#br0" timeOffset="182870.1183">5246 4182 358,'0'0'234,"0"0"-22,0 0 54,0 0-18,0 0-38,0 0-13,0 0-14,-3-115-69,3 138-114,0 30 17,0 26-17,3 11 134,7 11-23,5-2-34,0-11-30,6-13-38,0-18-1,0-14-8,-3-13-36,3-14-53,0-12-60,5-4-40,5-2-10,5-46-197,-4 2-317</inkml:trace>
          <inkml:trace contextRef="#ctx0" brushRef="#br0" timeOffset="183056.8629">5681 4257 605,'0'0'407,"0"0"-234,0 0-110,0 0 119,0 184 3,0-115-61,0-1 9,6-11-26,9-13-44,6-13-28,3-9-14,6-12-21,4-4-62,2-6-23,0-14-185,-10-12-314,-10-10-490</inkml:trace>
          <inkml:trace contextRef="#ctx0" brushRef="#br0" timeOffset="183190.3289">5681 4441 25,'0'0'897,"0"0"-802,0 0-95,0 0-14,241-111-92,-170 87-175,-14 2-335</inkml:trace>
          <inkml:trace contextRef="#ctx0" brushRef="#br0" timeOffset="183469.6024">5900 4076 757,'0'0'270,"0"0"-127,0 0-89,0 0-11,0 0 38,147 169-18,-111-84 54,-6 9-24,-15 0-10,-8 1-42,-7-10-19,-4-11-10,-17-9-11,-6-14 14,1-11-8,-2-10 8,4-8 1,4-9-7,4-1-9,1-10-54,4-2-73,-2 0-125,11 0-405</inkml:trace>
        </inkml:traceGroup>
        <inkml:traceGroup>
          <inkml:annotationXML>
            <emma:emma xmlns:emma="http://www.w3.org/2003/04/emma" version="1.0">
              <emma:interpretation id="{B17D3448-6C45-43A4-95CA-337194FEF4B7}" emma:medium="tactile" emma:mode="ink">
                <msink:context xmlns:msink="http://schemas.microsoft.com/ink/2010/main" type="inkWord" rotatedBoundingBox="10266,9612 10840,9615 10838,9967 10264,9963"/>
              </emma:interpretation>
              <emma:one-of disjunction-type="recognition" id="oneOf34">
                <emma:interpretation id="interp170" emma:lang="en-US" emma:confidence="1">
                  <emma:literal>=</emma:literal>
                </emma:interpretation>
                <emma:interpretation id="interp171" emma:lang="en-US" emma:confidence="0">
                  <emma:literal>I</emma:literal>
                </emma:interpretation>
                <emma:interpretation id="interp172" emma:lang="en-US" emma:confidence="0">
                  <emma:literal>.</emma:literal>
                </emma:interpretation>
                <emma:interpretation id="interp173" emma:lang="en-US" emma:confidence="0">
                  <emma:literal>,</emma:literal>
                </emma:interpretation>
                <emma:interpretation id="interp17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83680.8053">6563 4659 1577,'0'0'321,"0"0"-157,0 0-29,177-46-104,-96 33-22,-1 4-1,-10 4-8,-19 2-47,-30 3-139,-18 3-177,-3 11-556</inkml:trace>
          <inkml:trace contextRef="#ctx0" brushRef="#br0" timeOffset="183807.9123">6649 4932 834,'0'0'554,"0"0"-295,0 0-186,208-38-73,-94 9 0,-21 1-230,-21 0-594</inkml:trace>
        </inkml:traceGroup>
        <inkml:traceGroup>
          <inkml:annotationXML>
            <emma:emma xmlns:emma="http://www.w3.org/2003/04/emma" version="1.0">
              <emma:interpretation id="{556464E2-E6A6-4E70-B0EE-A55C9980F3AB}" emma:medium="tactile" emma:mode="ink">
                <msink:context xmlns:msink="http://schemas.microsoft.com/ink/2010/main" type="inkWord" rotatedBoundingBox="11330,9332 12222,9338 12216,10304 11324,10298"/>
              </emma:interpretation>
              <emma:one-of disjunction-type="recognition" id="oneOf35">
                <emma:interpretation id="interp175" emma:lang="en-US" emma:confidence="0">
                  <emma:literal>The</emma:literal>
                </emma:interpretation>
                <emma:interpretation id="interp176" emma:lang="en-US" emma:confidence="0">
                  <emma:literal>the</emma:literal>
                </emma:interpretation>
                <emma:interpretation id="interp177" emma:lang="en-US" emma:confidence="0">
                  <emma:literal>M</emma:literal>
                </emma:interpretation>
                <emma:interpretation id="interp178" emma:lang="en-US" emma:confidence="0">
                  <emma:literal>24</emma:literal>
                </emma:interpretation>
                <emma:interpretation id="interp179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185593.7037">7645 4456 699,'0'0'123,"0"0"-62,0 0 11,0 0-29,0 0-6,0 0 41,0 0 78,-18-23 9,18 6-44,13-4-34,5-4-14,8 0-54,10 4-10,9 6-3,6 8 7,4 7-2,-5 14-3,-7 36-8,-14 17-1,-14 10 1,-15 4 17,0 0-11,-18-7-5,-18-11 14,-8-6-8,-2-8 2,4-11-2,3-9 3,10-6-4,8-11-4,6-3-1,5-7 8,7 2-2,3-4 33,0 0 26,0 0 22,0 0 22,18-17 33,10-6-88,7-13-44,11-7-11,8-5-1,-1-4-6,1-3 7,-5 1 7,-10 0-7,-10 4 2,-8 3 12,-11 10 0,-8 13 15,-2 7 49,0 12-4,-2 5-41,-17 0-33,-4 19-19,-5 13-5,2 11 18,2 6 5,11-3 1,13 3 1,0-7 6,18 2-6,21-9 16,9-9-16,6-4 9,0-11-10,-2-9-13,-8-2-20,-10 0-7,-8-2 3,-8-16 16,-3-4 8,-9-3-2,-3 1 13,-3-6-4,0 3 6,0 0 26,0 2 14,-3 4-1,-5 0 7,1 8 5,1 1-2,1 4-1,2 6-7,3-1-3,-4 3-7,4 0-13,-3 0-9,3 0-9,0 9-24,-3 15-6,3 12 30,0 11 17,0 10 23,0 8 15,10 2 11,6 0-11,7-4-4,-2-4-1,-8-8 20,3-11-11,-4-9-13,-6-10-6,-1-7-16,0-6-4,-5-5-5,2-3 1,-2 0 8,0 0 0,0 0-7,0 0-17,0 0-15,0 0-65,0-11-51,0-7-69,0-10-105,3-4-189,0-19-58,0 9-108,-3 9-61</inkml:trace>
        </inkml:traceGroup>
        <inkml:traceGroup>
          <inkml:annotationXML>
            <emma:emma xmlns:emma="http://www.w3.org/2003/04/emma" version="1.0">
              <emma:interpretation id="{17190E8A-F88A-417F-BB9B-6D5BCEBEA9C3}" emma:medium="tactile" emma:mode="ink">
                <msink:context xmlns:msink="http://schemas.microsoft.com/ink/2010/main" type="inkWord" rotatedBoundingBox="12667,8934 15458,8952 15451,10153 12660,10136"/>
              </emma:interpretation>
              <emma:one-of disjunction-type="recognition" id="oneOf36">
                <emma:interpretation id="interp180" emma:lang="en-US" emma:confidence="1">
                  <emma:literal>(Sint)</emma:literal>
                </emma:interpretation>
                <emma:interpretation id="interp181" emma:lang="en-US" emma:confidence="0">
                  <emma:literal>(Sint</emma:literal>
                </emma:interpretation>
                <emma:interpretation id="interp182" emma:lang="en-US" emma:confidence="0">
                  <emma:literal>(Sinte)</emma:literal>
                </emma:interpretation>
                <emma:interpretation id="interp183" emma:lang="en-US" emma:confidence="0">
                  <emma:literal>(Sinte</emma:literal>
                </emma:interpretation>
                <emma:interpretation id="interp184" emma:lang="en-US" emma:confidence="0">
                  <emma:literal>(Sit)</emma:literal>
                </emma:interpretation>
              </emma:one-of>
            </emma:emma>
          </inkml:annotationXML>
          <inkml:trace contextRef="#ctx0" brushRef="#br0" timeOffset="186321.2619">9196 4063 494,'0'0'212,"0"0"-158,0 0 55,0 0 23,0 0-18,0 0-36,0 0-14,14-75 3,-14 75-14,0 0-37,0 0-6,0 0 3,0 0 9,0 0 9,0 0 1,0 0 4,0 0-10,0 0-7,0 0-3,0 0 0,0 0 6,0 0 3,0 0 1,0 0-4,0 0 0,0 0-3,0 0 1,0 0-1,0 0 15,0 0 2,0 0 18,0 0 2,0 0 5,0 0-12,0 0-6,0 0-2,0 0 2,-5 0-8,-11 0-10,-7 19-17,-13 25-7,-9 21 21,-1 22 30,7 19 44,10 6-1,19 4-32,10-5-10,22-9-13,31-12-13,17-15 2,8-12-14,-3-18-15,0-11 0,-12-15-8,-12-9-17,-9-10-10,-9 0-18,-9 0-41,-3-4-59,-3-19-120,-7 3-121,-1-2-535</inkml:trace>
          <inkml:trace contextRef="#ctx0" brushRef="#br0" timeOffset="186770.919">9744 4316 393,'0'0'877,"0"0"-712,0 0-75,0 0 44,0 0-94,0 0-40,0 0-25,-47-7 25,14 33 3,-6 7 10,3 1 0,2-1-1,10-6-4,6-3-2,10-7-5,1-10-1,7-1 0,0-4-8,0 1-18,13-3 0,10 3 26,11 5 9,7 6-2,1 4-6,0 7-1,-3 5 0,-11 5 9,-10-1 27,-13 1 34,-5 0-22,0 1-20,-23-5-7,-8-3 2,-8-4 5,0-5-6,-3-2-4,3-12-1,3-3-6,10-2 6,5 0-10,3-7-7,8-10-76,7-2-85,3-8-114,6 6-324,16-1-332</inkml:trace>
          <inkml:trace contextRef="#ctx0" brushRef="#br0" timeOffset="187433.6013">10068 4270 547,'0'0'178,"0"0"-15,0 0 8,0 0-61,0 0-38,0 0-7,0 0 25,0-19 7,0 19 1,0 0-18,-2 0-23,2 0-30,-7 0-20,1 0-7,-2 8 0,-8 3 12,1 0 20,-3-1 19,3-4-2,6-1 0,4-5-9,1 0 1,4 0 19,0 0 45,0 0 28,0-18 2,0-4-74,4-7-12,4 1 3,8-1-9,-5 4-15,4 7-19,-3 3-9,-3 8-32,3 4-68,-6 3-111,1 26-185,-4 14-207,-3-1-126</inkml:trace>
          <inkml:trace contextRef="#ctx0" brushRef="#br0" timeOffset="187045.3209">10002 4581 641,'0'0'714,"0"0"-496,0 0-135,0 0 39,0 0 42,0 0 11,108 153-6,-93-110-14,-3-5-31,0-3-30,-6-11-16,3-4-28,-6-7-21,0-7-19,0-4 1,-3-2-11,0 0-46,0 0-72,0 0-72,0-38-55,-3 1-242,-8-4-252</inkml:trace>
          <inkml:trace contextRef="#ctx0" brushRef="#br0" timeOffset="188002.2931">10323 4586 816,'0'0'249,"0"0"38,0 0-62,0 0-87,0 0-39,0 0-33,159 154-7,-155-136-36,-4-7-17,0-3-6,0-8-5,0 0-14,0-5 13,11-27-1,10-14-32,9-11 10,6-2 6,1 8 23,-5 16 7,1 18 16,-2 17-11,-2 3 7,1 29 11,2 11 33,2 4 41,-4-4-12,0-6-13,-3-9-25,-3-13-12,-3-6-14,-3-9 8,0 0 11,3-14-4,-3-21-31,3-13-12,-9-19-28,-3-15 15,-9-15 2,0-3 11,0 5 1,0 17 11,-3 25 55,-3 22 24,-1 24 6,2 7-93,-1 2-4,-3 30-30,3 20 30,0 13 35,6 12 20,0 8 15,0 5-7,14-8-11,11-3-25,-1-14-19,2-11-2,2-12-6,-7-9-61,-3-11-86,-7-10-94,-4-6-228,-4-6-10,-3 0-291</inkml:trace>
          <inkml:trace contextRef="#ctx0" brushRef="#br0" timeOffset="188155.7719">10938 4581 1008,'0'0'376,"0"0"-182,0 0-148,179-85-46,-94 59-30,17-7-90,-22 6-109,-13 9-296</inkml:trace>
          <inkml:trace contextRef="#ctx0" brushRef="#br0" timeOffset="188551.5124">11205 3938 717,'0'0'289,"0"0"-123,0 0 127,0 0-74,0 0-65,0 0-52,0 0-34,57-21-62,-15 56 8,15 16 55,15 22 9,3 16-7,0 13-19,-9 16-9,-12 7-9,-18-6-2,-25-6-22,-11-13-10,-11-16-1,-28-17 1,-4-15 1,-2-17 11,9-11 1,7-10 2,4-12-15,11-2-39,2 0-62,-1 0-95,5-21-103,-2-3-314,10-1-463</inkml:trace>
        </inkml:traceGroup>
        <inkml:traceGroup>
          <inkml:annotationXML>
            <emma:emma xmlns:emma="http://www.w3.org/2003/04/emma" version="1.0">
              <emma:interpretation id="{8072A14A-44CB-4511-A759-54474A2D477E}" emma:medium="tactile" emma:mode="ink">
                <msink:context xmlns:msink="http://schemas.microsoft.com/ink/2010/main" type="inkWord" rotatedBoundingBox="16109,9230 16837,9234 16833,10013 16104,10008"/>
              </emma:interpretation>
              <emma:one-of disjunction-type="recognition" id="oneOf37">
                <emma:interpretation id="interp185" emma:lang="en-US" emma:confidence="1">
                  <emma:literal>+</emma:literal>
                </emma:interpretation>
                <emma:interpretation id="interp186" emma:lang="en-US" emma:confidence="0">
                  <emma:literal>x</emma:literal>
                </emma:interpretation>
                <emma:interpretation id="interp187" emma:lang="en-US" emma:confidence="0">
                  <emma:literal>X</emma:literal>
                </emma:interpretation>
                <emma:interpretation id="interp188" emma:lang="en-US" emma:confidence="0">
                  <emma:literal>t</emma:literal>
                </emma:interpretation>
                <emma:interpretation id="interp18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89227.6634">12455 4637 225,'0'0'209,"0"0"-31,0 0 30,0 0-7,0 0 3,0 0-13,0 0-15,-51-8-23,51 6-17,0 2-6,3-4 2,22 0 6,14-5 16,13-1-93,26-7-12,16-4 1,4 2-19,-5 3-10,-8 1-3,-22 7-4,-16 7-2,-19-2-2,-10 3-3,-12 0-5,-6 0-1,0 0-1,0 0-18,0 0-49,0 0-95,-13 0-82,-13 0-45,-37 0-31,3-4-198,1-3-342</inkml:trace>
          <inkml:trace contextRef="#ctx0" brushRef="#br0" timeOffset="189541.7773">12704 4253 628,'0'0'243,"0"0"78,0 0 15,0 0-85,0 0-43,0 0-29,0 0-71,16-53-54,-11 80-45,3 19 30,5 16 90,0 16 30,0 9-50,6-1-16,-1-3-25,-3-6-9,3-14-11,-3-7-16,-4-14-14,-1-9-7,-4-12-11,-1-10 0,-1-3-9,-1-8-53,0 0-72,-3 0-83,0 0-33,0-2-87,0-20-50,0-8-395</inkml:trace>
        </inkml:traceGroup>
        <inkml:traceGroup>
          <inkml:annotationXML>
            <emma:emma xmlns:emma="http://www.w3.org/2003/04/emma" version="1.0">
              <emma:interpretation id="{9D39C2EC-236F-4C72-B7F6-DBEB71837858}" emma:medium="tactile" emma:mode="ink">
                <msink:context xmlns:msink="http://schemas.microsoft.com/ink/2010/main" type="inkWord" rotatedBoundingBox="17033,9350 18296,9358 18290,10188 17028,10181"/>
              </emma:interpretation>
              <emma:one-of disjunction-type="recognition" id="oneOf38">
                <emma:interpretation id="interp190" emma:lang="en-US" emma:confidence="0">
                  <emma:literal>as</emma:literal>
                </emma:interpretation>
                <emma:interpretation id="interp191" emma:lang="en-US" emma:confidence="0">
                  <emma:literal>NZ</emma:literal>
                </emma:interpretation>
                <emma:interpretation id="interp192" emma:lang="en-US" emma:confidence="0">
                  <emma:literal>a</emma:literal>
                </emma:interpretation>
                <emma:interpretation id="interp193" emma:lang="en-US" emma:confidence="0">
                  <emma:literal>an</emma:literal>
                </emma:interpretation>
                <emma:interpretation id="interp194" emma:lang="en-US" emma:confidence="0">
                  <emma:literal>a,</emma:literal>
                </emma:interpretation>
              </emma:one-of>
            </emma:emma>
          </inkml:annotationXML>
          <inkml:trace contextRef="#ctx0" brushRef="#br0" timeOffset="190232.9134">13330 4410 798,'0'0'110,"0"0"16,0 0-6,0 0-83,0 0-5,181-90 49,-136 90 29,-4 10-21,-7 22-13,-8 11-9,-11 11 1,-12 3 26,-3 2-49,-3-5-20,-23-3-11,-10-8 1,-3-2 1,-7-9 25,7-5 34,4-5 6,5-6-9,12-7-17,9-6-24,5-2-12,4-1 13,0 0 20,0 0 21,0 0 6,18-8 6,3-10-10,7-13-67,8-9-8,8-8-13,8-12 7,-2-4-9,-1-1 4,-10 6 10,-13 13 1,-11 16 9,-12 17 25,-3 10 8,0 3-42,-11 10-18,-17 28-33,-5 14 38,1 5 13,1 2 21,10-5 4,16-5 2,5-9-18,0-2 0,21-11-9,12-6-2,9-5-37,-1-5-16,4-7-95,-3-4-86,4 0-131,-13-20-263,-7-8-176</inkml:trace>
          <inkml:trace contextRef="#ctx0" brushRef="#br0" timeOffset="190810.7908">14080 4715 364,'0'0'200,"0"0"-55,0 0-1,0 0-20,0 0-1,0 0 25,0 0 0,0 3-21,0-3-7,0 0-8,0-3-17,0-8 2,0 4-1,0-4-13,0 5-10,10 1 7,1 2-6,4 3-37,3 0-37,0 16-16,0 19-8,-5 9 24,-8 12 15,-5 3 6,0 1-5,-23-1-3,-2-10-5,1-9-1,6-10-7,10-14 0,8-5 0,0-8 0,0 0 11,26-3 5,16 0 11,7 0 1,8 2-15,5-2-7,-2 0-4,-3 0-1,-6 0 5,-9 0-5,-15 0 5,-9 0-6,-11 0 13,-7 0-11,0 0-2,0 0-86,-10-2-37,-29-9-114,3 3-237,2-6-372</inkml:trace>
        </inkml:traceGroup>
        <inkml:traceGroup>
          <inkml:annotationXML>
            <emma:emma xmlns:emma="http://www.w3.org/2003/04/emma" version="1.0">
              <emma:interpretation id="{4B5CD844-2108-4B94-8216-286A060DA840}" emma:medium="tactile" emma:mode="ink">
                <msink:context xmlns:msink="http://schemas.microsoft.com/ink/2010/main" type="inkWord" rotatedBoundingBox="18601,8705 21348,8722 21338,10342 18591,10325"/>
              </emma:interpretation>
              <emma:one-of disjunction-type="recognition" id="oneOf39">
                <emma:interpretation id="interp195" emma:lang="en-US" emma:confidence="0">
                  <emma:literal>(Sint)</emma:literal>
                </emma:interpretation>
                <emma:interpretation id="interp196" emma:lang="en-US" emma:confidence="0">
                  <emma:literal>(sink)</emma:literal>
                </emma:interpretation>
                <emma:interpretation id="interp197" emma:lang="en-US" emma:confidence="0">
                  <emma:literal>(Sink)</emma:literal>
                </emma:interpretation>
                <emma:interpretation id="interp198" emma:lang="en-US" emma:confidence="0">
                  <emma:literal>(bint)</emma:literal>
                </emma:interpretation>
                <emma:interpretation id="interp199" emma:lang="en-US" emma:confidence="0">
                  <emma:literal>(Sint]</emma:literal>
                </emma:interpretation>
              </emma:one-of>
            </emma:emma>
          </inkml:annotationXML>
          <inkml:trace contextRef="#ctx0" brushRef="#br0" timeOffset="191082.8363">15247 4178 386,'0'0'1174,"0"0"-1054,0 0-77,0 0-13,-181 140 62,119-42 42,11 2 3,13-1-43,19-10-16,15-7-39,4-13-24,16-9-10,20-12-5,5-12-68,8-9-56,-2-11-64,17-16-87,-14 0-129,-13-10-346</inkml:trace>
          <inkml:trace contextRef="#ctx0" brushRef="#br0" timeOffset="191479.1081">15354 4343 914,'0'0'141,"0"0"-35,0 0-45,0 0-41,0 0 5,0 0 31,0 0 9,-120 121-18,109-102-27,4-6-13,7-5-6,0-2 0,0-4-1,16 2 0,14 4 19,12 5 7,2 6-6,8 8-8,-5 5-2,-8 7-9,-5 4 31,-16 0 63,-13 3 16,-5-7-34,-3 2-34,-26-5 11,-7-4 10,-7-8-14,1-4-16,6-6-9,4-9-9,7-5 3,8 0 3,2-4-10,3-15-12,3-2-43,2-6-66,4 3-85,3-8-107,0 4-320,19 3-317</inkml:trace>
          <inkml:trace contextRef="#ctx0" brushRef="#br0" timeOffset="191729.7364">15730 4648 466,'0'0'565,"0"0"-317,0 0-25,0 0-56,0 0-18,0 0-11,0 0 20,114 143-9,-103-105-41,-1-2-14,-2-5-12,-1-9-27,-4-2-20,-1-10-17,-2-2-10,3-6-8,-3-2-58,0 0-89,0 0-130,0-10-71,-18-18-165,3-8-677</inkml:trace>
          <inkml:trace contextRef="#ctx0" brushRef="#br0" timeOffset="192015.4927">15870 4324 5,'0'0'986,"0"0"-730,0 0-130,0 0-66,0 0-40,0 0 8,0 0 43,-96 36 29,85-30 5,4-6-14,7 0 29,0 0 22,0 0 15,3-10 9,19-11-36,-1-5-77,3-5-13,-1 2-13,-5 7-15,-2 6-12,-11 8-7,-2 8-44,-3 0-115,-3 27-179,-18 8-296,-2 2 36</inkml:trace>
          <inkml:trace contextRef="#ctx0" brushRef="#br0" timeOffset="192568.2596">16008 4639 717,'0'0'202,"0"0"84,0 0 30,0 0-122,135 149-46,-120-116-81,-5-9-10,-10-4-23,0-11-20,0-6-14,0-3-5,0 0-25,14 0 14,11-27 7,7-10-63,14-9-16,1 2 34,2 9 37,-10 16 17,-3 14 0,-4 5 20,1 15 23,3 14 17,0 3 3,3-3 0,0-4 24,-3-10 0,-4-7-41,2-8 3,-8 0-9,2-16-14,-4-18-26,-9-15-57,-7-19 15,-8-12 20,0-20 15,-5-2 7,-16 4 16,3 20 58,5 26 52,2 23-3,4 21-29,4 8-70,-5 0-24,-2 30-29,-1 15 29,-4 18 17,7 14 21,1 13-1,7-2-1,0-1-7,0-14-3,7-11-17,1-11-2,4-7-7,-3-12-10,1-4-54,-5-7-48,-2-2-80,-3 0-125,0-3-74,-8-6-269,-11-7-118</inkml:trace>
          <inkml:trace contextRef="#ctx0" brushRef="#br0" timeOffset="192816.0434">16682 4690 887,'0'0'404,"0"0"-85,0 0-84,158-34-166,-87 26-15,4-1 29,-3 1 29,-7 0 39,-8-2-20,-8 2 5,-13 0-34,-9 0-31,-9 2-25,-10 1-28,-4 2-17,-4-1-1,0 4-54,0-1-40,0-1-64,0-4-103,-25-16-71,-1 3-297,2-6-515</inkml:trace>
          <inkml:trace contextRef="#ctx0" brushRef="#br0" timeOffset="193288.646">17133 3687 750,'0'0'308,"0"0"-181,0 0 135,0 0-86,0 0-90,0 0-80,0 0-5,81 32-1,-27 36 23,14 24 2,23 36-6,2 51 5,-21 34 0,-27-12 28,-43-46 5,-7-49-31,-47-39-14,-13 10-3,-20-6 45,-7 3 62,2-21 18,9-12 19,12-13-9,21-9-17,15-9-42,15-5-34,8-5-23,7 0-9,1 0 1,2 0-7,0 0-1,0 0 0,0 0-1,0 0-1,0 0-10,0 0-45,0-2-70,0-9-67,0-13-198,0-1-218,0-1-554</inkml:trace>
        </inkml:traceGroup>
      </inkml:traceGroup>
    </inkml:traceGroup>
    <inkml:traceGroup>
      <inkml:annotationXML>
        <emma:emma xmlns:emma="http://www.w3.org/2003/04/emma" version="1.0">
          <emma:interpretation id="{ABD4766E-B88F-4566-8C85-47AE589A8FFE}" emma:medium="tactile" emma:mode="ink">
            <msink:context xmlns:msink="http://schemas.microsoft.com/ink/2010/main" type="paragraph" rotatedBoundingBox="4311,8617 21348,8722 21338,10395 4301,10290" alignmentLevel="1"/>
          </emma:interpretation>
        </emma:emma>
      </inkml:annotationXML>
    </inkml:traceGroup>
    <inkml:traceGroup>
      <inkml:annotationXML>
        <emma:emma xmlns:emma="http://www.w3.org/2003/04/emma" version="1.0">
          <emma:interpretation id="{FF129715-64FA-4931-8B78-DCC5DF5B7C4D}" emma:medium="tactile" emma:mode="ink">
            <msink:context xmlns:msink="http://schemas.microsoft.com/ink/2010/main" type="paragraph" rotatedBoundingBox="3483,10618 33324,10411 33353,14684 3513,14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ABF446-E226-46B7-B25A-CFDB6EE58A2C}" emma:medium="tactile" emma:mode="ink">
              <msink:context xmlns:msink="http://schemas.microsoft.com/ink/2010/main" type="line" rotatedBoundingBox="3670,10617 33324,10411 33338,12515 3685,12720"/>
            </emma:interpretation>
          </emma:emma>
        </inkml:annotationXML>
        <inkml:traceGroup>
          <inkml:annotationXML>
            <emma:emma xmlns:emma="http://www.w3.org/2003/04/emma" version="1.0">
              <emma:interpretation id="{18169C68-927E-4084-B204-A3D5667B8C4F}" emma:medium="tactile" emma:mode="ink">
                <msink:context xmlns:msink="http://schemas.microsoft.com/ink/2010/main" type="inkWord" rotatedBoundingBox="3672,10898 5739,10884 5748,12155 3681,12169">
                  <msink:destinationLink direction="with" ref="{820398FA-F014-417F-8836-6B46876608E7}"/>
                  <msink:destinationLink direction="with" ref="{CD129D7B-8961-42E0-AC1E-7AB7DB81B5CB}"/>
                </msink:context>
              </emma:interpretation>
              <emma:one-of disjunction-type="recognition" id="oneOf40">
                <emma:interpretation id="interp200" emma:lang="en-US" emma:confidence="0.5">
                  <emma:literal>step</emma:literal>
                </emma:interpretation>
                <emma:interpretation id="interp201" emma:lang="en-US" emma:confidence="0">
                  <emma:literal>stop</emma:literal>
                </emma:interpretation>
                <emma:interpretation id="interp202" emma:lang="en-US" emma:confidence="0">
                  <emma:literal>Step</emma:literal>
                </emma:interpretation>
                <emma:interpretation id="interp203" emma:lang="en-US" emma:confidence="0">
                  <emma:literal>Stop</emma:literal>
                </emma:interpretation>
                <emma:interpretation id="interp204" emma:lang="en-US" emma:confidence="0">
                  <emma:literal>steps</emma:literal>
                </emma:interpretation>
              </emma:one-of>
            </emma:emma>
          </inkml:annotationXML>
          <inkml:trace contextRef="#ctx0" brushRef="#br0" timeOffset="202688.8889">650 5970 54,'0'0'285,"0"0"4,0 0-116,0 0 45,0 0-18,0 0-34,0 0-3,11-108 0,-6 108-23,-5 0-63,2 20-63,7 25 1,3 25 41,3 18 90,6 20-19,-3 4-24,3 1-31,-3-6-21,0-6-8,-1-18-9,-4-12-10,-1-17-3,-6-14-9,-1-11-11,-1-12-1,-4-6-3,3-8-64,-3-3-66,0 0-66,-7-31-107,-14-8 8,-8-15-901</inkml:trace>
          <inkml:trace contextRef="#ctx0" brushRef="#br0" timeOffset="202871.3561">698 6383 973,'0'0'234,"0"0"-148,159-21 24,-67-4 12,7-4-47,1-3-45,-16 2-20,-12 2-10,-22 10-73,-17-1-98,-12 6-158,-15 4-321</inkml:trace>
          <inkml:trace contextRef="#ctx0" brushRef="#br0" timeOffset="203490.6587">1177 6458 635,'0'0'100,"0"0"-26,0 0 27,0 0-16,0 0-7,0 0 9,0 0-12,114-85-26,-95 57-14,-7 2 9,-6 7 43,-6 8 17,0 5 3,0 6-36,0 0-46,-10 6-25,-7 20-23,-8 13 23,4 9 0,6 6 13,9 0 2,6-5-4,0-6-5,28-7 18,7-16-2,14-9-6,5-11 1,3 0-17,0-29-10,-7-12-25,-8-10-16,-9-3 3,-12-2 24,-11 1 24,-10 7 6,0 7 38,0 9 7,0 10 3,-7 9 8,1 4 4,1 7 8,-2 2-12,4 0 0,-3 0 6,4 0-24,-4 8-27,-4 24-17,2 17 0,-2 19 28,7 15 18,3 9 2,0 2-1,16 0 7,7-6-4,4-13-20,-2-8 0,-1-13-6,-6-11 3,-7-13-13,-2-11-5,0-8-3,-5-9 2,2-2-8,-4 0-24,1 0-34,3-13-46,1-18-41,-5-46-217,-2 4-255,0-8-164</inkml:trace>
          <inkml:trace contextRef="#ctx0" brushRef="#br0" timeOffset="203733.7747">1727 6178 670,'0'0'249,"0"0"-69,0 0-140,0 0-18,164 17 37,-113 17 21,-3 13-3,-15 4-24,-18 2 17,-12-1-13,-3-3-28,-8-7-13,-23-6 9,-8-6 20,-5-6-15,-2-11-12,-1-5-8,5-4-10,-1-4-16,11 0-70,1-20-123,13-2-124,10-1-311</inkml:trace>
          <inkml:trace contextRef="#ctx0" brushRef="#br0" timeOffset="218242.258">238 6264 147,'0'0'133,"0"0"-81,0 0-4,0 0-30,0 0-5,0 0 2,10 0 9,-7 0 11,-3 0-18,0 0 2,0 0-2,3 0 1,-3 0-17,0 0 7,0 0-7,0 0 0,0 0-1,3 0 0,-3 0 2,0 0 8,4 0 10,-4 0 10,0 0 2,0 0 0,0 0 8,0 0 19,0 0-4,0 0 0,0 0 6,0 0-8,0 0-2,0 0 1,0 0 1,0 0 11,0 0 3,0 0-3,0 0 5,0 0-5,0 0 0,0 0-6,0 0-8,0 0-1,0 0-6,0 0 1,0 0 4,0 0 3,0 0-3,0 0 1,0 0-8,0 0-8,-4 0-9,1 0-20,-3 8-4,-6 6-10,-4 2 0,-4 12 10,-4 1 0,-3 3 9,4 4 16,1-5-6,3-1-8,8-3-11,-1-2 1,6-6 7,3-5-8,1-5 0,2-1 1,0-2 0,0-6 0,0 3 0,0-3 13,0 0-3,2 0-2,10 0 12,8 0 0,8 0 14,6 0 4,0 0-11,5 0-15,-2 0-8,-4 0-3,-7 0-1,-1 0 0,-4 0-1,-5 0 0,-3 0 0,0 3 0,0 2-2,-5 1-5,2 2 0,-2 3 6,-2 1-7,0 2-1,0 3-1,-3 0 4,-3-2 0,0 4 6,0 2 0,0 0 0,0 1 1,0 0 5,0 2-6,-3-5 0,0 3 0,-6-4 2,3-1-1,-2 2-1,-2-5 7,-3 2-7,2-3 6,-1 1 0,1-1 3,-5-2 3,1 3 10,-3-4 9,0-1 4,-3 1 5,-3-2-3,-4 0 9,-1 0-6,-1-2-1,0-4 4,-3 4-9,0-3 2,3 0 3,7-1-9,1-2-2,8 3 6,4-3 13,4 0 10,6 0-2,0 0 5,0 0 6,0 0 1,0 0-4,0 0-5,0 0-2,0 0-22,0 0-2,0 0-7,0 0-7,0 0 3,0 0-1,0 0-7,0 0-5,0 0 1,0 0-8,0 0 5,0 0 0,0 0-6,0 0 1,0 0 0,0 0-1,0 0 0,0 0 0,0 0 0,0 0-47,0 0-77,0 0-96,0 0-121,0 0-206,0 0-318,0 0-544</inkml:trace>
        </inkml:traceGroup>
        <inkml:traceGroup>
          <inkml:annotationXML>
            <emma:emma xmlns:emma="http://www.w3.org/2003/04/emma" version="1.0">
              <emma:interpretation id="{C29F7171-539E-4DF8-986F-D15BDDB63F0C}" emma:medium="tactile" emma:mode="ink">
                <msink:context xmlns:msink="http://schemas.microsoft.com/ink/2010/main" type="inkWord" rotatedBoundingBox="6207,11020 7267,11013 7273,11820 6213,11828">
                  <msink:destinationLink direction="with" ref="{820398FA-F014-417F-8836-6B46876608E7}"/>
                  <msink:destinationLink direction="with" ref="{CD129D7B-8961-42E0-AC1E-7AB7DB81B5CB}"/>
                </msink:context>
              </emma:interpretation>
              <emma:one-of disjunction-type="recognition" id="oneOf41">
                <emma:interpretation id="interp205" emma:lang="en-US" emma:confidence="0.5">
                  <emma:literal>2:</emma:literal>
                </emma:interpretation>
                <emma:interpretation id="interp206" emma:lang="en-US" emma:confidence="0">
                  <emma:literal>2°.</emma:literal>
                </emma:interpretation>
                <emma:interpretation id="interp207" emma:lang="en-US" emma:confidence="0">
                  <emma:literal>2;</emma:literal>
                </emma:interpretation>
                <emma:interpretation id="interp208" emma:lang="en-US" emma:confidence="0">
                  <emma:literal>2°'</emma:literal>
                </emma:interpretation>
                <emma:interpretation id="interp209" emma:lang="en-US" emma:confidence="0">
                  <emma:literal>2°</emma:literal>
                </emma:interpretation>
              </emma:one-of>
            </emma:emma>
          </inkml:annotationXML>
          <inkml:trace contextRef="#ctx0" brushRef="#br0" timeOffset="204543.3185">2578 6186 494,'0'0'203,"0"0"-79,0 0 3,0 0-11,0 0-15,0 0-4,0 0 3,-69 30 24,66-30 27,3-19-1,0-8-61,0-7-18,23-5-8,5 2-11,8 4-28,6 9-11,0 10 3,2 12-5,-1 2-11,-4 31-5,-9 27 5,-15 17 24,-15 11 21,0 14-15,-33 1-18,-18-8 0,-10-6 1,1-19-13,10-14 8,17-22-8,15-14 1,18-12-1,0-6 0,18 0 14,24-8 3,18-12-8,12-3-8,9 1 1,-4 0-1,-1 3-1,-10 4 0,-16 4 6,-16 3-6,-13 2 0,-13 4-8,-4-4-72,-4-4-111,0 1-176,-4-10-574</inkml:trace>
          <inkml:trace contextRef="#ctx0" brushRef="#br0" timeOffset="204843.3595">3375 6103 137,'0'0'1160,"0"0"-846,0 0-215,0 0-74,0 0 10,0 0 70,0 0-23,10 126-3,-20-103 8,-1-11-18,1-6-13,7-4 0,3-2 9,0 0 67,0-10 34,0-20-13,10-7-90,7-7-41,1 1-11,-3 11-11,-2 7-7,-5 12-35,-5 10-79,-3 3-141,0 25-330,0 10-254,-11-2-27</inkml:trace>
          <inkml:trace contextRef="#ctx0" brushRef="#br0" timeOffset="205082.8291">3447 6442 789,'0'0'240,"0"0"81,0 0-67,0 0-96,0 0-56,0 0-26,0 0-5,21 46-1,-21-46 9,0 0 34,3-11 16,10-16 28,-1-7-72,2-7-69,4 5-10,-5 7-6,-1 10 0,-4 11-42,-5 8-63,0 0-141,-3 19-318,0 10-71,0-1-362</inkml:trace>
        </inkml:traceGroup>
        <inkml:traceGroup>
          <inkml:annotationXML>
            <emma:emma xmlns:emma="http://www.w3.org/2003/04/emma" version="1.0">
              <emma:interpretation id="{D2E2EC68-2811-43BD-900B-2B0C68D1EB36}" emma:medium="tactile" emma:mode="ink">
                <msink:context xmlns:msink="http://schemas.microsoft.com/ink/2010/main" type="inkWord" rotatedBoundingBox="8135,11089 10202,11075 10209,12109 8142,12123"/>
              </emma:interpretation>
              <emma:one-of disjunction-type="recognition" id="oneOf42">
                <emma:interpretation id="interp210" emma:lang="en-US" emma:confidence="0.5">
                  <emma:literal>an]</emma:literal>
                </emma:interpretation>
                <emma:interpretation id="interp211" emma:lang="en-US" emma:confidence="0">
                  <emma:literal>net)</emma:literal>
                </emma:interpretation>
                <emma:interpretation id="interp212" emma:lang="en-US" emma:confidence="0">
                  <emma:literal>sun]</emma:literal>
                </emma:interpretation>
                <emma:interpretation id="interp213" emma:lang="en-US" emma:confidence="0">
                  <emma:literal>relet)</emma:literal>
                </emma:interpretation>
                <emma:interpretation id="interp214" emma:lang="en-US" emma:confidence="0">
                  <emma:literal>melt)</emma:literal>
                </emma:interpretation>
              </emma:one-of>
            </emma:emma>
          </inkml:annotationXML>
          <inkml:trace contextRef="#ctx0" brushRef="#br0" timeOffset="254392.05">5399 6229 704,'0'0'302,"0"0"20,0 0-91,0 0-95,0 0-12,0 0 5,106 209 42,-83-122-28,-2 6-41,0-10-36,-3-12-26,0-15-24,0-10 3,-5-13-19,-2-14-11,1-6-61,-3-7-57,1-6-76,2 0-44,12-36-44,-3-7-292,-1-5-280</inkml:trace>
          <inkml:trace contextRef="#ctx0" brushRef="#br0" timeOffset="254578.8074">5876 6356 918,'0'0'210,"0"0"-127,0 0 121,0 181-33,0-114-22,3-2-26,15-13-32,10-12-43,-2-13-23,5-8-12,1-8-13,1-11-41,3 0-86,12-24-97,-9-11-168,-12-7-308</inkml:trace>
          <inkml:trace contextRef="#ctx0" brushRef="#br0" timeOffset="254706.2631">5966 6456 616,'0'0'192,"0"0"-112,0 0-34,0 0-46,172-148-72,-107 112-148,-11 7-161</inkml:trace>
          <inkml:trace contextRef="#ctx0" brushRef="#br0" timeOffset="254988.953">6140 6046 751,'0'0'201,"0"0"-29,0 0-57,0 0-66,0 0 28,0 0-5,208 140-1,-151-58-7,-10 14 5,-14 12-7,-15 1-12,-18-4-18,0-11-3,-25-13 4,-14-16-13,-2-14 6,-1-10-1,3-14 2,6-6-13,6-9-14,6-11-70,6-1-102,0-1-128,6-19-334,7-8-149</inkml:trace>
          <inkml:trace contextRef="#ctx0" brushRef="#br0" timeOffset="254149.5703">4443 6548 20,'0'0'72,"0"0"6,0 0-16,0 0 1,0 0 15,0 0 0,0 0-13,0-8 6,0 8-28,0 0-8,0 0-14,0 0 5,0 0 0,0 0 15,0 0 21,0 0 12,0 0 2,-2 0-8,2 0-16,-5 0-14,5 0 5,0 0 17,0 0 12,0 0 15,0-5 29,0-7-4,0-1-34,0-5-39,0-4-30,0-2-3,10-4 5,8 4 7,6 3-11,9 4 9,1 6-3,5 9-3,-5 2-10,0 5-14,-11 27 6,-2 15-1,-8 7 2,-8 7 1,-5 4 6,0-5 16,-11-4-15,-12-4 18,-2-9-3,1-8-4,3-8 6,3-8-7,5-3-9,2-5 7,4-6-9,2 1 9,2 0 1,0-6 12,3 0 3,0 0 3,0 0-6,0 0 3,0 0 4,0 0 8,0 0 10,0 0 12,3-9-3,12-10-1,6-11-46,3-5-4,6-8-5,2-3-1,-4-6 1,-4-1 1,-9-1 7,-4 5-8,-7 11 1,-4 11 21,0 11 9,0 14 14,0 2-41,-6 5-4,-6 27-44,-3 14 17,0 8 26,9 3 1,6-4 7,0-3 12,11-10-7,26-11-4,4-10-2,5-8 1,4-8-7,-4-3-9,-1 0-31,-9-11-27,-3-11-7,-9-2-17,-6-2 13,-10-1 9,-1-3 41,-7 2 17,0 2 11,0-1 8,0 3 45,-7 4 0,2 5 35,-4 3-1,5 8-8,1 2 1,3 2-21,0 0-38,0 6-21,0 21-28,0 11 28,0 13 32,10 3 32,4 3-3,4-3-7,-3-5-14,3-9-17,-5-7 4,-5-7-4,-1-10-9,-4-8-7,0-4-6,-3-4 1,0 0-2,0 0-46,0 0-35,0 0-41,0 0-45,0-4-59,0-6-51,0-25-12,0 5-303,0-7-82</inkml:trace>
        </inkml:traceGroup>
        <inkml:traceGroup>
          <inkml:annotationXML>
            <emma:emma xmlns:emma="http://www.w3.org/2003/04/emma" version="1.0">
              <emma:interpretation id="{26B2CE0A-419C-45C4-B75F-E4AC7A8A6EEB}" emma:medium="tactile" emma:mode="ink">
                <msink:context xmlns:msink="http://schemas.microsoft.com/ink/2010/main" type="inkWord" rotatedBoundingBox="10826,10871 14100,11077 14023,12295 10749,12089"/>
              </emma:interpretation>
              <emma:one-of disjunction-type="recognition" id="oneOf43">
                <emma:interpretation id="interp215" emma:lang="en-US" emma:confidence="0.5">
                  <emma:literal>faultlessly)</emma:literal>
                </emma:interpretation>
                <emma:interpretation id="interp216" emma:lang="en-US" emma:confidence="0">
                  <emma:literal>tastelessly)</emma:literal>
                </emma:interpretation>
                <emma:interpretation id="interp217" emma:lang="en-US" emma:confidence="0">
                  <emma:literal>tactlessly)</emma:literal>
                </emma:interpretation>
                <emma:interpretation id="interp218" emma:lang="en-US" emma:confidence="0">
                  <emma:literal>Faultlessly)</emma:literal>
                </emma:interpretation>
                <emma:interpretation id="interp219" emma:lang="en-US" emma:confidence="0">
                  <emma:literal>faultlessly')</emma:literal>
                </emma:interpretation>
              </emma:one-of>
            </emma:emma>
          </inkml:annotationXML>
          <inkml:trace contextRef="#ctx0" brushRef="#br0" timeOffset="255322.6882">7072 6652 1122,'0'0'168,"0"0"-24,0 0 103,0 0-146,0 0-54,0 0-2,0 0 33,18-4 21,19-2 20,17-4 5,11-7-41,10-2-46,3-3-14,-3 1-14,-12-1 2,-14 6-3,-16 3-8,-15 5 7,-12 6-7,-6-2-24,0 4-44,0 0-98,-57 0-98,5 4-100,-8 3-283</inkml:trace>
          <inkml:trace contextRef="#ctx0" brushRef="#br0" timeOffset="255669.4067">7136 6252 611,'0'0'390,"0"0"-191,0 0 163,0 0-148,0 0-16,0 0-46,0 0-35,-12-55-35,12 66-37,0 18-39,12 15 12,9 18 68,8 16 16,5 8 4,2 6-22,-3-9-5,-1-6-20,-4-16-24,-7-12-2,-3-11-11,-10-14-8,2-10-2,-7-7-2,-3-7 2,0 0 7,0 0-7,0 0-12,0 0-77,0-5-85,0-8-51,0-22-123,0 2-260,0-5-328</inkml:trace>
          <inkml:trace contextRef="#ctx0" brushRef="#br0" timeOffset="256349.3717">7957 6278 527,'0'0'176,"0"0"-30,0 0 44,0 0-71,181-56 4,-134 56-16,-5 7-11,-9 28-42,-15 20-32,-12 13 11,-6 7 11,-6 5-5,-27-1 22,-9-7-15,-5-8 2,1-14 6,1-13 0,9-7 40,10-10-32,11-11-26,9-3-18,6-6 9,0 0 15,0 0 38,0-6 17,11-17-34,10-9-39,10-12-24,8-13 0,8-12-1,4-10-8,-6-3-9,-6 13 1,-14 15 17,-14 22 2,-8 18 26,-3 14-22,0 14-6,-21 29-52,-6 22 52,7 5 18,7 3 22,13-4-15,0-15 0,13-7-10,16-15-6,10-7 13,0-10-22,0-6-43,4-4-89,-4-5-133,11 0-105,-9-5-218,-7-15-199</inkml:trace>
          <inkml:trace contextRef="#ctx0" brushRef="#br0" timeOffset="256739.6253">8677 6640 153,'0'0'507,"0"0"-412,0 0 87,0 0-27,0 0 3,0 0-22,0 0 15,-4-8 9,4 4-7,0 2-19,0 2-21,4 0-41,2 0-34,0 0-8,3 22-30,0 16-6,-2 12 6,-7 10 32,0 5-2,0-6 4,-7-5-7,4-10-2,3-15-19,0-13 3,0-8 11,18-8 9,18 0 17,6 0 9,7-11-30,-5-4-25,-2-2-46,-9 3-87,-9 4-52,-6-1-106,-6-2-52,-6-8-165,-3-1 4,0 0-51</inkml:trace>
          <inkml:trace contextRef="#ctx0" brushRef="#br0" timeOffset="257017.2619">9220 6222 453,'0'0'582,"0"0"-340,0 0 112,0 0-123,0 0-138,0 0-79,0 0-3,8 91 51,-8-13 101,0 14-24,0 2-26,0-4-24,3-12-28,15-11-15,10-15-32,-2-13 7,5-11-20,-2-7-1,-1-10-27,-4-5-65,2-6-91,7 0-96,-6-24-118,-5-6-398</inkml:trace>
          <inkml:trace contextRef="#ctx0" brushRef="#br0" timeOffset="257343.1796">9630 6506 927,'0'0'184,"0"0"-171,0 0-13,265-119-129,-151 88-186</inkml:trace>
          <inkml:trace contextRef="#ctx0" brushRef="#br0" timeOffset="257221.6838">9682 6272 872,'0'0'610,"0"0"-519,0 0-12,0 0 76,-34 192 13,34-119-7,0-3-44,13-10-64,10-12-22,1-6-14,4-16-17,1-10-30,-1-5-56,11-11-111,-10 0-148,-11-6-367</inkml:trace>
          <inkml:trace contextRef="#ctx0" brushRef="#br0" timeOffset="257661.387">9765 6006 823,'0'0'172,"0"0"-55,0 0 17,0 0-109,187 37 39,-104 17-8,5 24 27,-8 17 32,-7 15 17,-26 9-10,-19 3-27,-28-7-36,-4-7-4,-44-9-21,-12-20 1,-9-8-7,1-18 2,4-9-14,17-14-16,8-14-41,5-16-203,11 0-140,7 0-257</inkml:trace>
        </inkml:traceGroup>
        <inkml:traceGroup>
          <inkml:annotationXML>
            <emma:emma xmlns:emma="http://www.w3.org/2003/04/emma" version="1.0">
              <emma:interpretation id="{FA693174-98B4-4EC7-8C5D-232A34D83F4A}" emma:medium="tactile" emma:mode="ink">
                <msink:context xmlns:msink="http://schemas.microsoft.com/ink/2010/main" type="inkWord" rotatedBoundingBox="14130,11016 18507,10985 18516,12367 14140,12397"/>
              </emma:interpretation>
            </emma:emma>
          </inkml:annotationXML>
          <inkml:trace contextRef="#ctx0" brushRef="#br0" timeOffset="258930.966">10434 6928 15,'0'0'33,"0"0"22,0 0-29,0 0 0,0 0-3,0 0 34,0 0 7,0-48-21,0 34-13,0 3-15,9 0-9,-5-1 12,1 0 20,-2 2 14,0 1 14,-3 2 5,3 1 18,-3 1 4,0-2-11,0 6 6,0-2 6,0 3 3,0 0 0,0 0-6,0 0-5,0 0-3,0 0-12,0 0-4,0 0-8,0 0-1,0 0-4,0 0 0,0 0-8,0 3-4,7-2-9,19 3-10,26 2 31,43-6 46,58 0-30,3 0-41,-7-6-15,-17-7-7,-39 3-4,-2-5-2,-5-1 5,-26 5 6,-21 1 25,-17 5 28,-14 2 8,-5-1-12,-3 4-21,0 0-21,0 0-7,0 0-11,0 0 0,0 0-1,0 0 0,0 0 0,0 0 0,0 0 0,0 0 1,0 0 1,-5 0-2,-5 0-12,-1-5-3,-7-5 1,-6-4-1,-9-6 7,-3-3 2,-3-2-4,-3 0 0,0-4 10,6 4 0,3 10 0,6 1 0,6 7 7,6 1 14,8 6-1,4 0 2,3 0 5,0 0-12,0 0-11,0 0-4,16 2-30,20 17 24,18 10 6,18 7 39,15 7 4,0 1-16,-9 0-16,-15-4-6,-24 0-5,-19-2-9,-20 0 9,0-1 0,-12 4 28,-14-4 6,-8-4-11,8-3-7,5-9 2,3-8-9,8-3-6,7-10 4,3 0-7,0 0-6,0 0-59,0 0-61,0 0-94,0-15-169,-3-1-186,-2-3-381</inkml:trace>
          <inkml:trace contextRef="#ctx0" brushRef="#br0" timeOffset="259487.7897">11679 6308 492,'0'0'188,"0"0"24,0 0 32,0 0-73,0 0 2,0 0-13,24-144-10,-21 133-5,-1 3-15,1 0 12,-3-1-6,3 0-21,-3 4-15,0-1-12,0 3-2,0 1-11,0 2-14,0 0-15,0 0-16,0 0-16,0 0-13,0 0-1,0 0-1,0 0-14,0 7 9,4 11-18,4 5 17,1 12 7,6 16 13,3 14 11,3 13 17,0 12-8,4 7 4,-1 3 24,-4 0-4,-1-9-6,-7-4-12,-1-6 5,-5-11-10,1-6 17,-2-10-5,-2-7-10,0-10-16,1-13-4,-1-7-10,-3-8-5,3-5 17,-1-1-7,-2-3 10,3 0-9,-3 0-12,0 0-54,3 0-54,-3-3-57,0-10-67,0-7-68,0-42-82,-14 3-518,-4-6-312</inkml:trace>
          <inkml:trace contextRef="#ctx0" brushRef="#br0" timeOffset="260282.9607">11682 6149 380,'0'0'299,"0"0"-177,0 0 118,0 0-68,0 0-57,0 0-48,0 0-12,-13-20 16,13 20-3,0 0 18,0 0-4,0 0-25,0 0-26,0 0-21,0 0-10,18 0 0,21 0 0,24 0 29,51-5 5,54-9-21,51-4-3,19 2-8,-17 2-2,-50 3 1,-54 3 15,-34 0 12,-11-3 6,1-3 13,-5 1 7,-4 3 18,-22-1 27,-21 2 11,-9 7-2,-9 0-5,0 2-24,-3 0-31,0 0-20,0 0-26,0 0 11,0 0-13,0 0 9,0 0 8,0 0 1,0 0-11,0 0-1,0 0-5,0 0 5,0 0 1,0 0-1,0 0 2,0 0-1,0 0 2,0 0-2,0 0-5,0 0 4,0 0-6,0 0-6,0 2-3,2 11-7,8 12 0,1 18 16,5 16 8,2 22 13,3 16 31,-1 11 6,-2 8 20,3-5-17,0-6 1,0-13-22,-6-12-5,1-14 1,-5-13 10,-4-9 0,-4-15-19,-1-10-10,1-11-4,-3-5-2,3-3 11,-3 0 7,0 0 2,0 0 8,0 0-39,0 0-21,0-5-87,0-6-95,-11-5-112,-52-11-270,-1-1-177,-7 4-261</inkml:trace>
          <inkml:trace contextRef="#ctx0" brushRef="#br0" timeOffset="261025.7782">11963 7141 332,'0'0'151,"0"0"-93,0 0 95,0 0-53,0 0-24,0 0-2,0 0 24,-18 12 12,18-11 9,0-1-5,0 0-6,0 0-34,-3 3-26,3-3-16,0 3-10,-3 3-10,0-1-5,1 1 7,-1-1 0,-1 0-3,4 1-1,0-3-8,0-1 5,0-2 2,0 0 6,0 4 9,0-4 6,0 0 0,0 0 0,0 2-13,0 0 4,12 4 17,22-2 45,20 2 13,45 0 0,54-6-15,57 0-25,21 0-10,-10 0 6,-42 0-3,-55 0-1,-35 0-2,-14 0 15,0 0 3,-2 0 24,-11-6 12,-23 0 38,-18 2 40,-9 4-9,-9-4-35,-3 4-38,3 0-39,-3 0-26,0 0-11,3 0-8,-3 0-11,0 0 14,0 0-1,0 0-7,0 0 4,0 0-11,0 0 12,0 0-10,0 0-1,0 0-1,0 0 1,0 0-2,0 0 1,0 0-28,0 0-37,0 0-52,0-2-85,0 0-108,0-4-37,-39-15-127,0-2 78,-11-6-449</inkml:trace>
          <inkml:trace contextRef="#ctx0" brushRef="#br0" timeOffset="261778.3478">12715 6483 438,'0'0'186,"0"0"-75,0 0 80,0 0-112,0 0-14,0 0-7,0 0 38,28-41 4,-25 37-25,0-2 11,0 1-2,-1-1 5,3-2-12,-3 3 0,4-1-15,-3 1-9,-1 2 5,-2 0 8,0 3 6,0 0-7,0 0-33,-2 0-32,-22 17-17,-15 13-13,-10 7 30,-3 11 7,0 2 9,10-2-9,9-11 4,12-7 2,13-11-13,4-9 0,4-4 0,0-3 8,9-3 8,21 0 15,8 0 19,17 0-13,11 0-16,5 0-5,2 0-10,-1 0-5,-9 10 11,-12 7 11,-9 2 9,-12 5-10,-6 4-16,-13 3 3,-7 8 10,-4 1 20,0 3-6,-12 0 11,-22-3-15,-4-4-12,-10-3 12,-3-9-13,-3-6 5,3-7 6,3-6-11,9-5-1,5 0 3,11 0 11,5-8 3,2-8 4,5-1-7,2 2-5,3 1-3,0 3-12,4 4-9,-3 4-5,5 0-52,0 3-108,0 0-107,0 0-231,10 0-65,11 0-180</inkml:trace>
          <inkml:trace contextRef="#ctx0" brushRef="#br0" timeOffset="263144.1938">13561 6788 9,'0'0'176,"0"0"1,0 0-30,0 0-18,0 0-11,0 0 14,0 0 9,0 0 24,-3-31 12,3 27-6,0 4-2,0 0-8,0-3-17,0 3-20,0 0-13,0 0-25,0 0-25,0 0-17,0 0-23,0-3-11,3 3-9,7-5-1,5-1-1,2 2-6,8-5-2,7-3 3,11 2-3,10 1-3,8-5-4,7 3-9,10-4-5,7 5 0,-2-4 14,1 1 1,-9 2 15,-12 1 0,-9 1 20,-18 1 6,-12 5 7,-12 2 13,-6 1 3,-4 0 1,-2 0-1,0 0-16,0 0-11,0 0-8,0 0 1,0 0-2,0 0-4,0 0-3,0 0 0,0 0-4,0 0 5,0 0-6,0 0 7,0 0-7,0 0 7,0 0-8,0 0 1,0 0-1,0 0-6,0 0 6,0 0 0,0 0 0,0 0 0,0 0 0,0 0-6,0 0 0,0 0 6,0 0 0,0 0 1,0 0-1,0 0 0,0 0-1,0 0 1,0 0 1,0 0-1,0 0 1,0 0-1,0 0-6,0 0-8,0-2 8,0-8-5,0 2 5,-8-3 5,-4-6 1,-6-6-21,-3-2 15,0 2 5,0 1-8,3 6 7,3 2 2,6 9 19,4 2 2,0 3 3,5 0-2,0 0-9,0 0 2,0 0-1,0 0-2,0 0 2,0 0-14,0 0-17,5 0-10,13 11-3,14 7 30,16 9 3,15 6 18,7-1-3,0 1-9,-3-4-4,-19-7-4,-15-6-1,-15-5 0,-15-3-1,-3 0-5,0 8-14,-24 6-5,-15 9 25,-12 8 28,1-1-8,-2 0 1,8-3 13,8-9-12,8-1-4,10-9 5,9-5-4,4-3-6,1-4-13,4-3 1,0-1 13,0 0-14,0 0-53,0 0-81,0 0-100,6 0-143,31-1-164,-5-13-75,4-5-286</inkml:trace>
        </inkml:traceGroup>
        <inkml:traceGroup>
          <inkml:annotationXML>
            <emma:emma xmlns:emma="http://www.w3.org/2003/04/emma" version="1.0">
              <emma:interpretation id="{3BC10D0D-A249-4CA4-A1EC-5CA57485AF7F}" emma:medium="tactile" emma:mode="ink">
                <msink:context xmlns:msink="http://schemas.microsoft.com/ink/2010/main" type="inkWord" rotatedBoundingBox="18640,10937 21111,10919 21122,12541 18651,12558"/>
              </emma:interpretation>
            </emma:emma>
          </inkml:annotationXML>
          <inkml:trace contextRef="#ctx0" brushRef="#br0" timeOffset="263705.3404">14941 6462 636,'0'0'713,"0"0"-466,0 0 4,0 0-134,0 0-103,0 0-14,0 0 60,51 137-1,-19-94-15,5-3-15,8-11-1,8-6-4,4-12-5,7-11-6,2 0-2,-4-13 1,2-19 2,-8-12 0,-7-8 11,-10 1 37,-13 0 23,-11 11 43,-5 12 39,-10 12 22,0 11-32,0 5-74,0 0-83,0 8-32,0 21-29,-4 15 25,-2 15 36,6 12 5,0 6-5,0 2 2,13 2-2,8-5-21,-3-3-24,-3-8 14,-7-9-7,-8-13-23,0-11-17,-12-10 28,-20-9 23,-14-10 27,-7-3 15,-11 0 2,4-5-5,1-14 4,7-3 6,13 1 14,7 1 12,14 8-8,6 0-13,6 8-10,6-2-16,0 3-1,0 3 0,0-3-41,0 3-53,0-3-57,0 1-68,6-9-111,9-3-148,3-2-379</inkml:trace>
          <inkml:trace contextRef="#ctx0" brushRef="#br0" timeOffset="263970.8618">15927 5965 971,'0'0'355,"0"0"-76,0 0 199,0 0-265,0 0-34,0 0-61,0 0-59,36-67-59,-36 80-7,0 10-11,0 2 18,0 8 9,-8 2-5,-5 0-4,1 3-123,-12 13-137,6-7-229,7-12-261</inkml:trace>
          <inkml:trace contextRef="#ctx0" brushRef="#br0" timeOffset="264231.2725">16191 6175 666,'0'0'671,"0"0"-434,0 0 88,0 0-199,0 0-112,0 0-13,0 0 61,0 198 61,0-115-26,-2 1-8,-5-6-35,4-8-32,3-13-10,0-14-12,0-13-31,0-8-75,0-12-89,3-7-133,15-3-58,25-25 47,-1-15-67,-1-12-103</inkml:trace>
          <inkml:trace contextRef="#ctx0" brushRef="#br0" timeOffset="264398.0671">16506 6380 205,'0'0'517,"0"0"-12,0 0-173,0 0-192,0 0-96,0 0 117,-18 149 22,4-71-46,7-3-38,7-4-55,0-14-12,28-9-24,4-12-8,11-10-93,-2-7-136,10-19-104,-13 0-336,-7-11-387</inkml:trace>
          <inkml:trace contextRef="#ctx0" brushRef="#br0" timeOffset="264520.2446">16503 6632 927,'0'0'233,"0"0"-87,0 0-146,192-67-39,-96 48-243,-8-2-549</inkml:trace>
          <inkml:trace contextRef="#ctx0" brushRef="#br0" timeOffset="264861.7246">16840 5976 1265,'0'0'229,"0"0"10,0 0-95,0 0-143,161 75 4,-80-5 1,6 20 9,2 36 1,-16-1 22,-19 2 38,-25-7-17,-29-22-21,-3-2-14,-44-11 1,-20-18 16,-11-13 18,-2-10 3,7-12 5,16-13 7,18-9-32,18-4-23,16-6-6,5 0-13,0 0-34,0 0-54,0-6-59,5-21-137,5 6-262,1-6-353</inkml:trace>
          <inkml:trace contextRef="#ctx0" brushRef="#br0" timeOffset="265575.7672">16347 6183 196,'0'0'204,"0"0"45,0 0-2,0 0-40,0 0-30,0 0-21,0 0-10,0-10-18,0 10-14,0 0-24,-3 5-40,-15 17-25,-9 15-10,-5 23 83,-7 18 57,0 14-49,8 12-8,7-3-10,15 2-11,9-9-24,0-2-1,12-8-13,22-9-7,7-2-6,7-9-4,6-6-8,3-10 5,0-7-3,-8-7-7,-8-6 5,-7-10 2,-11-4-1,-12-6 2,-4-3 14,-4-1-2,0-4 6,-3 0-5,0 0-12,0 0-1,3 0-17,-3 0-2,0 0-43,3-6-61,1-8-31,-4-22-102,0 4-269,0-5-270</inkml:trace>
        </inkml:traceGroup>
        <inkml:traceGroup>
          <inkml:annotationXML>
            <emma:emma xmlns:emma="http://www.w3.org/2003/04/emma" version="1.0">
              <emma:interpretation id="{4DABC4E3-D0E6-4ADC-B507-C5320C53A3F4}" emma:medium="tactile" emma:mode="ink">
                <msink:context xmlns:msink="http://schemas.microsoft.com/ink/2010/main" type="inkWord" rotatedBoundingBox="21606,11418 22390,11412 22393,11845 21609,11851"/>
              </emma:interpretation>
              <emma:one-of disjunction-type="recognition" id="oneOf44">
                <emma:interpretation id="interp220" emma:lang="en-US" emma:confidence="0.5">
                  <emma:literal>=</emma:literal>
                </emma:interpretation>
                <emma:interpretation id="interp221" emma:lang="en-US" emma:confidence="0">
                  <emma:literal>5</emma:literal>
                </emma:interpretation>
                <emma:interpretation id="interp222" emma:lang="en-US" emma:confidence="0">
                  <emma:literal>,</emma:literal>
                </emma:interpretation>
                <emma:interpretation id="interp223" emma:lang="en-US" emma:confidence="0">
                  <emma:literal>-</emma:literal>
                </emma:interpretation>
                <emma:interpretation id="interp22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267256.9896">17906 6717 20,'0'0'100,"0"0"-31,0 0 8,0 0 25,0 0 16,0 0 19,0 0 24,0 28 12,0-28 18,0 0-10,0 0-24,0 0-12,0 0-6,0 0 5,0 0-9,0 0-8,0 0-2,0 0-5,0 0-8,0 0-7,0 0 0,0 0-7,0 0 1,19 0-11,19 0-22,20 0-14,19 0-13,14 0-3,10 0-7,1 0-11,-9 0 1,-15 0-1,-21 0 24,-21 0 9,-15 0 15,-13 0 9,-3 0-5,-5 0 1,0 0-11,0 0-21,0 0-9,0 0-8,0 0-10,0 0 2,0 0-7,0 0 2,0 0 0,0 0 3,0 0 3,0 0 0,0 0-4,0 0-2,0 0 0,0 0 1,0 0-4,0 0-5,-5 0 5,5 0-6,0 0 1,-2 0 0,2 0 5,0 0-5,-3 0-1,3 0 0,0 0-1,0 0-1,0 0 1,0 0-14,0 0-43,0 0-110,-6 2-122,-12 16-45,-33 3-190,3-3-149,0-7-816</inkml:trace>
          <inkml:trace contextRef="#ctx0" brushRef="#br0" timeOffset="266602.7814">17943 6458 42,'0'0'128,"0"0"31,0 0-25,0 0-11,0 0-5,0 0-1,0 0-4,0-8-3,0 8 18,0 0 17,0 0-7,0 0 7,0 0-6,0 0-6,0 0-5,0 0-5,0 0 5,0 0-8,2 0 2,19 0-12,13 0-11,13-8-36,13 0-27,4-3-5,-4 4-8,-6-1 5,-12 2 5,-13 1-2,-4 2 17,-14 3-6,-1 0-6,-8 0 3,1 0-17,-3 0-11,0 0-10,0-3 0,0 3-1,0 0 1,0 0-2,0-3-7,0 3-32,0-1-33,0 1-44,0-4-44,0 4-67,-3 0-103,-17 0-150,-37 11-142,2 11 238,-2 0-188</inkml:trace>
        </inkml:traceGroup>
        <inkml:traceGroup>
          <inkml:annotationXML>
            <emma:emma xmlns:emma="http://www.w3.org/2003/04/emma" version="1.0">
              <emma:interpretation id="{60BC441F-A7FF-4231-8195-153484334C75}" emma:medium="tactile" emma:mode="ink">
                <msink:context xmlns:msink="http://schemas.microsoft.com/ink/2010/main" type="inkWord" rotatedBoundingBox="23272,10846 28455,10810 28467,12548 23284,12584"/>
              </emma:interpretation>
              <emma:one-of disjunction-type="recognition" id="oneOf45">
                <emma:interpretation id="interp225" emma:lang="en-US" emma:confidence="0.5">
                  <emma:literal>(Sint)</emma:literal>
                </emma:interpretation>
                <emma:interpretation id="interp226" emma:lang="en-US" emma:confidence="0">
                  <emma:literal>(Sint]</emma:literal>
                </emma:interpretation>
                <emma:interpretation id="interp227" emma:lang="en-US" emma:confidence="0">
                  <emma:literal>(Sint</emma:literal>
                </emma:interpretation>
                <emma:interpretation id="interp228" emma:lang="en-US" emma:confidence="0">
                  <emma:literal>(pint)</emma:literal>
                </emma:interpretation>
                <emma:interpretation id="interp229" emma:lang="en-US" emma:confidence="0">
                  <emma:literal>(Pint)</emma:literal>
                </emma:interpretation>
              </emma:one-of>
            </emma:emma>
          </inkml:annotationXML>
          <inkml:trace contextRef="#ctx0" brushRef="#br0" timeOffset="272242.8006">19613 6367 143,'0'0'271,"0"0"-173,0 0 13,0 0-64,0 0-24,0 0-5,0 0 23,-7 0 24,4 0 1,1 0 8,-1 0-10,3 0-8,-3 0-7,3 0 0,-4 0 8,4 0 18,0 0 28,0-3 18,0-10 30,4-3-69,14-4-30,-1 2 0,11 2-6,-2 3-2,7 7-5,6 6-8,0 0-16,0 32 1,-5 17-7,-8 13-9,-13 8-4,-13 8 4,0 1 13,-31-4-12,-11-10 19,-5-11 12,-4-8-14,6-15 8,2-6 10,14-8 1,8-7 4,6-4-11,12-4-5,0-2 3,3 0 12,0 0 19,0 0 7,0 0 10,0 0-2,11-8 2,10-10-22,10-7-53,8-10-1,8-6-1,10-7 0,4-8 0,4-9 0,-5-3 1,-3-6 6,-8 7 6,-17 6 2,-7 15 4,-14 16 22,-11 11 26,0 17 1,0 2-64,-8 8-3,-20 23-64,-8 21 33,-3 11 31,7 4 12,11 2-11,17-1 13,4-9-13,10-8 14,23-12-8,11-10 17,4-10-4,6-8-1,-3-8-10,-3-3-9,-5 0-11,-14 0-9,-8-8 10,-11 2 10,-8 4 14,-2-1-1,0 3 0,0 0-4,0 0-1,0 0-8,0 0 9,0 0 10,0 0-1,0-2 2,0 2-4,0-6 7,0 4-17,0-6-5,0 2 0,0 0-1,0 1-1,0 0 0,0 2 0,0-3-14,0 1-12,0-1-2,0-1-17,0-1 0,0-2-8,0 2 3,0-7-1,0 5 26,3-7 13,-3 2 3,0-5 10,3 1 0,-3 2 0,0 1 0,3 3 1,-3 5 20,0 0 9,0 5 6,0 1 1,0 2-2,0 0-7,0 0-10,0 0 4,0 0-2,0 0 2,3 0-1,-3 0 11,0 0-2,0 0-5,0 0-1,0 0-4,0 0-13,0 0-6,0 0 9,0 0-2,0 0-7,0 0 11,0 0 5,0 0-1,0 0 5,0 0 0,0 0 3,0 0-3,0 0-6,0 0 6,0 0-3,0 0-6,0 0 1,0 0-4,0 0-1,0 0 1,0 0-3,0 0 3,0 0-3,0 5-6,0 3-1,0 9-14,0 11 5,0 20 10,0 11 24,4 14 30,10 7 6,4 7 5,3 1-7,4-1-2,1-4-13,-2-9 2,-3-13-7,-6-9 2,-5-12-4,-5-13-6,-2-7 13,0-10-43,-3-5 0,3-5 0,-3 0 0,0 0 0,4 0 0,-4 0 0,0 0 0,0 0 0,0 0 0,0 0 0,0 0 0,0 0 0,0 0 0,0 0 0,0 0 0,0 0 0,0 0 0,0 0 0,0 0-80,5-5-175,1-2-84,12-26-206,0-2-109,0-14 6</inkml:trace>
          <inkml:trace contextRef="#ctx0" brushRef="#br0" timeOffset="270564.5062">19712 6335 46,'0'0'52,"0"0"-8,0 0-1,0 0-4,0 0-3,0 0-10,0 0-2,0 0-1,0 0 8,0 0 2,0 0-4,0 0-5,0 0 2,0 0 2,0 0 3,0 0-3,0 0-5,0 0-6,0 0-2,0 0-5,0 0-2,0 0 5,0 0 0,0 0 0,0 0 2,0 0-2,0 0 6,0 0 1,0 0-6,0 0-5,0 0-9,0 0 1,0 0-1,0 0 1,0 0-1,0 0 0,0 0 0,0 0 0,0 0 0,0 0 2,0 0 11,0 0 1,0 0-4,0 0-4,0 0-4,0 0-2,0 0 1,0 0-1,0 0 0,0 0 1,0 0 0,0 0 5,0 0-6,0 0 0,0 0-1,0 0-1,0 0-14,0 0-31,0 0-62,0 0-111,-3 0-88</inkml:trace>
          <inkml:trace contextRef="#ctx0" brushRef="#br0" timeOffset="276281.8136">23900 6475 1187,'0'0'290,"0"0"-18,0 0 25,0 0-197,0 0-7,177-25-3,-95 17 16,7 0-5,1-5-24,3 0 8,-9-1-19,-6 0-16,-18 3-15,-12 1-17,-18 2-8,-15 5-1,-5 0-9,-10 1-11,0 2-55,0-4-72,-16 4-121,-53 0-252,1-2 3,-2-4-266</inkml:trace>
          <inkml:trace contextRef="#ctx0" brushRef="#br0" timeOffset="276580.5659">24317 6032 811,'0'0'340,"0"0"12,0 0 158,0 0-296,0 0-61,0 0-85,0 0-53,0 36-5,0 24 53,16 15 89,2 16 7,8 12-23,1-1-19,0 1-56,0-12-19,-6-12-16,0-17-11,-9-19-14,-6-13 9,1-9-9,-7-12-1,2-3-12,-2-6-58,0 0-66,3 0-72,-3 0-37,0-28-75,0 0-169,-12-6-491</inkml:trace>
          <inkml:trace contextRef="#ctx0" brushRef="#br0" timeOffset="273224.9902">21124 5927 221,'0'0'219,"0"0"-51,0 0 64,0 0-56,0 0 2,0 0 12,0 0 2,5-57-31,-5 57-30,0 12-39,-23 49-92,-29 62 1,-13 59 55,8 26 115,18-24-24,31-49-39,8-55-47,26-12-21,25 2 9,15 0-6,9-2-11,0-22-3,-7-17-8,-7-13 0,-16-13 0,-9-3 1,-10 0-2,-7 0-20,-7-3-16,-6-5-30,-4 2-35,-2 2-60,0-7-101,-2-14-231,-16 3-296,-1-4-205</inkml:trace>
          <inkml:trace contextRef="#ctx0" brushRef="#br0" timeOffset="274066.9804">21718 6070 332,'0'0'108,"0"0"-33,0 0 64,0 0-71,0 0-12,0 0-20,0 0 30,18-38 12,-18 38-7,0 0 19,0 0-13,0 0 1,0 0-16,0 0-14,0 0 4,0 0-13,0 0 2,0 0 6,0 0-14,0 0-1,0 0-6,0 0 2,0 0 3,0 0-2,0 0-4,0 0-12,-3 0-13,-12 14-29,-9 14-19,-12 8 48,-6 11 14,-4 4 18,5-3 3,7-4-3,10-7-15,6-10 5,10-8-6,5-5-4,3-13-6,0 3 9,0-4 15,0 0 14,17 0 19,11-4 18,14-3-34,2-5-23,10 0-5,-2 4-17,-1-3-2,-3 6 7,-10 1 1,-7 4-3,-7 0-5,-13 0 0,-1 0-15,-2 20-10,-4 8 19,-1 6 6,-3 3 0,0 7 6,0 0 12,-13-5-17,-10 2 10,-8-6 1,2-4 7,-4-12-7,6-1 2,-1-7-13,10-6 22,0-5-8,7 0 12,1 0-1,2 0 3,1 0-3,4 0-1,-2 0-5,-1 0-14,-1 0-6,1-3-1,-2 1-32,1 2-74,4-4-79,3 4-66,0 0-46,0-2-62,16-11 40,7 1-52,5-4-165</inkml:trace>
          <inkml:trace contextRef="#ctx0" brushRef="#br0" timeOffset="274350.8543">22122 6394 23,'0'0'365,"0"0"-89,0 0 65,0 0-39,0 0-77,0 0-91,0 0-65,37 8-42,-35 32 67,1 10 26,0 8-10,-3 2-1,3-1-29,1-7 1,-4-12-8,3-11-36,-1-7-15,-2-10-4,3-8-11,-3-4 10,3 0 2,-3 0-19,0 0-15,0-2-65,3-17-55,0-38-66,1 4-355,-4-6-268</inkml:trace>
          <inkml:trace contextRef="#ctx0" brushRef="#br0" timeOffset="274832.4136">22195 6032 68,'0'0'237,"0"0"-79,0 0 17,0 0-61,0 0-42,0 0-7,0 0 16,0-8 10,0 8 13,0 0 18,0 0-3,0 0-10,0 0-15,0 0-14,0 0-5,0 0-21,0 0-45,-7 3-9,-4 13-33,-7 7 33,-6 0 18,-7 4 33,1-6 9,1-1-4,8-9-24,8-6 3,10-5 3,3 0 26,0 0 52,0-16 34,3-12-61,15-4-68,3-5-18,3 1-3,4 7-2,-2 4-8,-2 12-73,-2 5-83,2 8-150,-9 4-185,-7 13-296</inkml:trace>
          <inkml:trace contextRef="#ctx0" brushRef="#br0" timeOffset="275292.176">22299 6397 675,'0'0'159,"0"0"104,0 0 4,0 0-73,123 185-36,-101-127-42,-11-5-22,-8-4-35,-3-8-22,0-9-9,0-5-13,-6-8 4,-2-8 0,1-9-4,4-2-6,3 0 29,0-30 23,15-24-61,15-15-51,8-18 20,6 3 13,-5 15 18,-7 20 0,-12 30 38,-2 19 10,-2 5-47,2 41 21,3 13 32,2 12 35,0-1 0,-2-2-26,-3-10-16,2-12-15,1-8-6,0-11-9,-3-10 4,-2-9-21,0-8-11,7 0-44,0-3-39,4-21-109,3-14-134,-3-16-172,3-65-57,-6 13 15,-6-1 224</inkml:trace>
          <inkml:trace contextRef="#ctx0" brushRef="#br0" timeOffset="275500.7565">23178 6136 71,'0'0'372,"0"0"5,0 0 145,0 0-175,0 0-92,0 0-144,0 0-88,-10-12 23,-1 77 119,2 16-25,6 8-2,3 6-9,0-1-36,18-8-33,11-9-32,4-13-6,1-15-22,-1-18 0,-6-9-104,-9-8-32,-3-11-54,-7-3-100,-8-10-74,0-24-35,0-4-676</inkml:trace>
          <inkml:trace contextRef="#ctx0" brushRef="#br0" timeOffset="275646.13">22997 6531 985,'0'0'276,"0"0"93,0 0-173,0 0-150,0 0-46,208-93-39,-130 68-72,20-15-125,-20 10-246,-18-3-204</inkml:trace>
          <inkml:trace contextRef="#ctx0" brushRef="#br0" timeOffset="275967.4963">23153 5790 747,'0'0'252,"0"0"38,0 0-4,0 0-164,0 0-88,0 0-18,157 33 7,-79 22 0,8 24 2,-2 18 12,-5 13 5,-22 9 5,-22-4-16,-22 0-13,-13-15-17,-16-13 24,-25-19 3,-11-10 14,-1-15 14,5-9-6,9-6-33,5-8-6,16-10-11,7-8-82,1 1-138,5-3-120,2-7-220,0-15-365</inkml:trace>
        </inkml:traceGroup>
        <inkml:traceGroup>
          <inkml:annotationXML>
            <emma:emma xmlns:emma="http://www.w3.org/2003/04/emma" version="1.0">
              <emma:interpretation id="{9AAEA118-A8E5-4553-9A6C-4DF2AD47123D}" emma:medium="tactile" emma:mode="ink">
                <msink:context xmlns:msink="http://schemas.microsoft.com/ink/2010/main" type="inkWord" rotatedBoundingBox="28767,10443 33324,10411 33335,12057 28778,12088"/>
              </emma:interpretation>
              <emma:one-of disjunction-type="recognition" id="oneOf46">
                <emma:interpretation id="interp230" emma:lang="en-US" emma:confidence="0.5">
                  <emma:literal>Sint)</emma:literal>
                </emma:interpretation>
                <emma:interpretation id="interp231" emma:lang="en-US" emma:confidence="0">
                  <emma:literal>Sint]</emma:literal>
                </emma:interpretation>
                <emma:interpretation id="interp232" emma:lang="en-US" emma:confidence="0">
                  <emma:literal>sink]</emma:literal>
                </emma:interpretation>
                <emma:interpretation id="interp233" emma:lang="en-US" emma:confidence="0">
                  <emma:literal>bint]</emma:literal>
                </emma:interpretation>
                <emma:interpretation id="interp234" emma:lang="en-US" emma:confidence="0">
                  <emma:literal>sit)</emma:literal>
                </emma:interpretation>
              </emma:one-of>
            </emma:emma>
          </inkml:annotationXML>
          <inkml:trace contextRef="#ctx0" brushRef="#br0" timeOffset="277693.7839">25070 6197 538,'0'0'194,"0"0"-54,0 0 134,0 0-117,0 0-22,0 0-13,0 0-57,81-117-27,-33 99 1,5-3 27,8 4-9,2 3 12,-3 13 4,-9 1-9,-6 9-46,-19 35-18,-13 13-19,-13 19 19,-13 10 28,-31 6 13,-13-1-3,-6-9 1,3-10-16,9-15 8,9-15 9,14-12-6,7-10-6,13-11 6,5-2 6,3-7 3,0 0 7,0 0 33,0 0 14,0 0 1,0 0 10,0-8-11,11-10-11,17-16-44,8-11-42,12-20 0,9-13-6,5-15 6,5-4 1,-4 4 0,-12 5 5,-9 19-6,-19 20 13,-13 20 8,-7 18 27,-3 11-48,-10 7-6,-22 34-84,-16 24 81,-4 13 9,5 8 20,11 6 11,12-3-1,21-5-3,3-8 2,14-14-11,29-12 7,14-10 4,6-15 18,5-11-14,2-9-16,-8-5-17,-5 0-39,-11-2-25,-14-12 7,-7-4-12,-8 0-14,-10-3-38,-4 3-68,-3-11-87,0 4-358,-13 0-116</inkml:trace>
          <inkml:trace contextRef="#ctx0" brushRef="#br0" timeOffset="278382.7056">26030 6537 459,'0'0'131,"0"0"5,0 0-44,0 0-51,0 0-15,0 0 40,0 0 43,-7 9 24,7-9 22,0 0 26,0 0-13,0-4 5,0-7-36,0-7-49,12 1-19,4-2-9,2 4-6,2 1-9,1 6 1,3 6-9,1 2-7,-1 0-5,-3 18-17,-6 18-7,-7 12 0,-5 8 20,-3 9 16,-8 0 4,-23-1 0,-5-6-4,0-11-15,4-5 3,4-13-7,10-10-12,9-5-4,7-9 4,2-5 12,0 0 4,0 0 14,5 0 7,19 0-1,9 0 4,16-3-11,1-7-8,7 1-8,-3-3-1,-6 5-3,-3-1 6,-11 4 18,-8-2 18,-10 0 4,-5 4-10,-8 2-3,1 0-6,-4 0-17,0 0-1,0 0-16,0-3 5,0 3-13,0 0 0,0-3-18,0 3-61,0-3-80,0 1-65,-13-6-52,-20-15-88,1 2-238,-2-3-262</inkml:trace>
          <inkml:trace contextRef="#ctx0" brushRef="#br0" timeOffset="279044.8297">26969 5771 489,'0'0'281,"0"0"-93,0 0 223,0 0-155,0 0-84,0 0-168,0 0-4,-25-4 0,-5 56 12,2 11 58,8-2 25,4-1 1,8-7-17,5-6-18,3-13-8,0-7-12,0-10-16,0-9-2,0-8 2,0 0 4,0 0-3,0 0 8,0 0 1,6-6-2,4-9-8,1-4-18,-2-2-7,2-4-1,-1-2-10,-4 5 3,-1-2 8,2 4 1,-4 2 1,0 4 6,-3 3 9,0 7 14,0 0 6,0 4 1,0 0-28,0 4-10,0 20-45,-18 13 23,-3 17 22,-3 13 57,9 12 1,7 5-22,8-1 5,0 1-8,14-6-10,16-10 6,6-11-5,3-14-12,-7-14 14,-1-11-17,-7-6-4,-6-6-5,-6-4-1,-6-2-32,-6 0-12,0 0-37,0 0-52,0 0-58,0 0-127,-11-2-278,-5-12-236</inkml:trace>
          <inkml:trace contextRef="#ctx0" brushRef="#br0" timeOffset="279508.6668">27387 5995 918,'0'0'271,"0"0"70,0 0-38,0 0-198,0 0-105,0 0-33,0 0-16,-29 51 49,5-13 5,-1 6 27,4-8 13,6 0-17,7-7-16,2-6-6,6-11-5,0-4 6,0-4-5,0-2 17,27-2 4,9 3 5,8-3-8,5 0-20,-2 2 0,-5 4-2,-11 7-9,-10 4-3,-9 7-9,-12 6 7,0 7 16,-10 1 27,-22 2 26,-4-3 13,-7-3-7,4-11-7,7-3-2,7-12-17,8-3-8,8-5 6,6 0-2,3 0 2,0 0 6,-3-2-15,0-9-22,-1-2-110,1-3-124,3 2-119,0-5-134,10 4-64,11 3-83</inkml:trace>
          <inkml:trace contextRef="#ctx0" brushRef="#br0" timeOffset="279783.2376">27757 6281 390,'0'0'274,"0"0"42,0 0 40,0 0-87,0 0-68,0 0-54,0 0-60,53 27-7,-46 10 20,1 9 29,-2 5 7,1 3 5,-2-4-9,1-7-26,-3-8-30,4-11-18,-4-8-26,-1-8-10,1-5-3,-3-3-3,3 0-16,-3 0-101,0 0-116,0-8-48,0-44-87,0 4-12,0-13-595</inkml:trace>
          <inkml:trace contextRef="#ctx0" brushRef="#br0" timeOffset="280104.7896">27976 5963 834,'0'0'291,"0"0"29,0 0-167,0 0-110,0 0-33,0 0 2,0 0 11,-3 0 1,-4 0 14,4 0 29,0 0-1,3 0 8,0 0 21,0 0 6,0 0 8,0-6-11,0 0-2,0 0-11,0-1-15,0 3-6,0-3-5,0 2-11,0-1-21,0 1-12,0 3-15,3-2-9,-3 4-28,0 0-63,0 0-110,-11 8-280,-17 14-158,2 2 1</inkml:trace>
          <inkml:trace contextRef="#ctx0" brushRef="#br0" timeOffset="280786.9719">27909 6313 750,'0'0'261,"0"0"122,0 0-90,106 162-65,-70-108-18,-4-6-28,-14-10-111,-8-11-62,-8-8-9,-2-5 1,0-9 0,0-5-1,0 0-21,0 0-15,6-16 36,15-24-7,9-17-14,9-11-26,3 1 31,-3 10 14,-11 19 2,-10 20 16,-10 18 8,-5 0-24,3 26-31,1 17 31,1 11 25,2 0 14,-2-2 1,4-11-21,-3-12-4,1-9 4,-2-16 2,7-4 11,3-2 25,13-31-7,4-13-50,4-16-1,0-16-8,-6-20-10,-5-9 1,-12-6 18,-6 7 0,-7 20 18,-3 21 61,0 24 22,0 20 12,-8 13-16,3 8-53,0 0-44,-1 0-20,-3 16-7,0 11 27,-3 13 21,1 12-1,4 10 8,7 11 14,0 5 12,0 2-5,15-1-11,6-3-11,0-6-18,-6-11 1,0-10-1,-4-12-8,-4-9 8,-1-12-3,-3-8-6,-1-6-24,-2-2-63,5 0-48,-5 0-62,0 0-43,0-15-88,0-42-151,0 0-225,0-4-295</inkml:trace>
          <inkml:trace contextRef="#ctx0" brushRef="#br0" timeOffset="281104.0837">28767 6136 421,'0'0'508,"0"0"-150,0 0 0,0 0-169,0 0-41,0 0 15,0 0-14,177 0-14,-102-7-28,-3 6-3,-6-8-17,-12 4 13,-15 1 21,-16-1-5,-10 3-6,-8 2-17,-2 0-25,-3 0-30,0-3-19,0 3-11,0-3-7,0 3-1,0-2-28,0-1-51,0 0-76,0-1-54,-11 3-130,-25-9-220,0 2-223,2-7-355</inkml:trace>
          <inkml:trace contextRef="#ctx0" brushRef="#br0" timeOffset="281678.4873">28908 5446 588,'0'0'284,"0"0"-71,0 0 139,0 0-128,0 0-20,0 0-54,0 0-26,-12-61-43,26 65-44,23 24-25,17 15 22,18 18 31,19 21-16,10 15 2,-2 18-2,2 21-33,-23-7-5,-21 3 17,-29 1 6,-28-20-10,-21 6-2,-36-16 27,-21-15 7,-7-20 32,2-13-9,2-12 15,15-14 6,9-7-5,15-6-25,6-5-4,12-3-12,3-2-11,9-4-4,3-2 5,6 2 5,-1-2 4,4 0-2,0 0 1,0 0-2,0 0 7,0 0 3,0 0-11,0 0-2,0 0-7,0 0-14,0 0-7,0 0-5,0 0-14,0 0 0,0 0 0,0 0 0,0 0 0,0 0 0,0 0-14,0 0-73,0 0-78,0 0-67,0 0-41,0-4-80,-11-18-100,-17 3-119,2-5-491</inkml:trace>
        </inkml:traceGroup>
      </inkml:traceGroup>
      <inkml:traceGroup>
        <inkml:annotationXML>
          <emma:emma xmlns:emma="http://www.w3.org/2003/04/emma" version="1.0">
            <emma:interpretation id="{AA4D1FA3-5FFD-4590-A188-63606A305A08}" emma:medium="tactile" emma:mode="ink">
              <msink:context xmlns:msink="http://schemas.microsoft.com/ink/2010/main" type="line" rotatedBoundingBox="3504,13577 10186,13561 10189,14854 3507,14869"/>
            </emma:interpretation>
          </emma:emma>
        </inkml:annotationXML>
        <inkml:traceGroup>
          <inkml:annotationXML>
            <emma:emma xmlns:emma="http://www.w3.org/2003/04/emma" version="1.0">
              <emma:interpretation id="{0CFCD616-88E4-4BF9-A81F-03E659B05A9B}" emma:medium="tactile" emma:mode="ink">
                <msink:context xmlns:msink="http://schemas.microsoft.com/ink/2010/main" type="inkWord" rotatedBoundingBox="3504,13577 6009,13571 6011,14588 3507,14594"/>
              </emma:interpretation>
              <emma:one-of disjunction-type="recognition" id="oneOf47">
                <emma:interpretation id="interp235" emma:lang="en-US" emma:confidence="0">
                  <emma:literal>Lott:</emma:literal>
                </emma:interpretation>
                <emma:interpretation id="interp236" emma:lang="en-US" emma:confidence="0">
                  <emma:literal>Loth:</emma:literal>
                </emma:interpretation>
                <emma:interpretation id="interp237" emma:lang="en-US" emma:confidence="0">
                  <emma:literal>Loti:</emma:literal>
                </emma:interpretation>
                <emma:interpretation id="interp238" emma:lang="en-US" emma:confidence="0">
                  <emma:literal>LOH:</emma:literal>
                </emma:interpretation>
                <emma:interpretation id="interp239" emma:lang="en-US" emma:confidence="0">
                  <emma:literal>Lotr:</emma:literal>
                </emma:interpretation>
              </emma:one-of>
            </emma:emma>
          </inkml:annotationXML>
          <inkml:trace contextRef="#ctx0" brushRef="#br1" timeOffset="300445.3091">-175 8663 136,'0'0'60,"0"0"5,0 0 15,0 0-40,0 0-1,0 0 19,-15-26 30,15 23 11,0 0 1,-3-2 7,3 2 0,0 0-12,-2 0 3,2 1 2,0 0-11,-3-1-5,3 0-9,0-1-5,0 4-6,0 0 2,0 0-6,0 0-2,0 0-5,0 0-9,0 0-15,0 0-8,0 10-15,0 20-5,0 15 39,11 20 40,1 13 19,1 11 0,-2 8 4,2-2-15,-2-1-30,1-7-18,3-9-6,-3-13-1,0-15 0,1-14-6,-8-13 9,1-11 1,1-7-1,-4-5 7,-1 0 8,1 0-2,0 0-4,0 0-12,1 0-3,-1 0-2,5 0-8,4 0-8,7-10-12,10-5 2,7 0-1,15-9 0,12 0 3,7-6-4,0-1-1,3 2 1,-4-1 0,-9 6-1,-10 2 1,-9 7-1,-18 6 1,-7 1 0,-11 7 0,-5 1 0,0 0-8,0 0 1,0 0 5,0 0 2,0 0 0,0 0-1,0 0 1,0 0 0,0 0-29,0 0-74,0 0-67,0 0-46,0 0-49,0-4-65,-5-2-12,-5 1-195,-6-3 125</inkml:trace>
          <inkml:trace contextRef="#ctx0" brushRef="#br1" timeOffset="301037.6247">778 8639 215,'0'0'150,"0"0"-24,0 0 2,0 0-34,0 0-16,0 0 10,0 0 17,0-19-3,-5 19-13,-4 0-9,-3 19-48,-6 22 16,-6 15 18,3 15 42,3 9-8,6 6 20,12 1 24,0-5-45,20-9-37,24-13-32,6-18-7,7-9-1,-3-18 2,0-9 7,-4-6 3,-7-3-11,-4-22-3,-12-10-4,-6-8-4,-9-7-6,-9-9-1,-3-7-4,0-1-2,-31-1 2,-5 3-2,-8 8 8,-4 11 3,-6 9-10,0 9-1,0 13-5,-1 7-4,8 2-28,8 6-73,8 0-99,11 0-96,8 0-309,6 0-274</inkml:trace>
          <inkml:trace contextRef="#ctx0" brushRef="#br1" timeOffset="301917.3705">1258 8897 939,'0'0'225,"0"0"-183,0 0-27,174-43-14,-105 36 10,-9 1-11,-11 2 1,-17 0 0,-14 2 0,-11 2 6,-4-2 3,-3 2 9,0-6-19,0-5-29,-7-2-37,-2-7 25,-3-4 30,1-3 11,-2 0 23,1-3 45,1-2 24,-2 6 28,2 1 21,1 6 19,5 9 16,2 7-9,-1 3-19,4 0-50,0 8-55,0 27-42,0 21 27,4 19 73,14 10 16,8 2-19,1-4-33,3-8-7,0-4-31,-5-15-8,-4-8 0,-10-15-11,-2-8-8,-3-14 6,-3-7-6,-3-4-23,4 0-59,-4 0-72,0-24-106,0-8-247,-13-3-394</inkml:trace>
          <inkml:trace contextRef="#ctx0" brushRef="#br1" timeOffset="301451.9503">1247 8542 532,'0'0'387,"0"0"-180,0 0 49,0 0-25,0 0-85,0 0-77,0 0-46,0 97 84,8-18 72,8 7-14,-1 0-43,6-4-17,-3-13-24,3-4-34,-3-14-26,-7-5-10,-1-18-11,-5-13-1,-2-4-15,-3-8-59,4-3-59,-4 0-54,0-33-103,-4-9-313,-10-5-630</inkml:trace>
          <inkml:trace contextRef="#ctx0" brushRef="#br1" timeOffset="302380.9251">2072 8669 35,'0'0'138,"0"0"35,0 0 28,0 0 13,0 0 2,0 0 29,0 0-9,-4-8-41,4 8-70,0 13-46,7 14 24,1 2 68,-1 7-27,-4-3-39,-3-3-36,0-10-31,0-6-7,0-3-6,-3-8-4,-1-3 9,4 0 20,0-9 34,0-18-23,0-7-34,0-9-17,0-3-10,0 8-25,9 9-42,-3 12-50,7 17-112,-2 0-289,-4 9-626</inkml:trace>
          <inkml:trace contextRef="#ctx0" brushRef="#br1" timeOffset="302856.7741">2254 9060 587,'0'0'156,"0"0"-54,0 0-37,0 0-11,0 0-7,0 0 39,0 0 41,0 6-5,6-4-28,1 3-1,4 4 19,-2 5 11,3-4-9,-6 6-23,-3 4-18,-3-2-9,0 1-6,0-2-11,-15-4 3,0-5-19,1-2-7,1-6 3,3 0 11,2-6 17,5-15-6,1-8-6,2 4-23,0 0-10,0 7-2,0 3-8,0 10 0,0 3-13,5 2-91,13 0-180,0 0-288,0 5-420</inkml:trace>
        </inkml:traceGroup>
        <inkml:traceGroup>
          <inkml:annotationXML>
            <emma:emma xmlns:emma="http://www.w3.org/2003/04/emma" version="1.0">
              <emma:interpretation id="{963022A2-1F22-4341-8656-41C1D52AA463}" emma:medium="tactile" emma:mode="ink">
                <msink:context xmlns:msink="http://schemas.microsoft.com/ink/2010/main" type="inkWord" rotatedBoundingBox="6562,13635 8385,13631 8387,14858 6565,14862"/>
              </emma:interpretation>
              <emma:one-of disjunction-type="recognition" id="oneOf48">
                <emma:interpretation id="interp240" emma:lang="en-US" emma:confidence="1">
                  <emma:literal>Step</emma:literal>
                </emma:interpretation>
                <emma:interpretation id="interp241" emma:lang="en-US" emma:confidence="0">
                  <emma:literal>step</emma:literal>
                </emma:interpretation>
                <emma:interpretation id="interp242" emma:lang="en-US" emma:confidence="0">
                  <emma:literal>$tep</emma:literal>
                </emma:interpretation>
                <emma:interpretation id="interp243" emma:lang="en-US" emma:confidence="0">
                  <emma:literal>stop</emma:literal>
                </emma:interpretation>
                <emma:interpretation id="interp244" emma:lang="en-US" emma:confidence="0">
                  <emma:literal>steps</emma:literal>
                </emma:interpretation>
              </emma:one-of>
            </emma:emma>
          </inkml:annotationXML>
          <inkml:trace contextRef="#ctx0" brushRef="#br1" timeOffset="304063.352">3084 8613 307,'0'0'123,"0"0"-84,0 0 20,0 0 7,0 0-17,0 0 7,0 0 37,-15-10 24,15 10-12,-3 0-9,3 0-5,-2 0-9,-4 0-15,-4 0-15,-8 10-17,-5 14 22,-4 6 4,-6 4 3,6 4-7,2-2-8,7-7-12,7-4-11,5-5-5,6-6-20,0-5 2,0-4-2,0 3-1,14-8 24,17 0 11,11 0 24,15 0-13,5 0-29,5 0-9,-2 0-2,-5 0-6,-8 17-1,-11 3 0,-17 13 1,-11 7 20,-13 6 30,0 3-4,-24 3 15,-15-7-23,-7-5-14,2-10-2,-1-5-3,6-13-7,6-2 6,9-8 2,3-2 0,9 0 8,2 0 4,2-12-8,5 0-8,-3-2-16,2 3-30,4 4-47,0-4-137,0 3-128,4 0-360</inkml:trace>
          <inkml:trace contextRef="#ctx0" brushRef="#br1" timeOffset="304312.7535">3585 8639 1075,'0'0'354,"0"0"-256,0 0-36,0 0 94,52 208 40,-34-127-64,0 0-35,0-8-27,-4-6-39,-2-13-18,-2-7-13,-7-13 0,-3-7-27,0-10-101,0-9-114,0-8-104,-10-11-321,-5-14-160</inkml:trace>
          <inkml:trace contextRef="#ctx0" brushRef="#br1" timeOffset="304455.9947">3520 9029 1018,'0'0'255,"0"0"-70,0 0-52,0 0-133,176-109-12,-106 82-116,-5-3-60,-20 12-296,-17 4-288</inkml:trace>
          <inkml:trace contextRef="#ctx0" brushRef="#br1" timeOffset="305033.8507">3945 9187 643,'0'0'199,"0"0"-102,0 0 36,0 0-84,190-88-38,-161 49 4,-11-2 4,-11 2 26,-7 3 18,0 12 53,0 12 57,-22 12-86,-5 0-60,1 31-16,8 3-11,2 10-1,16-6-1,0-3-17,6-3-18,22-5-35,4-16-13,7-8-13,4-3 1,1-7-30,-2-24-51,0-4 44,-9-12 134,-6-1 11,-7 0 123,-7-1 89,-8 12 25,-5 7 7,0 14 14,0 8-18,0 8-86,0 0-90,-8 16-60,-7 18 15,0 15 22,1 11 21,4 13-24,4 5-3,6 8-8,0 5-22,0-1-4,16 0 6,7-7-2,-2-8-7,0-10-8,-6-13 8,-6-14-9,-2-14 0,-5-14-2,-2-4-7,0-6-3,0 0-4,0 0-16,0 0-27,0-3-23,0-22-31,-2-12-107,-21-20-152,-11-70-173,0 11-115</inkml:trace>
          <inkml:trace contextRef="#ctx0" brushRef="#br1" timeOffset="305244.7293">4480 8818 386,'0'0'81,"0"0"1,0 0 38,0 0-10,171 69 24,-148-20 28,-14 4 4,-9 5-48,0-6-17,-24-2-34,-12-12-13,0-8-12,-3-8-11,3-9-17,9-11-5,3-2-9,6 0-51,0-27-62,3-2-185,9-2-324</inkml:trace>
        </inkml:traceGroup>
        <inkml:traceGroup>
          <inkml:annotationXML>
            <emma:emma xmlns:emma="http://www.w3.org/2003/04/emma" version="1.0">
              <emma:interpretation id="{FF9DED5E-84FD-44A1-8B67-0357FFF9E433}" emma:medium="tactile" emma:mode="ink">
                <msink:context xmlns:msink="http://schemas.microsoft.com/ink/2010/main" type="inkWord" rotatedBoundingBox="8726,13617 10187,13613 10188,14338 8728,14341"/>
              </emma:interpretation>
            </emma:emma>
          </inkml:annotationXML>
          <inkml:trace contextRef="#ctx0" brushRef="#br1" timeOffset="305655.6397">5025 9023 780,'0'0'351,"0"0"-103,0 0-23,0 0-63,0 0-47,0 0 3,0 0 16,119 6-5,-82-6-64,-4 0-34,-12 0-18,-6-4-7,-12 4-6,-3 0-16,0-2-106,0-2-168,-13 2-289,2-9-356</inkml:trace>
          <inkml:trace contextRef="#ctx0" brushRef="#br1" timeOffset="306134.1913">5601 8584 1142,'0'0'297,"0"0"-27,0 0-53,0 0-72,0 0-67,0 0-21,0 0 54,44 96 21,-31-26 3,5 9 1,0 0-27,3 2-23,-3-4-6,3-10-22,-3-10 8,-3-12-15,-7-12-8,-2-8-17,-3-14-13,-3-7-11,0-4 14,0 0 2,0-10-7,0-23-11,-14-15-45,-7-17-15,-1-19-5,1-8 19,3 1 16,4 2 18,4 19 12,5 18 1,-1 21 20,2 11 1,1 12-1,3 6-12,-3 2-9,0 0-18,-2 0-16,-2 13-3,-1 6 26,-5 5 10,2 6-38,1 1-118,5 17-129,2-14-244,3-1-279</inkml:trace>
          <inkml:trace contextRef="#ctx0" brushRef="#br1" timeOffset="306316.4612">5616 9260 849,'0'0'367,"0"0"-72,0 0 11,0 0-102,203 8-120,-143-8-54,-6 0-20,-12 0-10,-9 0-42,-12 0-94,-8-8-112,-8-8-271,-5-5-441</inkml:trace>
          <inkml:trace contextRef="#ctx0" brushRef="#br1" timeOffset="306632.2598">6252 8628 1275,'0'0'381,"0"0"-145,0 0-94,0 0 7,0 0 6,0 0-55,109 158-22,-104-126-11,-5-9-18,0-7-7,0-5-8,-10-2-5,4-9-7,6 0 8,0 0 24,0-11 49,0-18-39,0-9-34,9-6-28,6 1-2,-2 11-59,-2 7-53,-9 21-48,-2 4-110,0 20-330,0 10-269</inkml:trace>
          <inkml:trace contextRef="#ctx0" brushRef="#br1" timeOffset="306857.0196">6444 9104 626,'0'0'393,"0"0"9,0 0-22,0 0-110,0 0-110,0 0-58,0 0-31,2 45-5,-2-45 7,0 0 25,0-22 42,0-5-52,9-5-63,3 3-23,-6 7-2,4 6-22,-8 13-52,-2 3-91,0 8-126,0 19-285,-15-5-134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3.95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1 235 78,'0'0'170,"0"0"-31,0 0 21,0 0-26,0 0-50,0 0-16,0 0 24,-10 0 6,10 0 17,0 5 12,0-5-4,0 0-12,0 3-10,0 0-19,12-1-15,20 2-13,20 0 44,26 0 11,44-4-39,46 0-41,40 0 5,7 0 8,-38 0 3,-48 0 1,-48-6 7,-17 0 13,1 1-4,-2 2 5,-9-2 10,-21-3 1,-14 5 4,-11 3-5,-8 0-5,3 0-17,-3 0-19,0 0-19,0 0-11,2 0-5,-2 0-1,0 0 1,0 0 1,0 0 5,0 0-6,0 0 7,0 0-8,0 0 7,0 0-6,0 0 7,0 0-2,0 0-6,0 0 0,0 0-2,0 0-4,0 0 0,0 0-1,0 0 1,0 0 5,0 0-6,0 0-2,0 0 1,0 0-1,0 0 2,0 0 1,0 0-2,0 0 2,0 0 0,0 0 5,0 0-5,0 0 6,0-2-1,0 2 2,0 0-1,-2-4 1,-1 4-1,-3-2 0,1 2 0,-8-5-2,-2-6-5,-3 0-2,-6-3 3,1 1-2,-5-4 7,1-1-6,0-1 5,0 0 2,-2 0-6,1 3-2,2 0 7,1 2-5,8 4 6,2 2-1,5 8 1,7-6 1,0 6-1,3 0 2,0 0-1,0 0 6,0 0-6,0 0-1,0 0-2,0 0-14,18 9 1,9 6 15,12 10 23,18-4 10,10 4-10,3-1-8,3-6-2,-6 2-2,-8-7-10,-11-2 11,-12-6 3,-12-2 7,-9-3 7,-10 0-5,0 0 1,-5 0 5,0 4-12,0-4-7,0 1-4,0 1-6,0 6-1,0 6-10,-16 11 10,-5 10 31,-9 10 40,-6 11 23,-1 5-6,3 5-2,0-8-8,6-1-21,5-3 3,8-8-21,3-2-6,5-16-9,5-9-3,2-5-2,0-8-5,0-5-4,0-1 2,0 0 3,0 0 3,0 0 2,0 0-13,0 0-7,0 0-70,0 0-82,0-5-107,0-5-92,25-32-146,-4 5-192,-3-5-746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5.02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 44 546,'0'0'158,"0"0"-20,0 0 78,0 0-66,0 0-9,0 0 8,0 0-25,0-46-31,0 46 2,0 0-16,0 0-26,0 8-25,0 30-28,0 40 1,0 14 110,0 25 23,0 14-1,0-16-38,9 15-13,9-13-20,1-12 16,-6-8-46,6-18 4,-7-20-6,-1-13-12,-4-17-12,-1-7-5,-4-16 7,1-4-1,-3-2-7,4 0-32,-4 0-34,0-19-68,3-35-138,0 7-271,-3-9-317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5.53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0 268 658,'0'0'70,"0"0"39,0 0 29,0 0-81,0 0-44,0 0-12,207-72 1,-78 44 0,41-4 6,-2-3 5,-15 8 33,-21 5 28,-36 11 29,0-2-34,-5 0-4,-29 5 21,-25 4 10,-19 0 21,-13 4 49,-5 0-21,0 0-36,3 0-48,7 21-60,4 26-1,11 24 45,14 45 55,-3 6 20,6 10-10,2 6-28,-8-27-18,3 8-31,-5-22-13,-8-14-5,-8-21-4,-5-16-5,-5-11-5,-5-16 0,0-8 7,1-8-1,-4-3 4,2 0-11,-2 0-6,0 0-54,0-8-46,0-9-55,0-9-231,-20 1-298,-5 4-143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5.93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156 198 354,'0'0'359,"0"0"-268,0 0 55,0 0-5,-156 29-58,156-22 18,0-7-63,34 0-18,23 0 117,44-7 20,62-12-51,58-5-46,23-6-18,-8-5-2,-50 11 17,-63 5 19,-38 6 5,-28 1-16,-10 3 17,-11 3-8,-7 0 27,-16 4 1,-10 2-21,-3 0-26,0 0-18,0 0-30,0 0-7,0 0-9,0 0-28,0 0-17,0-6-41,0 6-61,-3 0-61,-36-11-105,3 6-230,-6-3-249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6.42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111 0 697,'0'0'205,"0"0"-130,0 0 186,0 0-132,0 0-87,0 0-16,0 0-15,-23 40 27,4-4 32,1 4-15,-3-3-24,3-6-18,10-8-7,4-10-6,4-2 0,0-3 0,22-4 0,20-4 3,12 0 55,11 0-27,11 0-12,-4 0-16,-7 2 13,-8 16 9,-15 10 1,-18 7 14,-15 5-4,-9 6 0,-18 3 34,-23-4-9,-14-1 1,1-9-15,0-8-14,7-6-11,10-13-4,11-2-6,8-6 8,8 0 7,5-18 0,2-5-27,3-4-17,0 6-40,0 2-75,0 8-122,0 8-267,5-2-343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7.2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56 281 365,'0'0'188,"0"0"-77,0 0 72,0 0-85,0 0-14,0 0 26,0 0 0,-57 0-33,57 0 14,0 0 20,11 0-25,22 0 8,21-5-2,21-7-27,19 4-4,13 4-4,7-7-20,-9 3-12,-13 2-3,-19 1-8,-25 5 13,-19-6 26,-13 4 22,-13 2 8,-3 0 3,0 0-13,0 0-29,0 0-27,0 0-17,0 0 0,0 0-1,0 0-1,0 0-4,0 0-15,0-3-26,0 1-21,-6-2-29,-7-4-22,-5-2-10,-5-4 14,-4-10 34,-3-3 13,3 0 15,2-2 27,2 4 26,7 2 7,5 16 33,1-1 25,8 5 10,-1 3 1,3 0 4,0 0-19,0 0-11,0 7-29,0 3-8,21 9 13,15-1 31,18 4 18,21 3 10,9-4-27,2 1-23,-8 2-18,-21-7-17,-18 1-1,-21 6-9,-14 1 10,-4 4 4,-7-2 29,-17 6 3,-2-3-4,-2-5 0,7 0-17,3-7-4,3-9-6,7-1-5,2-2-62,2-6-97,1 0-120,-2 0-88,-1 0-255,3 0-96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7.81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138 77 1234,'0'0'284,"0"0"-58,0 0-93,0 0-116,0 0 29,0 0 18,0 0-30,51 148-9,-20-131-5,-2-7 1,10-10 0,3 0-4,6 0-5,0-27-9,3-5-2,-9-9 20,-9 4-11,-9-7 2,-12 9 44,-6 13 82,-6 8 20,0 13-35,0 1-50,0 0-73,0 18-18,0 17-13,-3 14 31,-2 7 9,5 9 3,0 3-4,0 3-2,11 2-5,4-2 2,0 0-3,-3-9-26,-12-3 3,0-16-7,0-8 0,-30-4 6,-9-13 3,-12-5 8,-6-7-12,-8-6 10,-8 0 6,1-3 9,4-13 0,8-2 7,11-2-1,16 9 18,9-2-2,13 8-2,4-2-8,7 7-4,0-3-6,0 3-2,0-8-51,0 1-117,13-11-202,7 7-348,4-11-210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8.64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146 0 649,'0'0'235,"0"0"122,0 0-55,0 0-121,0 0-39,0 0 4,0 0-33,0 0-44,-6 28-39,-9 9-2,-6 14 114,0 11-20,-4-2-33,7-5-10,2-7-16,3-13-26,8-8-24,-2-11-7,7-7 2,0-8-8,0-1-66,0 0-55,0 0-54,0-4-53,0-32-69,0 13-411,7-8-362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8.9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28 0 28,'0'0'1373,"0"0"-1200,0 0 0,0 0-135,0 138 66,-10-59 39,2 4-12,5-5-17,3-5-52,0-14-28,0-16-20,0-3-5,11-15-9,4-6-18,1-7-78,7-7-83,1-2-61,12-3-75,3 0-64,10-20-17,-7-16-130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9.14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9 0 654,'0'0'293,"0"0"259,0 0-307,0 0-172,0 0-47,0 0 130,0 163 8,0-98-62,0-11-31,0-6-30,3-8-21,15-7-20,0-9-3,5-8-83,1-7-72,15-9-161,-8 0-247,-5-3-214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49:18.6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CCA184-8682-4455-8101-48E833803D17}" emma:medium="tactile" emma:mode="ink">
          <msink:context xmlns:msink="http://schemas.microsoft.com/ink/2010/main" type="inkDrawing" rotatedBoundingBox="3286,6977 10211,6616 10218,6739 3292,7100" semanticType="underline" shapeName="Other">
            <msink:sourceLink direction="with" ref="{5D33057A-F8D7-44E0-8928-E78867B51DB4}"/>
            <msink:sourceLink direction="with" ref="{E534DA59-E755-4C54-884F-C6A2FF52BB1A}"/>
            <msink:sourceLink direction="with" ref="{79FE2CFC-4DF0-4778-8CAD-90CD70974FD6}"/>
          </msink:context>
        </emma:interpretation>
      </emma:emma>
    </inkml:annotationXML>
    <inkml:trace contextRef="#ctx0" brushRef="#br0">-6 464 55,'0'0'120,"0"0"-47,0 0-29,0 0 5,0 0 5,0 0 7,-3 0 5,3 0-18,0 0 5,0 0-11,0 0 4,0 0-1,0 0 3,0 0 1,0 0-4,0 0-8,0 0-5,0 0-2,0 0-1,0 0 6,0 0 1,0 0 9,0 0 1,0 0-5,0 0-5,0 0-7,0 0 0,0 0 3,0 0-2,0 0 5,0 0-4,0 0 4,0 0-3,0 0-3,0 0-6,0 0 0,0 0-2,0-4 0,5 2 1,4 0 18,1 2-14,5-4-14,-1 2-5,4 2-7,0-2 1,3 0 0,0-2 5,4-1 3,-2-1-2,4 1 0,3-1 5,0 2-6,0-5-4,1 3 8,-5-2-1,5 4-2,-5-2-6,1 0 0,0 4 5,0-1-6,4 0 7,-2-2-2,4 3-4,-2-2-1,1 2 6,1-1-5,0 1 0,-1-4 7,-1 2-7,2 3 0,-6-2 0,3-1 0,-3 4 5,-3-2-5,3 2-1,3-1 0,0-3 0,-1 1 1,5 3-1,-1-1 2,3 1-1,-4-4 0,4 1-1,-2 3 1,-4 0-1,-3-1 1,-1 1 0,-5 0-1,-3 0-5,0 0 5,0 0 0,3 0 1,7 0-1,4 0 2,7 0-2,7 0 9,-2 0-8,-2 0 0,-3 0-1,-3 0 1,-5 0 0,-5 0-1,-2 0 0,1 0 1,1 0-1,1 0 7,6 0-1,3 0-4,1 0-2,2 0 1,-3 0 0,0 0 0,0 0-1,-4 0 2,1 0 11,-3 0-13,3 0 12,-2 0-10,1 0 7,1 0-3,3 0 4,0 0-5,3 0-5,3 0 0,-3 0 1,3 0-1,-6 0 1,0 0 7,0 0-1,-2 0-7,2-4 9,-4 2-8,7 2 1,0-4-1,6 4 9,3-2-2,0 2-7,0-3 8,0 3-1,-3 0-6,-3-2 4,-1 2-5,5 0 13,-1-3 1,6 3 6,2-3-8,1 0-3,1 1-4,-1 2 3,3-3-6,0 3 3,-3-3 0,-1 3-5,1-2 7,-2-2-8,-2 2 8,1 0-2,1-4-4,2 4 5,-1-2 8,1 0-14,0 0 6,1 2 4,-1-1-11,-7 1 2,-2-1-1,-2-2 9,-1 2 2,-4 0-11,-1 0 8,-1 1 1,-4-4-1,7 3-1,2 1-8,5-4 0,2 4 7,3 0-6,3-2-1,-4 2 1,2 0 6,-8-2-7,2 2 0,-7 2 2,-3-3-1,-4 3 0,-1-3 8,-5 3-3,-2-2-5,4 2 8,-4-3-8,-1 0-1,5 0 2,4 1-2,1-1 1,4 3-1,2-3 0,2 3 0,1 0 1,4 0 6,-2 0-6,-2 0 0,4 0 5,-7-3 2,0 1-7,-7-2 5,-1 2 5,-8 0-10,-5-3 15,0 2 3,-2-2-1,-1 2-6,-1 0-3,1 0-8,3-2 1,3 2 4,0 0-6,4 1 3,-1-4-2,-1 3-1,1 1 2,-3-4-1,0 4 5,-3-3-5,0 1 0,0 2 0,0 0 5,0-2-5,0 2 1,0 0 5,0-2-6,0 3 5,0-2 0,1-3 1,1 0 3,-2 3-1,1-1 6,-1-2 2,0 1 6,-4-1 0,1 1-8,-3 1-14,0 1 0,-3 2 1,0 1-1,-2-2 0,1 2 0,-2 0-1,3-4-1,0 4 1,0-2-1,0 2 1,-2-2 1,1 2 0,5-4-1,0 4 1,6-2-1,-4 2 1,3 0-1,-3 0 0,1-4 0,-8 4 2,2-2-2,-5 2 6,-5 0 1,3 0 5,-3 0 2,0 0 2,0 0 2,0 0-6,0 0 0,0 0 3,0 0 0,0 0 0,0 0 8,0 0 1,0 0-1,0 0 2,0 0 1,0 0-4,0 0-1,0 0-3,0 0-5,0 0 1,0 0-2,0 0 0,0 0 3,0 0 1,0 0-1,0 0 1,0 0-4,0 0-1,0 0 1,0 0 0,0 0 1,0 0 5,0 0 2,0 0 2,0 0-2,0 0-1,0 0 1,0 0-5,0 0 1,0 0 4,0 0-5,0 0 0,0 0 2,0 0 3,0 0-8,0 0 9,0 0-5,0 0 1,0 0-2,0 0 0,0 0-2,0 0 4,0 0-1,0 0-1,0 0 2,0 0-5,0 0 1,0 0 2,0 0 0,0 0-6,0 0 2,0 0-4,0 0 2,-3 0-1,3 0-2,0 0 0,0 0-6,0 0 9,0 0-3,0 0-4,0 0-1,0 0 0,0 0-1,0 0 1,0 0 0,0 0 5,0 0-5,0 0-1,0 0-1,0 0-19,0 0-32,0 0-53,0 0-82,0 0-99,0 0-208,0 0-168,-3 0-137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9.24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0 179 985,'0'0'320,"0"0"-201,0 0-67,0 0-52,225-133-92,-121 110-100,-16 9-86,-20 5-37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9.62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0 555,'0'0'523,"0"0"-451,0 0 206,0 0-174,0 0-81,0 0 15,166 19-3,-109 56 16,-1 17 32,-8 21 15,-12 3-12,-17 3-27,-19-6-29,0-10-9,-39-18-8,-13-8 14,-5-18-4,0-15 11,10-9 1,13-17-5,14-12-11,10-4-12,10-2-7,0 0-43,0-8-28,0-10-150,12-11-130,6-2-278,3-3-287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09.96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-3-4 451,'0'0'297,"0"0"-209,0 0 110,0 0-84,0 0-27,0 0 64,0 0 16,0 0-8,0 3-10,0 0 6,0-3 11,0 0-6,0 0-12,18 0-13,15 0-36,12 0 13,17 0-15,5 0-48,-4 0-22,-6 0-13,-13 0-1,-10 0-1,-14 0-11,-10 0-1,-7 0 0,-3-3-63,0 0-79,0 3-108,-39 0-303,-7 14-193,-4 2-346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0.2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0 821,'0'0'181,"0"0"111,0 0-112,0 0-54,0 0 74,0 0-11,205 24-45,-148-24 2,-3 0-1,-12 0 11,-9 0-1,-12 0-25,-13 0-30,-1 0-34,-7 0-30,0 0-20,0 0-16,0 0-6,0 0-12,0 0-69,3-2-67,8-2-108,4 0-264,-2-7-283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3.7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 0 64,'0'0'138,"0"0"50,0 0 4,0 0 8,0 0 28,0 0-15,0 0-22,0 0-25,0 0-11,0 0-39,0 14-47,0 10-60,0 17-2,0 31-7,0 18 132,0 15 36,7 2-23,4-4-56,1-8-10,1-18-2,-2-11-26,2-15-14,-8-16-10,2-13-9,-4-10-6,-3-12 3,3 0 3,-3 0 9,0 0-15,2 0-12,4-4-82,6-10-64,4-10-116,16-17-118,-2-3-266,-3 5-43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4.14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509 0 853,'0'0'133,"0"0"82,0 0-142,0 0-54,0 0 36,-213 199 40,133-137-42,5-9 5,11-11-28,16-18-3,18-11-4,19-7-11,11-6 11,0 0 18,23-13 57,13-7-66,9 2-12,4 7 17,-2 11-20,10 6 27,3 25 15,7 10 7,1 0-31,4-4-4,-2-7 0,-11-5-3,-4-13 2,-16-6 7,-10-6 3,-6 0 11,-7 0 12,-1 0-23,-7 0-8,-1-6-12,-4 4-11,0 0-8,-3 2-1,3-4-1,-3 4-8,0-4-28,2-2-51,1-2-110,7-14-118,-2 3-424,-1-5-318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5.40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0 151 107,'0'0'134,"0"0"28,0 0-30,0 0-18,0 0 21,0 0-10,0 0-34,25-107-14,-4 89 5,6 11-8,9-7-16,5 9 20,8 5 2,-2 0-14,-2 19 3,-5 17-26,-10 14-7,-10 9 14,-14 6-18,-6-5 12,0-4 20,-24-4-7,-5-9 0,-2-8-10,-2-9 0,4-1-18,1-9 2,2-2 15,8-4-3,-1-4 2,11-1-5,-2-2-9,8 0-2,2-3 5,0 0 1,0 0 8,0 0 8,0 0 10,0 0-12,0 0 2,0 0 1,0 0 4,12-11 1,6-5-31,9-9-26,6-1 0,6-10 0,3-4 5,5-3 4,-1-6-8,-4-5 8,-6 0 4,-7 5 2,-4 1 15,-7 7-1,-7 5-2,-4 11 0,-7 8-1,0 12 16,0 5-15,0 0-27,-10 11-9,-16 25-28,-7 20 37,-4 9 3,11-2 15,8 5-9,18-9 1,0-7-2,24-6 5,23-11 4,14-11 7,5-10-2,3-3-1,-4-11-21,-8 0-4,-5 0-31,-17-11-29,-10 0-21,-10 3-17,-7 2-33,-2-1-38,-3 1-73,-3-8-101,0-7-243,0 2-128,0-4 18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5.84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82 95 110,'0'0'144,"0"0"41,0 0 25,0 0 27,0 0 5,0 0-8,0 0 7,20-96-32,-20 109-93,-12 28-87,-15 29 3,0 21 84,6 18 42,12 1-35,9-2-34,9-18-49,30-12-25,9-16-2,4-16-13,-2-13-6,1-12-32,-3-8-68,-2-13-73,-2 0-72,13-19-110,-10-10-266,-8-7-327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6.32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298 0 1023,'0'0'239,"0"0"-94,0 0 19,0 0-154,0 0-10,0 0 0,0 0 0,-108 104 50,66-61-2,0-8 10,6 1-35,10-9-10,3-3-12,9-8 1,7-4-1,7-4-1,0-8 0,0 0-2,0 0-12,19 0 14,6 0 17,9 0 11,9 0-15,5 9 0,0 5-13,0 5 0,-7 6 2,-4 2 8,-14 3 11,-7-4 14,-16 4-21,0-1 11,-6 1 3,-25 0 16,-5-6-2,1-7-25,-4-5 2,6-6-10,0-6 2,6 0 1,6 0 0,3 0 0,6-6-12,-1-6-8,8 3-51,-1 3-83,6 4-153,0 2-283,0 0-202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6.62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0 768,'0'0'292,"0"0"35,0 0-72,0 0-165,0 0-18,0 0 51,0 0-5,44 180 9,-34-126 9,-7-4 15,2-2-25,2-13-33,-1-7-22,-4-8-28,4-7-13,-2-7-16,-1-1-1,0-5-13,0 0 0,-3 0-64,2 0-39,5-18-67,2-23-139,-4-3-234,2-4-295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0:15.31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72 0 23,'0'0'31,"0"0"-13,0 0-5,0 0 0,0 0 5,0 0 3,0 0 5,0 0-13,0 0-3,0 0-8,-2 0-1,-5 0 1,4 0-1,0 0 6,0 0 6,3 0 8,-3 0-3,3 0 5,0 0-4,0 0 4,0 0 10,0 0 16,0 0 13,0 0 35,0 0 22,0 0 16,-2 0-5,2 0 0,0 0-10,0 0-19,0 0-28,0 0-17,0 0-12,0 0 4,0 0 19,0 0 16,0 0 0,0 0 6,-3 0-3,3 0-2,0 0-4,-4 0 10,4 0-1,0 0-9,0 0 1,0 0-2,-3 0-9,3 0 0,0-2-9,0 2-4,0 0-22,0 0-11,0 0-9,0 0-6,0 0-8,0 0 0,0 0-1,0 0 0,0 0 0,0 0 0,0 0 1,0 0 0,0 0 0,0 0-1,0 0 0,0 0-27,0 0-31,0 0-64,0 0-91,-11 0-147,-2 0-274,-2 2-160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7.06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205 128 29,'0'0'395,"0"0"-262,0 0 81,0 0-80,0 0-21,0 0 27,0 0 13,0-25-47,0 25-33,-10 0-16,-1 11-33,-10 11 19,-9 2 35,-4 3-8,2-8-14,2-3-9,9-8-9,8-2 0,8-6-3,5 0 35,0 0 39,0-25 6,0 1-70,15-11-25,9 3 11,2 2-14,8 2-16,2 5-1,5 1-11,-4 8-43,-1 12-94,-13 2-163,-5 19-252,-12 6-241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7.8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0 482 136,'0'0'682,"0"0"-594,0 0 155,0 0-130,0 0-29,0 0 63,0 0-31,130 108 2,-115-62 1,-4-3-15,-5 0 7,-2-4-36,-4-7-32,0-13-9,0-3-14,0-8-2,-4-3 0,4-5-8,0 0-3,0-18-7,0-23-11,28-21-50,5-14-10,6-5 11,0 4 35,-3 22 17,-10 20 8,-2 22 32,-6 13-15,0 19-16,0 29 23,0 12 35,3 5 0,-3 2-3,0-5-18,1-17-15,-1-9-3,2-20-12,7-11 9,4-5 21,5-8 15,3-29-22,2-9-31,-4-22-18,-5-14-10,-5-11 4,-9-8 16,-9-1 0,-9 8 8,0 19 28,0 24 52,-6 20 54,-4 18 18,5 7-58,-1 6-67,4 0-27,-8 17-21,-5 16 21,1 9 37,-2 10 7,4 9 0,6 7 1,6 8-12,0 7 0,0-4 2,21 1-7,0-9-14,3-12-4,-4-10-2,-1-17-1,-4-5-7,-3-16-3,-3-3-48,0-3-39,-3-5-44,-3 0-38,0 0-64,1 0-130,-1-5-195,-1-14-65,1-8-350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8.00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0 203 1159,'0'0'278,"0"0"-54,0 0-85,168-44-101,-85 23-25,0 2-5,-8-6-8,-16 2-17,-17 4-68,-18-2-68,-12 7-243,-12-3-415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1:57:18.66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0 869,'0'0'139,"0"0"144,0 0 15,0 0-185,0 0-78,0 0-33,153 25 10,-67 27 21,10 13 27,5 21 27,2 16 2,-16 12 0,-25 6-19,-26 7-39,-33-3-5,-8-6 22,-50-13 20,-20-19 15,-6-14-6,4-13 14,4-11-5,18-17-10,9-3-12,12-11-11,11-2 3,5-4 7,6-6-11,3 0 2,3 3-1,1-8-14,5 0 1,-5 0-4,5 0 2,0 0-1,0 0 2,0 0 0,0 0 0,0 0-17,0 0-5,0 0-7,0 0-8,0 0-2,0 0-17,0 0-52,0 0-64,0 0-82,0 0-81,0-16-169,5 0-2,-3 1-317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0.631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2041 51,'0'0'216,"0"0"-129,0 0-25,0 0 0,0 0 7,0 0 7,0 3 14,0-3 7,0 0-9,0 0-13,0 0 0,0 0 5,0 0-4,0 0 0,0 0-10,0 0-3,0 0-2,0 0 7,0 0 6,0 0 0,0-8-25,0-9-10,0-7 8,0-8-21,0-12 15,4-10-16,10-8-3,11-8-9,4-11 5,8-3 1,4-4 16,11 2 0,8-7 2,5 2-2,13-4 8,9-3-2,12 6-5,13-4-17,7 10-7,34-3-11,27-1 12,-12 15-2,-21 16-10,-27 19 17,-37 16-5,2 2-4,1 3-8,-19 11-1,-19 8-1,-10 0-8,-7 0 8,-7 0-1,-9 8 1,-4 0 0,-1 0 1,-5 0 0,-2-3 7,0 2 1,-3-6-1,4-1 5,-4 4-3,0-4-2,3 0 1,-3 0 2,0 0 5,0 0-2,0 0 1,0 0-4,0 0 0,0 0-4,0 0-4,0 0 4,0 0-5,0 0 7,0 0-8,0 0 0,0 0-1,0 0-11,0 0-2,0 0-2,0 0 1,0 0 5,0 0 2,0 0 8,0 0 0,0 0 0,0 0 0,0 0 0,0 0 0,0 0 0,0 0-1,0 0-1,0 0 2,0 0 0,0 0 0,0 0 0,0 0 1,0 0 5,0 0-5,0 0 5,0 0-5,0 0 0,0 0 5,0 0 1,0 0 1,0 0-3,-7 0-5,-4-12-6,-2-4-7,-5-9-4,-3 2 1,1-7 4,-1 0 2,0 0 4,0 1 6,-4 2 0,4 2-1,0 7 0,0-2-6,3 6 6,4 5 0,-1 0 0,5 8-1,2-3 2,1 1 1,4 3 5,0 0-3,3 0 4,0 0-1,0 0-5,0 0 0,0 0-1,0 0 1,0 0-1,0 0 2,0 0-1,0 0 0,0 0 0,0 0 0,0 0 8,0 0 0,0-3 6,0 3 0,0-2 1,-5-1 0,-8 1-2,2-4-14,-1 1-6,-1-1 5,2 0-1,1 4-4,2-2 5,-2 2-10,5 2 3,2 0 7,0 0-1,3 0 1,0 0 1,0 0-9,0 0-5,0 0-6,3 0-9,12 8 0,6 9 29,8 6 23,7-4 0,6 6 8,1-2-6,-4-5-6,-4 1-5,-7-6-7,-7-3 1,-9-3 2,-6-3 5,-6-4 1,0 4 7,0-4-4,0 0 2,0 0 1,0 0 6,0 0 1,0 2-1,0-2-9,0 2-5,0 2-9,0 4-5,0 5-10,0 10 10,0 8 22,-6 15 2,2 11 5,-2 4 12,4 9 1,-4 7 2,-1-5 16,2-1-9,2-6-9,0-9-2,0-10 2,3-7-4,-4-14-7,4-5 2,0-10-1,0 0 3,0-8-5,0-2-6,0 0 2,0 0 7,0 0-6,0 0-5,0 0-7,0 0 5,0 0-7,0 0-2,0 0-11,0 0-15,0 0-96,0 0-103,0-6-154,4 0-227,5-9-287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2.541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0 847,'0'0'126,"0"0"1,0 0 29,0 0-74,0 0-45,0 0-9,0 0 2,-3 4 4,15 34-1,9 23 65,0 21 43,3 12 23,4 3-25,-5 0-14,4-7-38,0-15-34,3-16-26,-2-15-3,-2-17-8,5-16 11,-2-11 5,10 0 10,0-32-10,7-12-32,-7-13-34,-10-2-71,-6 2-49,-7 3-62,-14 6-23,-2-4-119,0 12-219,-8 7-183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2.740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0 214 895,'0'0'284,"0"0"-134,0 0 26,0 0-100,0 0-40,0 0-13,207-79-8,-135 47-15,-4 4-60,8-4-174,-17 11-155,-15-1-378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3.741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-2 504 584,'0'0'210,"0"0"-147,0 0 60,0 0-23,0 0-45,0 0 4,0 0 37,-6 0 11,6 0 2,6 0-12,17 0-12,26-9-24,29-12 27,51-12 4,51-11-35,45-6-13,-22 6-16,-44 18-5,-59 9 4,-50 12-18,-8-1-2,-6 1-5,-8 3 26,-17-1 62,-9 3 38,-2 0-9,0 0-30,0 0-34,0 0-25,0 0-18,0 0-11,0 0-1,0 0 1,0 0-1,0 0 2,0 0 5,0 0-5,0-3-2,-2 1-5,-4-4-10,-9-3-5,-3-3-4,-6-3-19,-7-8-3,-3-4 10,-5 2 7,0 0 14,-4 2 3,4 4 3,0 6-3,7 1 12,1 3 1,5 2 0,5 3 19,6 0 3,2 2 3,8 2-1,2 0 0,3 0 2,0 0-17,0 0-10,0 0-9,0 0-14,0 0-7,11 0-4,7 14 34,10-2 11,11 5 17,8 0 3,7-1-1,1 0-8,-5 0-14,-7 0-8,-14 1-8,-8 4-7,-11 6-4,-8 4 19,-2 9 6,0-1 24,0 10 5,-18-3 13,3 0-6,0-6-9,3-7 8,6-9-11,3-11-7,0-4-7,3-7 2,0-2 4,0 0 4,0 0-5,0 0-21,0 0-74,0 0-76,3 0-69,27-13-171,0-1-293,3-5-388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4.483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242 12 416,'0'0'126,"0"0"18,0 0 12,0 0-46,0 0-29,0 0 13,0 0 14,-5-12-5,-1 12-6,-1 0-20,-1 0-30,-7 8-37,-9 10 0,-9 10 16,-1 5 2,0 1-9,6 3 6,7-3 1,6-8-13,6-7-6,6-2-6,3-10 0,0-1-1,0-6 7,19 0 3,10 0 30,12 0 11,11-9-20,5-6-15,0 1-10,-6 3-6,-3 3 0,-12 8 0,-3 0 16,-6 0-2,-4 12 4,-5 6-5,-2 7 0,-8 4-5,-4 2-2,-4-2 4,0 1-1,0-4 2,-22 2 12,1-7 2,-3-3 0,4-1 5,-1-6-11,0-5 5,3 0-10,5-4-5,-1-2-1,2 1-8,-1-1-17,-1 0-61,-1 0-110,8 0-130,4 0-267,3 0-173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2-03T02:03:34.764"/>
    </inkml:context>
    <inkml:brush xml:id="br0">
      <inkml:brushProperty name="width" value="0.05833" units="cm"/>
      <inkml:brushProperty name="height" value="0.05833" units="cm"/>
      <inkml:brushProperty name="color" value="#00B050"/>
      <inkml:brushProperty name="fitToCurve" value="1"/>
    </inkml:brush>
  </inkml:definitions>
  <inkml:trace contextRef="#ctx0" brushRef="#br0">0 0 153,'0'0'982,"0"0"-769,0 0 50,0 0-113,0 0-82,0 0-58,0 0 45,39 100 86,-27-48-9,1-2-25,-5-1-16,2-6-19,-2-8-11,-2-7-11,1-8-11,-2-11-18,-2-3-5,0-6 3,-3 0-19,0 0-28,0-4-46,0-21-69,0-40-158,0 2-349,0-1-465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9FB9-A90D-4136-8E30-DEA72F6BB2D6}" type="datetimeFigureOut">
              <a:rPr lang="en-US" smtClean="0"/>
              <a:t>12/08/2020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16FE-8D83-4F4C-BFD6-8E33FC7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5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emf"/><Relationship Id="rId5" Type="http://schemas.openxmlformats.org/officeDocument/2006/relationships/customXml" Target="../ink/ink116.xml"/><Relationship Id="rId4" Type="http://schemas.openxmlformats.org/officeDocument/2006/relationships/image" Target="../media/image1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emf"/><Relationship Id="rId13" Type="http://schemas.openxmlformats.org/officeDocument/2006/relationships/image" Target="../media/image112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image" Target="../media/image111.emf"/><Relationship Id="rId5" Type="http://schemas.openxmlformats.org/officeDocument/2006/relationships/customXml" Target="../ink/ink2.xml"/><Relationship Id="rId15" Type="http://schemas.openxmlformats.org/officeDocument/2006/relationships/image" Target="../media/image113.emf"/><Relationship Id="rId10" Type="http://schemas.openxmlformats.org/officeDocument/2006/relationships/customXml" Target="../ink/ink4.xml"/><Relationship Id="rId4" Type="http://schemas.openxmlformats.org/officeDocument/2006/relationships/image" Target="../media/image710.emf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emf"/><Relationship Id="rId21" Type="http://schemas.openxmlformats.org/officeDocument/2006/relationships/image" Target="../media/image10.emf"/><Relationship Id="rId42" Type="http://schemas.openxmlformats.org/officeDocument/2006/relationships/customXml" Target="../ink/ink27.xml"/><Relationship Id="rId63" Type="http://schemas.openxmlformats.org/officeDocument/2006/relationships/image" Target="../media/image31.emf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59" Type="http://schemas.openxmlformats.org/officeDocument/2006/relationships/image" Target="../media/image79.emf"/><Relationship Id="rId170" Type="http://schemas.openxmlformats.org/officeDocument/2006/relationships/customXml" Target="../ink/ink91.xml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22.xml"/><Relationship Id="rId53" Type="http://schemas.openxmlformats.org/officeDocument/2006/relationships/image" Target="../media/image26.emf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74.emf"/><Relationship Id="rId5" Type="http://schemas.openxmlformats.org/officeDocument/2006/relationships/image" Target="../media/image2.emf"/><Relationship Id="rId95" Type="http://schemas.openxmlformats.org/officeDocument/2006/relationships/image" Target="../media/image47.emf"/><Relationship Id="rId160" Type="http://schemas.openxmlformats.org/officeDocument/2006/relationships/customXml" Target="../ink/ink86.xml"/><Relationship Id="rId181" Type="http://schemas.openxmlformats.org/officeDocument/2006/relationships/image" Target="../media/image90.emf"/><Relationship Id="rId216" Type="http://schemas.openxmlformats.org/officeDocument/2006/relationships/customXml" Target="../ink/ink114.xml"/><Relationship Id="rId22" Type="http://schemas.openxmlformats.org/officeDocument/2006/relationships/customXml" Target="../ink/ink17.xml"/><Relationship Id="rId43" Type="http://schemas.openxmlformats.org/officeDocument/2006/relationships/image" Target="../media/image21.emf"/><Relationship Id="rId64" Type="http://schemas.openxmlformats.org/officeDocument/2006/relationships/customXml" Target="../ink/ink38.xml"/><Relationship Id="rId118" Type="http://schemas.openxmlformats.org/officeDocument/2006/relationships/customXml" Target="../ink/ink65.xml"/><Relationship Id="rId139" Type="http://schemas.openxmlformats.org/officeDocument/2006/relationships/image" Target="../media/image69.emf"/><Relationship Id="rId85" Type="http://schemas.openxmlformats.org/officeDocument/2006/relationships/image" Target="../media/image42.emf"/><Relationship Id="rId150" Type="http://schemas.openxmlformats.org/officeDocument/2006/relationships/customXml" Target="../ink/ink81.xml"/><Relationship Id="rId171" Type="http://schemas.openxmlformats.org/officeDocument/2006/relationships/image" Target="../media/image85.emf"/><Relationship Id="rId192" Type="http://schemas.openxmlformats.org/officeDocument/2006/relationships/customXml" Target="../ink/ink102.xml"/><Relationship Id="rId206" Type="http://schemas.openxmlformats.org/officeDocument/2006/relationships/customXml" Target="../ink/ink109.xml"/><Relationship Id="rId12" Type="http://schemas.openxmlformats.org/officeDocument/2006/relationships/customXml" Target="../ink/ink12.xml"/><Relationship Id="rId33" Type="http://schemas.openxmlformats.org/officeDocument/2006/relationships/image" Target="../media/image16.emf"/><Relationship Id="rId108" Type="http://schemas.openxmlformats.org/officeDocument/2006/relationships/customXml" Target="../ink/ink60.xml"/><Relationship Id="rId129" Type="http://schemas.openxmlformats.org/officeDocument/2006/relationships/image" Target="../media/image64.emf"/><Relationship Id="rId54" Type="http://schemas.openxmlformats.org/officeDocument/2006/relationships/customXml" Target="../ink/ink33.xml"/><Relationship Id="rId75" Type="http://schemas.openxmlformats.org/officeDocument/2006/relationships/image" Target="../media/image37.emf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61" Type="http://schemas.openxmlformats.org/officeDocument/2006/relationships/image" Target="../media/image80.emf"/><Relationship Id="rId182" Type="http://schemas.openxmlformats.org/officeDocument/2006/relationships/customXml" Target="../ink/ink97.xml"/><Relationship Id="rId217" Type="http://schemas.openxmlformats.org/officeDocument/2006/relationships/image" Target="../media/image108.emf"/><Relationship Id="rId6" Type="http://schemas.openxmlformats.org/officeDocument/2006/relationships/customXml" Target="../ink/ink9.xml"/><Relationship Id="rId23" Type="http://schemas.openxmlformats.org/officeDocument/2006/relationships/image" Target="../media/image11.emf"/><Relationship Id="rId119" Type="http://schemas.openxmlformats.org/officeDocument/2006/relationships/image" Target="../media/image59.emf"/><Relationship Id="rId44" Type="http://schemas.openxmlformats.org/officeDocument/2006/relationships/customXml" Target="../ink/ink28.xml"/><Relationship Id="rId65" Type="http://schemas.openxmlformats.org/officeDocument/2006/relationships/image" Target="../media/image32.emf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51" Type="http://schemas.openxmlformats.org/officeDocument/2006/relationships/image" Target="../media/image75.emf"/><Relationship Id="rId172" Type="http://schemas.openxmlformats.org/officeDocument/2006/relationships/customXml" Target="../ink/ink92.xml"/><Relationship Id="rId193" Type="http://schemas.openxmlformats.org/officeDocument/2006/relationships/image" Target="../media/image96.emf"/><Relationship Id="rId207" Type="http://schemas.openxmlformats.org/officeDocument/2006/relationships/image" Target="../media/image103.emf"/><Relationship Id="rId13" Type="http://schemas.openxmlformats.org/officeDocument/2006/relationships/image" Target="../media/image6.emf"/><Relationship Id="rId109" Type="http://schemas.openxmlformats.org/officeDocument/2006/relationships/image" Target="../media/image54.emf"/><Relationship Id="rId34" Type="http://schemas.openxmlformats.org/officeDocument/2006/relationships/customXml" Target="../ink/ink23.xml"/><Relationship Id="rId55" Type="http://schemas.openxmlformats.org/officeDocument/2006/relationships/image" Target="../media/image27.emf"/><Relationship Id="rId76" Type="http://schemas.openxmlformats.org/officeDocument/2006/relationships/customXml" Target="../ink/ink44.xml"/><Relationship Id="rId97" Type="http://schemas.openxmlformats.org/officeDocument/2006/relationships/image" Target="../media/image48.emf"/><Relationship Id="rId120" Type="http://schemas.openxmlformats.org/officeDocument/2006/relationships/customXml" Target="../ink/ink66.xml"/><Relationship Id="rId141" Type="http://schemas.openxmlformats.org/officeDocument/2006/relationships/image" Target="../media/image70.emf"/><Relationship Id="rId7" Type="http://schemas.openxmlformats.org/officeDocument/2006/relationships/image" Target="../media/image3.emf"/><Relationship Id="rId162" Type="http://schemas.openxmlformats.org/officeDocument/2006/relationships/customXml" Target="../ink/ink87.xml"/><Relationship Id="rId183" Type="http://schemas.openxmlformats.org/officeDocument/2006/relationships/image" Target="../media/image91.emf"/><Relationship Id="rId24" Type="http://schemas.openxmlformats.org/officeDocument/2006/relationships/customXml" Target="../ink/ink18.xml"/><Relationship Id="rId45" Type="http://schemas.openxmlformats.org/officeDocument/2006/relationships/image" Target="../media/image22.emf"/><Relationship Id="rId66" Type="http://schemas.openxmlformats.org/officeDocument/2006/relationships/customXml" Target="../ink/ink39.xml"/><Relationship Id="rId87" Type="http://schemas.openxmlformats.org/officeDocument/2006/relationships/image" Target="../media/image43.emf"/><Relationship Id="rId110" Type="http://schemas.openxmlformats.org/officeDocument/2006/relationships/customXml" Target="../ink/ink61.xml"/><Relationship Id="rId131" Type="http://schemas.openxmlformats.org/officeDocument/2006/relationships/image" Target="../media/image65.emf"/><Relationship Id="rId152" Type="http://schemas.openxmlformats.org/officeDocument/2006/relationships/customXml" Target="../ink/ink82.xml"/><Relationship Id="rId173" Type="http://schemas.openxmlformats.org/officeDocument/2006/relationships/image" Target="../media/image86.emf"/><Relationship Id="rId194" Type="http://schemas.openxmlformats.org/officeDocument/2006/relationships/customXml" Target="../ink/ink103.xml"/><Relationship Id="rId208" Type="http://schemas.openxmlformats.org/officeDocument/2006/relationships/customXml" Target="../ink/ink110.xml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17.emf"/><Relationship Id="rId56" Type="http://schemas.openxmlformats.org/officeDocument/2006/relationships/customXml" Target="../ink/ink34.xml"/><Relationship Id="rId77" Type="http://schemas.openxmlformats.org/officeDocument/2006/relationships/image" Target="../media/image38.emf"/><Relationship Id="rId100" Type="http://schemas.openxmlformats.org/officeDocument/2006/relationships/customXml" Target="../ink/ink56.xml"/><Relationship Id="rId105" Type="http://schemas.openxmlformats.org/officeDocument/2006/relationships/image" Target="../media/image52.emf"/><Relationship Id="rId126" Type="http://schemas.openxmlformats.org/officeDocument/2006/relationships/customXml" Target="../ink/ink69.xml"/><Relationship Id="rId147" Type="http://schemas.openxmlformats.org/officeDocument/2006/relationships/image" Target="../media/image73.emf"/><Relationship Id="rId168" Type="http://schemas.openxmlformats.org/officeDocument/2006/relationships/customXml" Target="../ink/ink90.xml"/><Relationship Id="rId8" Type="http://schemas.openxmlformats.org/officeDocument/2006/relationships/customXml" Target="../ink/ink10.xml"/><Relationship Id="rId51" Type="http://schemas.openxmlformats.org/officeDocument/2006/relationships/image" Target="../media/image25.emf"/><Relationship Id="rId72" Type="http://schemas.openxmlformats.org/officeDocument/2006/relationships/customXml" Target="../ink/ink42.xml"/><Relationship Id="rId93" Type="http://schemas.openxmlformats.org/officeDocument/2006/relationships/image" Target="../media/image46.emf"/><Relationship Id="rId98" Type="http://schemas.openxmlformats.org/officeDocument/2006/relationships/customXml" Target="../ink/ink55.xml"/><Relationship Id="rId121" Type="http://schemas.openxmlformats.org/officeDocument/2006/relationships/image" Target="../media/image60.emf"/><Relationship Id="rId142" Type="http://schemas.openxmlformats.org/officeDocument/2006/relationships/customXml" Target="../ink/ink77.xml"/><Relationship Id="rId163" Type="http://schemas.openxmlformats.org/officeDocument/2006/relationships/image" Target="../media/image81.emf"/><Relationship Id="rId184" Type="http://schemas.openxmlformats.org/officeDocument/2006/relationships/customXml" Target="../ink/ink98.xml"/><Relationship Id="rId189" Type="http://schemas.openxmlformats.org/officeDocument/2006/relationships/image" Target="../media/image94.emf"/><Relationship Id="rId3" Type="http://schemas.openxmlformats.org/officeDocument/2006/relationships/image" Target="../media/image1.emf"/><Relationship Id="rId214" Type="http://schemas.openxmlformats.org/officeDocument/2006/relationships/customXml" Target="../ink/ink113.xml"/><Relationship Id="rId25" Type="http://schemas.openxmlformats.org/officeDocument/2006/relationships/image" Target="../media/image12.emf"/><Relationship Id="rId46" Type="http://schemas.openxmlformats.org/officeDocument/2006/relationships/customXml" Target="../ink/ink29.xml"/><Relationship Id="rId67" Type="http://schemas.openxmlformats.org/officeDocument/2006/relationships/image" Target="../media/image33.emf"/><Relationship Id="rId116" Type="http://schemas.openxmlformats.org/officeDocument/2006/relationships/customXml" Target="../ink/ink64.xml"/><Relationship Id="rId137" Type="http://schemas.openxmlformats.org/officeDocument/2006/relationships/image" Target="../media/image68.emf"/><Relationship Id="rId158" Type="http://schemas.openxmlformats.org/officeDocument/2006/relationships/customXml" Target="../ink/ink85.xml"/><Relationship Id="rId20" Type="http://schemas.openxmlformats.org/officeDocument/2006/relationships/customXml" Target="../ink/ink16.xml"/><Relationship Id="rId41" Type="http://schemas.openxmlformats.org/officeDocument/2006/relationships/image" Target="../media/image20.emf"/><Relationship Id="rId62" Type="http://schemas.openxmlformats.org/officeDocument/2006/relationships/customXml" Target="../ink/ink37.xml"/><Relationship Id="rId83" Type="http://schemas.openxmlformats.org/officeDocument/2006/relationships/image" Target="../media/image41.emf"/><Relationship Id="rId88" Type="http://schemas.openxmlformats.org/officeDocument/2006/relationships/customXml" Target="../ink/ink50.xml"/><Relationship Id="rId111" Type="http://schemas.openxmlformats.org/officeDocument/2006/relationships/image" Target="../media/image55.emf"/><Relationship Id="rId132" Type="http://schemas.openxmlformats.org/officeDocument/2006/relationships/customXml" Target="../ink/ink72.xml"/><Relationship Id="rId153" Type="http://schemas.openxmlformats.org/officeDocument/2006/relationships/image" Target="../media/image76.emf"/><Relationship Id="rId174" Type="http://schemas.openxmlformats.org/officeDocument/2006/relationships/customXml" Target="../ink/ink93.xml"/><Relationship Id="rId179" Type="http://schemas.openxmlformats.org/officeDocument/2006/relationships/image" Target="../media/image89.emf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190" Type="http://schemas.openxmlformats.org/officeDocument/2006/relationships/customXml" Target="../ink/ink101.xml"/><Relationship Id="rId204" Type="http://schemas.openxmlformats.org/officeDocument/2006/relationships/customXml" Target="../ink/ink108.xml"/><Relationship Id="rId15" Type="http://schemas.openxmlformats.org/officeDocument/2006/relationships/image" Target="../media/image7.emf"/><Relationship Id="rId36" Type="http://schemas.openxmlformats.org/officeDocument/2006/relationships/customXml" Target="../ink/ink24.xml"/><Relationship Id="rId57" Type="http://schemas.openxmlformats.org/officeDocument/2006/relationships/image" Target="../media/image28.emf"/><Relationship Id="rId106" Type="http://schemas.openxmlformats.org/officeDocument/2006/relationships/customXml" Target="../ink/ink59.xml"/><Relationship Id="rId127" Type="http://schemas.openxmlformats.org/officeDocument/2006/relationships/image" Target="../media/image63.emf"/><Relationship Id="rId10" Type="http://schemas.openxmlformats.org/officeDocument/2006/relationships/customXml" Target="../ink/ink11.xml"/><Relationship Id="rId31" Type="http://schemas.openxmlformats.org/officeDocument/2006/relationships/image" Target="../media/image15.emf"/><Relationship Id="rId52" Type="http://schemas.openxmlformats.org/officeDocument/2006/relationships/customXml" Target="../ink/ink32.xml"/><Relationship Id="rId73" Type="http://schemas.openxmlformats.org/officeDocument/2006/relationships/image" Target="../media/image36.emf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122" Type="http://schemas.openxmlformats.org/officeDocument/2006/relationships/customXml" Target="../ink/ink67.xml"/><Relationship Id="rId143" Type="http://schemas.openxmlformats.org/officeDocument/2006/relationships/image" Target="../media/image71.emf"/><Relationship Id="rId148" Type="http://schemas.openxmlformats.org/officeDocument/2006/relationships/customXml" Target="../ink/ink80.xml"/><Relationship Id="rId164" Type="http://schemas.openxmlformats.org/officeDocument/2006/relationships/customXml" Target="../ink/ink88.xml"/><Relationship Id="rId169" Type="http://schemas.openxmlformats.org/officeDocument/2006/relationships/image" Target="../media/image84.emf"/><Relationship Id="rId185" Type="http://schemas.openxmlformats.org/officeDocument/2006/relationships/image" Target="../media/image92.emf"/><Relationship Id="rId4" Type="http://schemas.openxmlformats.org/officeDocument/2006/relationships/customXml" Target="../ink/ink8.xml"/><Relationship Id="rId9" Type="http://schemas.openxmlformats.org/officeDocument/2006/relationships/image" Target="../media/image4.emf"/><Relationship Id="rId180" Type="http://schemas.openxmlformats.org/officeDocument/2006/relationships/customXml" Target="../ink/ink96.xml"/><Relationship Id="rId210" Type="http://schemas.openxmlformats.org/officeDocument/2006/relationships/customXml" Target="../ink/ink111.xml"/><Relationship Id="rId215" Type="http://schemas.openxmlformats.org/officeDocument/2006/relationships/image" Target="../media/image107.emf"/><Relationship Id="rId26" Type="http://schemas.openxmlformats.org/officeDocument/2006/relationships/customXml" Target="../ink/ink19.xml"/><Relationship Id="rId47" Type="http://schemas.openxmlformats.org/officeDocument/2006/relationships/image" Target="../media/image23.emf"/><Relationship Id="rId68" Type="http://schemas.openxmlformats.org/officeDocument/2006/relationships/customXml" Target="../ink/ink40.xml"/><Relationship Id="rId89" Type="http://schemas.openxmlformats.org/officeDocument/2006/relationships/image" Target="../media/image44.emf"/><Relationship Id="rId112" Type="http://schemas.openxmlformats.org/officeDocument/2006/relationships/customXml" Target="../ink/ink62.xml"/><Relationship Id="rId133" Type="http://schemas.openxmlformats.org/officeDocument/2006/relationships/image" Target="../media/image66.emf"/><Relationship Id="rId154" Type="http://schemas.openxmlformats.org/officeDocument/2006/relationships/customXml" Target="../ink/ink83.xml"/><Relationship Id="rId175" Type="http://schemas.openxmlformats.org/officeDocument/2006/relationships/image" Target="../media/image87.emf"/><Relationship Id="rId196" Type="http://schemas.openxmlformats.org/officeDocument/2006/relationships/customXml" Target="../ink/ink104.xml"/><Relationship Id="rId200" Type="http://schemas.openxmlformats.org/officeDocument/2006/relationships/customXml" Target="../ink/ink106.xml"/><Relationship Id="rId16" Type="http://schemas.openxmlformats.org/officeDocument/2006/relationships/customXml" Target="../ink/ink14.xml"/><Relationship Id="rId37" Type="http://schemas.openxmlformats.org/officeDocument/2006/relationships/image" Target="../media/image18.emf"/><Relationship Id="rId58" Type="http://schemas.openxmlformats.org/officeDocument/2006/relationships/customXml" Target="../ink/ink35.xml"/><Relationship Id="rId79" Type="http://schemas.openxmlformats.org/officeDocument/2006/relationships/image" Target="../media/image39.emf"/><Relationship Id="rId102" Type="http://schemas.openxmlformats.org/officeDocument/2006/relationships/customXml" Target="../ink/ink57.xml"/><Relationship Id="rId123" Type="http://schemas.openxmlformats.org/officeDocument/2006/relationships/image" Target="../media/image61.emf"/><Relationship Id="rId144" Type="http://schemas.openxmlformats.org/officeDocument/2006/relationships/customXml" Target="../ink/ink78.xml"/><Relationship Id="rId90" Type="http://schemas.openxmlformats.org/officeDocument/2006/relationships/customXml" Target="../ink/ink51.xml"/><Relationship Id="rId165" Type="http://schemas.openxmlformats.org/officeDocument/2006/relationships/image" Target="../media/image82.emf"/><Relationship Id="rId186" Type="http://schemas.openxmlformats.org/officeDocument/2006/relationships/customXml" Target="../ink/ink99.xml"/><Relationship Id="rId211" Type="http://schemas.openxmlformats.org/officeDocument/2006/relationships/image" Target="../media/image105.emf"/><Relationship Id="rId27" Type="http://schemas.openxmlformats.org/officeDocument/2006/relationships/image" Target="../media/image13.emf"/><Relationship Id="rId48" Type="http://schemas.openxmlformats.org/officeDocument/2006/relationships/customXml" Target="../ink/ink30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134" Type="http://schemas.openxmlformats.org/officeDocument/2006/relationships/customXml" Target="../ink/ink73.xml"/><Relationship Id="rId80" Type="http://schemas.openxmlformats.org/officeDocument/2006/relationships/customXml" Target="../ink/ink46.xml"/><Relationship Id="rId155" Type="http://schemas.openxmlformats.org/officeDocument/2006/relationships/image" Target="../media/image77.emf"/><Relationship Id="rId176" Type="http://schemas.openxmlformats.org/officeDocument/2006/relationships/customXml" Target="../ink/ink94.xml"/><Relationship Id="rId197" Type="http://schemas.openxmlformats.org/officeDocument/2006/relationships/image" Target="../media/image98.emf"/><Relationship Id="rId201" Type="http://schemas.openxmlformats.org/officeDocument/2006/relationships/image" Target="../media/image100.emf"/><Relationship Id="rId17" Type="http://schemas.openxmlformats.org/officeDocument/2006/relationships/image" Target="../media/image8.emf"/><Relationship Id="rId38" Type="http://schemas.openxmlformats.org/officeDocument/2006/relationships/customXml" Target="../ink/ink25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24" Type="http://schemas.openxmlformats.org/officeDocument/2006/relationships/customXml" Target="../ink/ink68.xml"/><Relationship Id="rId70" Type="http://schemas.openxmlformats.org/officeDocument/2006/relationships/customXml" Target="../ink/ink41.xml"/><Relationship Id="rId91" Type="http://schemas.openxmlformats.org/officeDocument/2006/relationships/image" Target="../media/image45.emf"/><Relationship Id="rId145" Type="http://schemas.openxmlformats.org/officeDocument/2006/relationships/image" Target="../media/image72.emf"/><Relationship Id="rId166" Type="http://schemas.openxmlformats.org/officeDocument/2006/relationships/customXml" Target="../ink/ink89.xml"/><Relationship Id="rId187" Type="http://schemas.openxmlformats.org/officeDocument/2006/relationships/image" Target="../media/image93.emf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12.xml"/><Relationship Id="rId28" Type="http://schemas.openxmlformats.org/officeDocument/2006/relationships/customXml" Target="../ink/ink20.xml"/><Relationship Id="rId49" Type="http://schemas.openxmlformats.org/officeDocument/2006/relationships/image" Target="../media/image24.emf"/><Relationship Id="rId114" Type="http://schemas.openxmlformats.org/officeDocument/2006/relationships/customXml" Target="../ink/ink63.xml"/><Relationship Id="rId60" Type="http://schemas.openxmlformats.org/officeDocument/2006/relationships/customXml" Target="../ink/ink36.xml"/><Relationship Id="rId81" Type="http://schemas.openxmlformats.org/officeDocument/2006/relationships/image" Target="../media/image40.emf"/><Relationship Id="rId135" Type="http://schemas.openxmlformats.org/officeDocument/2006/relationships/image" Target="../media/image67.emf"/><Relationship Id="rId156" Type="http://schemas.openxmlformats.org/officeDocument/2006/relationships/customXml" Target="../ink/ink84.xml"/><Relationship Id="rId177" Type="http://schemas.openxmlformats.org/officeDocument/2006/relationships/image" Target="../media/image88.emf"/><Relationship Id="rId198" Type="http://schemas.openxmlformats.org/officeDocument/2006/relationships/customXml" Target="../ink/ink105.xml"/><Relationship Id="rId202" Type="http://schemas.openxmlformats.org/officeDocument/2006/relationships/customXml" Target="../ink/ink107.xml"/><Relationship Id="rId18" Type="http://schemas.openxmlformats.org/officeDocument/2006/relationships/customXml" Target="../ink/ink15.xml"/><Relationship Id="rId39" Type="http://schemas.openxmlformats.org/officeDocument/2006/relationships/image" Target="../media/image19.emf"/><Relationship Id="rId50" Type="http://schemas.openxmlformats.org/officeDocument/2006/relationships/customXml" Target="../ink/ink31.xml"/><Relationship Id="rId104" Type="http://schemas.openxmlformats.org/officeDocument/2006/relationships/customXml" Target="../ink/ink58.xml"/><Relationship Id="rId125" Type="http://schemas.openxmlformats.org/officeDocument/2006/relationships/image" Target="../media/image62.emf"/><Relationship Id="rId146" Type="http://schemas.openxmlformats.org/officeDocument/2006/relationships/customXml" Target="../ink/ink79.xml"/><Relationship Id="rId167" Type="http://schemas.openxmlformats.org/officeDocument/2006/relationships/image" Target="../media/image83.emf"/><Relationship Id="rId188" Type="http://schemas.openxmlformats.org/officeDocument/2006/relationships/customXml" Target="../ink/ink100.xml"/><Relationship Id="rId71" Type="http://schemas.openxmlformats.org/officeDocument/2006/relationships/image" Target="../media/image35.emf"/><Relationship Id="rId92" Type="http://schemas.openxmlformats.org/officeDocument/2006/relationships/customXml" Target="../ink/ink52.xml"/><Relationship Id="rId213" Type="http://schemas.openxmlformats.org/officeDocument/2006/relationships/image" Target="../media/image106.emf"/><Relationship Id="rId2" Type="http://schemas.openxmlformats.org/officeDocument/2006/relationships/customXml" Target="../ink/ink7.xml"/><Relationship Id="rId29" Type="http://schemas.openxmlformats.org/officeDocument/2006/relationships/image" Target="../media/image14.emf"/><Relationship Id="rId40" Type="http://schemas.openxmlformats.org/officeDocument/2006/relationships/customXml" Target="../ink/ink26.xml"/><Relationship Id="rId115" Type="http://schemas.openxmlformats.org/officeDocument/2006/relationships/image" Target="../media/image57.emf"/><Relationship Id="rId136" Type="http://schemas.openxmlformats.org/officeDocument/2006/relationships/customXml" Target="../ink/ink74.xml"/><Relationship Id="rId157" Type="http://schemas.openxmlformats.org/officeDocument/2006/relationships/image" Target="../media/image78.emf"/><Relationship Id="rId178" Type="http://schemas.openxmlformats.org/officeDocument/2006/relationships/customXml" Target="../ink/ink95.xml"/><Relationship Id="rId61" Type="http://schemas.openxmlformats.org/officeDocument/2006/relationships/image" Target="../media/image30.emf"/><Relationship Id="rId82" Type="http://schemas.openxmlformats.org/officeDocument/2006/relationships/customXml" Target="../ink/ink47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1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3105: Signals and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6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Properties of Linear System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98335"/>
            <a:ext cx="10515600" cy="485718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System linearity is independent of time scaling.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System linearity is independent of coefficients used in system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any added or subtracted terms other in I/P or O/P of the system, can be found in system relationship the system will be non-linear.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output is the summation of time shifted terms of input, the system will be 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Integral and differential operators are 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Even and odd operators are 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Real, imaginary and conjugate operators are non-linear.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Trigonometric, inverse trigonometric logarithmic, exponential, roots, powers, modulus, </a:t>
            </a:r>
            <a:r>
              <a:rPr lang="en-US" sz="2400" dirty="0" err="1" smtClean="0"/>
              <a:t>sgn</a:t>
            </a:r>
            <a:r>
              <a:rPr lang="en-US" sz="2400" dirty="0" smtClean="0"/>
              <a:t>, </a:t>
            </a:r>
            <a:r>
              <a:rPr lang="en-US" sz="2400" dirty="0" err="1" smtClean="0"/>
              <a:t>sa</a:t>
            </a:r>
            <a:r>
              <a:rPr lang="en-US" sz="2400" dirty="0" smtClean="0"/>
              <a:t>, </a:t>
            </a:r>
            <a:r>
              <a:rPr lang="en-US" sz="2400" dirty="0" err="1" smtClean="0"/>
              <a:t>sinc</a:t>
            </a:r>
            <a:r>
              <a:rPr lang="en-US" sz="2400" dirty="0" smtClean="0"/>
              <a:t> all functions are non-linear.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zero input output is also zero for linear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Split systems are linear.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0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49" y="433492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45" y="966524"/>
            <a:ext cx="6438211" cy="55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01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System’s Linearity from Transfer Characteristics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388"/>
            <a:ext cx="5766995" cy="2814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7" y="1670035"/>
            <a:ext cx="4700587" cy="27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2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Invertible and Non-invertible System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5784"/>
                <a:ext cx="10515600" cy="50708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When there is one-to-one mapping between input and output of any system for any instant of time, then the system said to be </a:t>
                </a:r>
                <a:r>
                  <a:rPr lang="en-US" sz="2400" i="1" dirty="0" smtClean="0">
                    <a:solidFill>
                      <a:srgbClr val="FF0000"/>
                    </a:solidFill>
                  </a:rPr>
                  <a:t>invertible</a:t>
                </a:r>
                <a:r>
                  <a:rPr lang="en-US" sz="2400" dirty="0" smtClean="0"/>
                  <a:t> system.</a:t>
                </a:r>
              </a:p>
              <a:p>
                <a:pPr algn="just"/>
                <a:r>
                  <a:rPr lang="en-US" sz="2400" dirty="0" smtClean="0"/>
                  <a:t>When there is many-to-one mapping between input and output of any </a:t>
                </a:r>
                <a:r>
                  <a:rPr lang="en-US" sz="2400" dirty="0"/>
                  <a:t>system for any instant of time, then the system said to be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non-i</a:t>
                </a:r>
                <a:r>
                  <a:rPr lang="en-US" sz="2400" i="1" dirty="0" smtClean="0">
                    <a:solidFill>
                      <a:srgbClr val="FF0000"/>
                    </a:solidFill>
                  </a:rPr>
                  <a:t>nvertible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system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 smtClean="0"/>
                  <a:t>Examples: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1800" dirty="0" smtClean="0"/>
                  <a:t>Find whether the system is stable or not?</a:t>
                </a:r>
              </a:p>
              <a:p>
                <a:pPr lvl="1" algn="just"/>
                <a:r>
                  <a:rPr lang="en-US" sz="1800" dirty="0"/>
                  <a:t>As we get many-to-one mapping, system non-invertible.</a:t>
                </a:r>
              </a:p>
              <a:p>
                <a:pPr lvl="1" algn="just"/>
                <a:endParaRPr lang="en-US" sz="2000" dirty="0" smtClean="0"/>
              </a:p>
              <a:p>
                <a:pPr lvl="1" algn="just"/>
                <a:endParaRPr lang="en-US" sz="2000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1800" dirty="0" smtClean="0"/>
                  <a:t>; </a:t>
                </a:r>
              </a:p>
              <a:p>
                <a:pPr lvl="1" algn="just"/>
                <a:r>
                  <a:rPr lang="en-US" sz="1800" dirty="0" smtClean="0"/>
                  <a:t>As we get one-to-one mapping so the system is </a:t>
                </a:r>
                <a:r>
                  <a:rPr lang="en-US" sz="1800" dirty="0" smtClean="0"/>
                  <a:t>inventible.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1800" dirty="0" smtClean="0"/>
                  <a:t> ??</a:t>
                </a:r>
              </a:p>
              <a:p>
                <a:pPr lvl="1" algn="just"/>
                <a:r>
                  <a:rPr lang="en-US" sz="1800" smtClean="0"/>
                  <a:t>Y(t)=x(2t); ??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5784"/>
                <a:ext cx="10515600" cy="5070833"/>
              </a:xfrm>
              <a:blipFill rotWithShape="0">
                <a:blip r:embed="rId2"/>
                <a:stretch>
                  <a:fillRect l="-812" t="-1685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49451"/>
              </p:ext>
            </p:extLst>
          </p:nvPr>
        </p:nvGraphicFramePr>
        <p:xfrm>
          <a:off x="7092416" y="3069759"/>
          <a:ext cx="1624294" cy="171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47"/>
                <a:gridCol w="812147"/>
              </a:tblGrid>
              <a:tr h="34317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3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43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2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3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-3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43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59549"/>
              </p:ext>
            </p:extLst>
          </p:nvPr>
        </p:nvGraphicFramePr>
        <p:xfrm>
          <a:off x="7099656" y="4872920"/>
          <a:ext cx="1702512" cy="157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256"/>
                <a:gridCol w="851256"/>
              </a:tblGrid>
              <a:tr h="39250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9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9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8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Property of Invertible System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01362"/>
                <a:ext cx="10515600" cy="22373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When any invertible system is cascaded with an inverse system then the gain, H(S), of the composite system is unity, i.e. input and output of the composite system is same.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01362"/>
                <a:ext cx="10515600" cy="2237352"/>
              </a:xfrm>
              <a:blipFill rotWithShape="0">
                <a:blip r:embed="rId2"/>
                <a:stretch>
                  <a:fillRect l="-812" t="-3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67940" y="1632247"/>
            <a:ext cx="1444239" cy="86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Invertible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5693" y="1632246"/>
            <a:ext cx="1444239" cy="86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Inverse System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2059536" y="2063809"/>
            <a:ext cx="10084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4512179" y="2063809"/>
            <a:ext cx="7335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6689932" y="2063808"/>
            <a:ext cx="8474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11566" y="1529697"/>
            <a:ext cx="4161802" cy="148455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93735" y="2597920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System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1599679" y="1217476"/>
              <a:ext cx="2432520" cy="10479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359" y="1207756"/>
                <a:ext cx="245736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8" name="Ink 107"/>
              <p14:cNvContentPartPr/>
              <p14:nvPr/>
            </p14:nvContentPartPr>
            <p14:xfrm>
              <a:off x="4653919" y="1160596"/>
              <a:ext cx="7196400" cy="228312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8519" y="1150156"/>
                <a:ext cx="7220160" cy="23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23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92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Stable &amp; Unstable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60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BIBO criteria: Bounded input bounded output criteria.</a:t>
            </a:r>
          </a:p>
          <a:p>
            <a:pPr algn="just"/>
            <a:r>
              <a:rPr lang="en-US" sz="2400" dirty="0" smtClean="0"/>
              <a:t>For any </a:t>
            </a:r>
            <a:r>
              <a:rPr lang="en-US" sz="2400" i="1" dirty="0" smtClean="0">
                <a:solidFill>
                  <a:srgbClr val="FF0000"/>
                </a:solidFill>
              </a:rPr>
              <a:t>stable </a:t>
            </a:r>
            <a:r>
              <a:rPr lang="en-US" sz="2400" dirty="0" smtClean="0"/>
              <a:t>system, o/p should be bounded for all bounded input for every instant of time.</a:t>
            </a:r>
          </a:p>
          <a:p>
            <a:pPr lvl="1" algn="just"/>
            <a:r>
              <a:rPr lang="en-US" sz="2000" dirty="0" smtClean="0"/>
              <a:t>Bounded means finite magnitude for every instant of time, i.e. from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 to ∞ </a:t>
            </a:r>
            <a:r>
              <a:rPr lang="en-US" sz="2000" dirty="0"/>
              <a:t>of </a:t>
            </a:r>
            <a:r>
              <a:rPr lang="en-US" sz="2000" dirty="0" smtClean="0"/>
              <a:t>time magnitude of any signal is finite.</a:t>
            </a:r>
          </a:p>
          <a:p>
            <a:pPr algn="just"/>
            <a:r>
              <a:rPr lang="en-US" sz="2400" dirty="0" smtClean="0"/>
              <a:t>A system is said to be stable, if </a:t>
            </a:r>
            <a:r>
              <a:rPr lang="en-US" sz="2400" dirty="0"/>
              <a:t>from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to ∞ </a:t>
            </a:r>
            <a:r>
              <a:rPr lang="en-US" sz="2400" dirty="0"/>
              <a:t>of </a:t>
            </a:r>
            <a:r>
              <a:rPr lang="en-US" sz="2400" dirty="0" smtClean="0"/>
              <a:t>time, the magnitude of signal is finite.</a:t>
            </a:r>
          </a:p>
          <a:p>
            <a:pPr algn="just"/>
            <a:r>
              <a:rPr lang="en-US" sz="2400" dirty="0" smtClean="0"/>
              <a:t>Any system is </a:t>
            </a:r>
            <a:r>
              <a:rPr lang="en-US" sz="2000" i="1" dirty="0">
                <a:solidFill>
                  <a:srgbClr val="FF0000"/>
                </a:solidFill>
              </a:rPr>
              <a:t>unstable</a:t>
            </a:r>
            <a:r>
              <a:rPr lang="en-US" sz="2400" dirty="0" smtClean="0"/>
              <a:t> if the o/p of the system is unbounded for any bounded </a:t>
            </a:r>
            <a:r>
              <a:rPr lang="en-US" sz="2400" dirty="0" err="1" smtClean="0"/>
              <a:t>i</a:t>
            </a:r>
            <a:r>
              <a:rPr lang="en-US" sz="2400" dirty="0" smtClean="0"/>
              <a:t>/p for time from </a:t>
            </a:r>
            <a:r>
              <a:rPr lang="en-US" sz="2400" dirty="0"/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 to ∞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0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28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System Properties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4215"/>
                <a:ext cx="10737078" cy="52393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To understand the properties of system, we need to identify the relation between input and output or how the system works.</a:t>
                </a:r>
              </a:p>
              <a:p>
                <a:r>
                  <a:rPr lang="en-US" sz="2400" dirty="0" smtClean="0"/>
                  <a:t>Consider the following cases: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b="0" dirty="0" smtClean="0"/>
                  <a:t> 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 output depends on past inputs</a:t>
                </a:r>
                <a:endParaRPr lang="en-US" sz="20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 smtClean="0">
                    <a:sym typeface="Wingdings" panose="05000000000000000000" pitchFamily="2" charset="2"/>
                  </a:rPr>
                  <a:t>  output depends on present inputs</a:t>
                </a:r>
                <a:endParaRPr lang="en-US" sz="2000" b="0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b="0" dirty="0" smtClean="0"/>
                  <a:t> </a:t>
                </a:r>
                <a:r>
                  <a:rPr lang="en-US" sz="2000" b="0" dirty="0" smtClean="0">
                    <a:sym typeface="Wingdings" panose="05000000000000000000" pitchFamily="2" charset="2"/>
                  </a:rPr>
                  <a:t> output depends on future inputs</a:t>
                </a:r>
                <a:endParaRPr lang="en-US" sz="2000" b="0" dirty="0" smtClean="0"/>
              </a:p>
              <a:p>
                <a:r>
                  <a:rPr lang="en-US" sz="2400" dirty="0"/>
                  <a:t>We can verify the above cases with time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=0</a:t>
                </a:r>
                <a:r>
                  <a:rPr lang="en-US" sz="2400" dirty="0"/>
                  <a:t>, </a:t>
                </a:r>
                <a:r>
                  <a:rPr lang="en-US" sz="2400" i="1" dirty="0"/>
                  <a:t>t</a:t>
                </a:r>
                <a:r>
                  <a:rPr lang="en-US" sz="2400" dirty="0"/>
                  <a:t>=1 or any other </a:t>
                </a:r>
                <a:r>
                  <a:rPr lang="en-US" sz="2400" dirty="0" smtClean="0"/>
                  <a:t>values of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For 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=0 as present input, </a:t>
                </a:r>
                <a:r>
                  <a:rPr lang="en-US" sz="2000" i="1" dirty="0" smtClean="0"/>
                  <a:t>t </a:t>
                </a:r>
                <a:r>
                  <a:rPr lang="en-US" sz="2000" dirty="0" smtClean="0"/>
                  <a:t>= </a:t>
                </a:r>
                <a:r>
                  <a:rPr lang="en-US" sz="2000" i="1" dirty="0" smtClean="0"/>
                  <a:t>-</a:t>
                </a:r>
                <a:r>
                  <a:rPr lang="en-US" sz="2000" dirty="0" smtClean="0"/>
                  <a:t>1 is past and 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= 1 is future input.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sz="1600" dirty="0" smtClean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1600" b="0" dirty="0" smtClean="0"/>
              </a:p>
              <a:p>
                <a:pPr marL="12573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2000" b="0" dirty="0" smtClean="0"/>
                  <a:t>Let for any system input </a:t>
                </a:r>
                <a:r>
                  <a:rPr lang="en-US" sz="2000" b="0" i="1" dirty="0" smtClean="0"/>
                  <a:t>x</a:t>
                </a:r>
                <a:r>
                  <a:rPr lang="en-US" sz="2000" b="0" dirty="0" smtClean="0"/>
                  <a:t>(-2)= 1.5, </a:t>
                </a:r>
                <a:r>
                  <a:rPr lang="en-US" sz="2000" b="0" i="1" dirty="0" smtClean="0"/>
                  <a:t>x</a:t>
                </a:r>
                <a:r>
                  <a:rPr lang="en-US" sz="2000" b="0" dirty="0" smtClean="0"/>
                  <a:t>(-1)=2.0, </a:t>
                </a:r>
                <a:r>
                  <a:rPr lang="en-US" sz="2000" i="1" dirty="0"/>
                  <a:t>x</a:t>
                </a:r>
                <a:r>
                  <a:rPr lang="en-US" sz="2000" b="0" dirty="0" smtClean="0"/>
                  <a:t>(0)= 2.5, </a:t>
                </a:r>
                <a:r>
                  <a:rPr lang="en-US" sz="2000" b="0" i="1" dirty="0" smtClean="0"/>
                  <a:t>x</a:t>
                </a:r>
                <a:r>
                  <a:rPr lang="en-US" sz="2000" b="0" dirty="0" smtClean="0"/>
                  <a:t>(1)= 3.0, if we consider case 1, then for 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=0 we 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We can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 smtClean="0"/>
                  <a:t> for other cases also.</a:t>
                </a:r>
                <a:endParaRPr lang="en-US" sz="2000" b="0" dirty="0" smtClean="0"/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4215"/>
                <a:ext cx="10737078" cy="5239313"/>
              </a:xfrm>
              <a:blipFill rotWithShape="0">
                <a:blip r:embed="rId2"/>
                <a:stretch>
                  <a:fillRect l="-795" t="-1630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8597069" y="597034"/>
            <a:ext cx="2978209" cy="461473"/>
            <a:chOff x="7845039" y="1683521"/>
            <a:chExt cx="2978209" cy="461473"/>
          </a:xfrm>
        </p:grpSpPr>
        <p:sp>
          <p:nvSpPr>
            <p:cNvPr id="4" name="Rectangle 3"/>
            <p:cNvSpPr/>
            <p:nvPr/>
          </p:nvSpPr>
          <p:spPr>
            <a:xfrm>
              <a:off x="8648343" y="1683521"/>
              <a:ext cx="1307507" cy="461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System</a:t>
              </a:r>
              <a:endParaRPr lang="en-US" sz="2000" dirty="0"/>
            </a:p>
          </p:txBody>
        </p:sp>
        <p:cxnSp>
          <p:nvCxnSpPr>
            <p:cNvPr id="6" name="Straight Arrow Connector 5"/>
            <p:cNvCxnSpPr>
              <a:stCxn id="8" idx="3"/>
              <a:endCxn id="4" idx="1"/>
            </p:cNvCxnSpPr>
            <p:nvPr/>
          </p:nvCxnSpPr>
          <p:spPr>
            <a:xfrm>
              <a:off x="8362059" y="1908313"/>
              <a:ext cx="286284" cy="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3"/>
              <a:endCxn id="11" idx="1"/>
            </p:cNvCxnSpPr>
            <p:nvPr/>
          </p:nvCxnSpPr>
          <p:spPr>
            <a:xfrm flipV="1">
              <a:off x="9955850" y="1914256"/>
              <a:ext cx="286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45039" y="1717703"/>
              <a:ext cx="517020" cy="381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2134" y="1729590"/>
              <a:ext cx="58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1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66" y="365125"/>
            <a:ext cx="10515600" cy="86546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Static &amp; Dynamic Systems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7666" y="138367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When the output of any system depends only on present values of input then the system is </a:t>
                </a:r>
                <a:r>
                  <a:rPr lang="en-US" sz="2400" i="1" dirty="0" smtClean="0"/>
                  <a:t>static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Example: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; where 2 is a coefficient. For t=0,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When the output of the system depends on past or future values of input then the system is </a:t>
                </a:r>
                <a:r>
                  <a:rPr lang="en-US" sz="2400" i="1" dirty="0" smtClean="0"/>
                  <a:t>dynamic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Example: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 smtClean="0"/>
                  <a:t>; i.e. the system depends on both present and future values of input.</a:t>
                </a:r>
              </a:p>
              <a:p>
                <a:pPr lvl="1"/>
                <a:r>
                  <a:rPr lang="en-US" sz="2000" dirty="0" smtClean="0"/>
                  <a:t>Problems: Find whether the following systems are static or dynamic?</a:t>
                </a:r>
              </a:p>
              <a:p>
                <a:pPr marL="1314450" lvl="2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1314450" lvl="2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r>
                  <a:rPr lang="en-US" sz="2400" dirty="0" smtClean="0"/>
                  <a:t>Static or </a:t>
                </a:r>
                <a:r>
                  <a:rPr lang="en-US" sz="2400" dirty="0" err="1" smtClean="0"/>
                  <a:t>memoryless</a:t>
                </a:r>
                <a:r>
                  <a:rPr lang="en-US" sz="2400" dirty="0" smtClean="0"/>
                  <a:t> system</a:t>
                </a:r>
              </a:p>
              <a:p>
                <a:r>
                  <a:rPr lang="en-US" sz="2400" dirty="0" smtClean="0"/>
                  <a:t>Dynamic or System with memory.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666" y="1383678"/>
                <a:ext cx="10515600" cy="4351338"/>
              </a:xfrm>
              <a:blipFill rotWithShape="0">
                <a:blip r:embed="rId2"/>
                <a:stretch>
                  <a:fillRect l="-812" t="-266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89561" y="4622103"/>
            <a:ext cx="3828518" cy="582286"/>
            <a:chOff x="7845039" y="1683521"/>
            <a:chExt cx="2978209" cy="461473"/>
          </a:xfrm>
        </p:grpSpPr>
        <p:sp>
          <p:nvSpPr>
            <p:cNvPr id="5" name="Rectangle 4"/>
            <p:cNvSpPr/>
            <p:nvPr/>
          </p:nvSpPr>
          <p:spPr>
            <a:xfrm>
              <a:off x="8648343" y="1683521"/>
              <a:ext cx="1307507" cy="461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System</a:t>
              </a:r>
              <a:endParaRPr lang="en-US" sz="2000" dirty="0"/>
            </a:p>
          </p:txBody>
        </p:sp>
        <p:cxnSp>
          <p:nvCxnSpPr>
            <p:cNvPr id="6" name="Straight Arrow Connector 5"/>
            <p:cNvCxnSpPr>
              <a:stCxn id="8" idx="3"/>
              <a:endCxn id="5" idx="1"/>
            </p:cNvCxnSpPr>
            <p:nvPr/>
          </p:nvCxnSpPr>
          <p:spPr>
            <a:xfrm>
              <a:off x="8362059" y="1908313"/>
              <a:ext cx="286284" cy="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9" idx="1"/>
            </p:cNvCxnSpPr>
            <p:nvPr/>
          </p:nvCxnSpPr>
          <p:spPr>
            <a:xfrm flipV="1">
              <a:off x="9955850" y="1914256"/>
              <a:ext cx="286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845039" y="1717703"/>
              <a:ext cx="517020" cy="381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42134" y="1729590"/>
              <a:ext cx="58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9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0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Causal &amp; Non-causal System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6565" y="1235965"/>
                <a:ext cx="10587527" cy="519047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When the output of system is independent of future values of input is </a:t>
                </a:r>
                <a:r>
                  <a:rPr lang="en-US" sz="2400" i="1" dirty="0" smtClean="0"/>
                  <a:t>causal system.</a:t>
                </a:r>
              </a:p>
              <a:p>
                <a:pPr lvl="1"/>
                <a:r>
                  <a:rPr lang="en-US" sz="2000" dirty="0" smtClean="0"/>
                  <a:t>Only present or past values or both but not on future values.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1428750" lvl="2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 smtClean="0"/>
              </a:p>
              <a:p>
                <a:r>
                  <a:rPr lang="en-US" sz="2400" dirty="0" smtClean="0"/>
                  <a:t>When the output of system is dependent of future values of input at any instant of time is </a:t>
                </a:r>
                <a:r>
                  <a:rPr lang="en-US" sz="2400" i="1" dirty="0" smtClean="0"/>
                  <a:t>non-causal system</a:t>
                </a:r>
                <a:r>
                  <a:rPr lang="en-US" sz="2400" dirty="0" smtClean="0"/>
                  <a:t>.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Opposite of causal system or when output of any system depends only on future values is </a:t>
                </a:r>
                <a:r>
                  <a:rPr lang="en-US" sz="2400" i="1" dirty="0" smtClean="0"/>
                  <a:t>anti-causal system</a:t>
                </a:r>
                <a:r>
                  <a:rPr lang="en-US" sz="2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</a:p>
              <a:p>
                <a:pPr lvl="1"/>
                <a:r>
                  <a:rPr lang="en-US" sz="2000" dirty="0" smtClean="0"/>
                  <a:t>Anti-causal is also non-causal but vice versa is not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565" y="1235965"/>
                <a:ext cx="10587527" cy="5190471"/>
              </a:xfrm>
              <a:blipFill rotWithShape="0">
                <a:blip r:embed="rId2"/>
                <a:stretch>
                  <a:fillRect l="-806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01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Variant and Invariant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5136"/>
            <a:ext cx="10758443" cy="1042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same amount of time delay apply on the input and output of any system and output remain same, then the system is time invariant, otherwise it is time variant.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8198" y="2187724"/>
            <a:ext cx="5865665" cy="705685"/>
            <a:chOff x="838199" y="2404985"/>
            <a:chExt cx="5865665" cy="705685"/>
          </a:xfrm>
        </p:grpSpPr>
        <p:sp>
          <p:nvSpPr>
            <p:cNvPr id="4" name="Rectangle 3"/>
            <p:cNvSpPr/>
            <p:nvPr/>
          </p:nvSpPr>
          <p:spPr>
            <a:xfrm>
              <a:off x="1948441" y="2503919"/>
              <a:ext cx="1281870" cy="6067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78366" y="2503919"/>
              <a:ext cx="1281870" cy="60675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by </a:t>
              </a:r>
              <a:r>
                <a:rPr lang="en-US" i="1" dirty="0" smtClean="0"/>
                <a:t>t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3230311" y="2807295"/>
              <a:ext cx="648055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3"/>
              <a:endCxn id="4" idx="1"/>
            </p:cNvCxnSpPr>
            <p:nvPr/>
          </p:nvCxnSpPr>
          <p:spPr>
            <a:xfrm>
              <a:off x="1428749" y="2798114"/>
              <a:ext cx="519692" cy="918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14" idx="1"/>
            </p:cNvCxnSpPr>
            <p:nvPr/>
          </p:nvCxnSpPr>
          <p:spPr>
            <a:xfrm>
              <a:off x="5160236" y="2807295"/>
              <a:ext cx="676851" cy="1463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199" y="2613448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59063" y="2404985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7087" y="2637260"/>
              <a:ext cx="86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y(t - t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2384" y="3158648"/>
            <a:ext cx="6251962" cy="720163"/>
            <a:chOff x="838199" y="2404985"/>
            <a:chExt cx="6251962" cy="720163"/>
          </a:xfrm>
        </p:grpSpPr>
        <p:sp>
          <p:nvSpPr>
            <p:cNvPr id="19" name="Rectangle 18"/>
            <p:cNvSpPr/>
            <p:nvPr/>
          </p:nvSpPr>
          <p:spPr>
            <a:xfrm>
              <a:off x="4478085" y="2518397"/>
              <a:ext cx="1281870" cy="6067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24730" y="2513481"/>
              <a:ext cx="1281870" cy="60675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by </a:t>
              </a:r>
              <a:r>
                <a:rPr lang="en-US" i="1" dirty="0" smtClean="0"/>
                <a:t>t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  <a:endCxn id="26" idx="1"/>
            </p:cNvCxnSpPr>
            <p:nvPr/>
          </p:nvCxnSpPr>
          <p:spPr>
            <a:xfrm>
              <a:off x="5759955" y="2821773"/>
              <a:ext cx="640935" cy="16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4" idx="3"/>
              <a:endCxn id="20" idx="1"/>
            </p:cNvCxnSpPr>
            <p:nvPr/>
          </p:nvCxnSpPr>
          <p:spPr>
            <a:xfrm>
              <a:off x="1428749" y="2798114"/>
              <a:ext cx="595981" cy="1874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  <a:endCxn id="19" idx="1"/>
            </p:cNvCxnSpPr>
            <p:nvPr/>
          </p:nvCxnSpPr>
          <p:spPr>
            <a:xfrm>
              <a:off x="3306600" y="2816857"/>
              <a:ext cx="1171485" cy="491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38199" y="2613448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59063" y="2404985"/>
              <a:ext cx="1074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t-t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0890" y="2637276"/>
              <a:ext cx="68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4701" y="4409699"/>
            <a:ext cx="10885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 - 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systems are time invariant system or TIV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6599" y="5032582"/>
            <a:ext cx="10885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 - 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≠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systems are time variant system or TV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Examples: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9832" y="1290415"/>
                <a:ext cx="10946451" cy="482837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for any system input is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) and output is </a:t>
                </a:r>
                <a:r>
                  <a:rPr lang="en-US" sz="2000" i="1" dirty="0" smtClean="0"/>
                  <a:t>y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)=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(2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). Find if it is TIV or TV?</a:t>
                </a:r>
              </a:p>
              <a:p>
                <a:pPr marL="457200" lvl="1" indent="0">
                  <a:buNone/>
                </a:pPr>
                <a:r>
                  <a:rPr lang="en-US" sz="1800" u="sng" dirty="0" smtClean="0"/>
                  <a:t>Solution:</a:t>
                </a:r>
                <a:r>
                  <a:rPr lang="en-US" sz="1800" dirty="0" smtClean="0"/>
                  <a:t> We apply time delay </a:t>
                </a:r>
                <a:r>
                  <a:rPr lang="en-US" sz="1800" i="1" dirty="0" smtClean="0"/>
                  <a:t>t</a:t>
                </a:r>
                <a:r>
                  <a:rPr lang="en-US" sz="1800" baseline="-25000" dirty="0" smtClean="0"/>
                  <a:t>0 </a:t>
                </a:r>
                <a:r>
                  <a:rPr lang="en-US" sz="1800" dirty="0" smtClean="0"/>
                  <a:t> on output and we get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[ 2(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)] =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(2t - 2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1800" dirty="0" smtClean="0"/>
                  <a:t>Next </a:t>
                </a:r>
                <a:r>
                  <a:rPr lang="en-US" sz="1800" dirty="0"/>
                  <a:t>we apply time delay </a:t>
                </a:r>
                <a:r>
                  <a:rPr lang="en-US" sz="1800" i="1" dirty="0"/>
                  <a:t>t</a:t>
                </a:r>
                <a:r>
                  <a:rPr lang="en-US" sz="1800" baseline="-25000" dirty="0"/>
                  <a:t>0 </a:t>
                </a:r>
                <a:r>
                  <a:rPr lang="en-US" sz="1800" dirty="0"/>
                  <a:t> on </a:t>
                </a:r>
                <a:r>
                  <a:rPr lang="en-US" sz="1800" dirty="0" smtClean="0"/>
                  <a:t>input we get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1800" dirty="0"/>
                  <a:t>then the output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457200" lvl="1" indent="0">
                  <a:buNone/>
                </a:pPr>
                <a:r>
                  <a:rPr lang="en-US" sz="1800" dirty="0" smtClean="0"/>
                  <a:t>From the above findings we can say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and the system is time variant.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dirty="0"/>
                  <a:t>for any system input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/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000" dirty="0"/>
                      <m:t>Find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if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it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is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TIV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or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TV</m:t>
                    </m:r>
                    <m:r>
                      <m:rPr>
                        <m:nor/>
                      </m:rPr>
                      <a:rPr lang="en-US" sz="2000" dirty="0"/>
                      <m:t>?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1800" u="sng" dirty="0" smtClean="0"/>
                  <a:t>Solution</a:t>
                </a:r>
                <a:r>
                  <a:rPr lang="en-US" sz="1800" dirty="0"/>
                  <a:t>: We apply time delay </a:t>
                </a:r>
                <a:r>
                  <a:rPr lang="en-US" sz="2000" i="1" dirty="0"/>
                  <a:t>t</a:t>
                </a:r>
                <a:r>
                  <a:rPr lang="en-US" sz="2000" baseline="-25000" dirty="0"/>
                  <a:t>0 </a:t>
                </a:r>
                <a:r>
                  <a:rPr lang="en-US" sz="2000" dirty="0"/>
                  <a:t> </a:t>
                </a:r>
                <a:r>
                  <a:rPr lang="en-US" sz="1800" dirty="0"/>
                  <a:t>on output and we </a:t>
                </a:r>
                <a:r>
                  <a:rPr lang="en-US" sz="1800" dirty="0" smtClean="0"/>
                  <a:t>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). </a:t>
                </a:r>
                <a:r>
                  <a:rPr lang="en-US" sz="1800" dirty="0"/>
                  <a:t>Next we apply time delay </a:t>
                </a:r>
                <a:r>
                  <a:rPr lang="en-US" sz="1800" i="1" dirty="0"/>
                  <a:t>t</a:t>
                </a:r>
                <a:r>
                  <a:rPr lang="en-US" sz="1800" baseline="-25000" dirty="0"/>
                  <a:t>0 </a:t>
                </a:r>
                <a:r>
                  <a:rPr lang="en-US" sz="1800" dirty="0"/>
                  <a:t> on input we get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 t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1800" dirty="0"/>
                  <a:t>then the output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From the above findings we can say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and the system is time </a:t>
                </a:r>
                <a:r>
                  <a:rPr lang="en-US" sz="1800" dirty="0" smtClean="0"/>
                  <a:t>invariant.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832" y="1290415"/>
                <a:ext cx="10946451" cy="4828373"/>
              </a:xfrm>
              <a:blipFill rotWithShape="0">
                <a:blip r:embed="rId2"/>
                <a:stretch>
                  <a:fillRect l="-612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Properties of TV and TIV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002"/>
            <a:ext cx="10515600" cy="3429284"/>
          </a:xfrm>
        </p:spPr>
        <p:txBody>
          <a:bodyPr/>
          <a:lstStyle/>
          <a:p>
            <a:r>
              <a:rPr lang="en-US" sz="2400" dirty="0"/>
              <a:t>Important Points for TV: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For time scaling in I/P or O/P system will be time variant.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For amplitude scaling system is time in variant.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When the coefficient of function of time has time variable, the system will be time variant.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When any function of time is added or subtracted in output, the system is time variant.</a:t>
            </a:r>
          </a:p>
          <a:p>
            <a:r>
              <a:rPr lang="en-US" sz="2400" dirty="0"/>
              <a:t>Important Points for </a:t>
            </a:r>
            <a:r>
              <a:rPr lang="en-US" sz="2400" dirty="0" smtClean="0"/>
              <a:t>TIV: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No time scaling on </a:t>
            </a:r>
            <a:r>
              <a:rPr lang="en-US" sz="2000" dirty="0"/>
              <a:t>I/P or O/P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Coefficient should be </a:t>
            </a:r>
            <a:r>
              <a:rPr lang="en-US" sz="2000" dirty="0" smtClean="0"/>
              <a:t>constant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Any added or subtracted term in system relationship i.e. must be constant or zero.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52785" y="5063476"/>
                <a:ext cx="3185424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Is it TIV? </a:t>
                </a:r>
              </a:p>
              <a:p>
                <a:r>
                  <a:rPr lang="en-US" dirty="0" smtClean="0"/>
                  <a:t>No? Why?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85" y="5063476"/>
                <a:ext cx="3185424" cy="894860"/>
              </a:xfrm>
              <a:prstGeom prst="rect">
                <a:avLst/>
              </a:prstGeom>
              <a:blipFill rotWithShape="0">
                <a:blip r:embed="rId2"/>
                <a:stretch>
                  <a:fillRect l="-4398" r="-3633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Linear &amp; Non-linear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331"/>
            <a:ext cx="10515600" cy="20199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that satisfies the properties of superposition is said to be linear otherwise non-linear.</a:t>
            </a:r>
          </a:p>
          <a:p>
            <a:r>
              <a:rPr lang="en-US" sz="2400" dirty="0" smtClean="0"/>
              <a:t>Principle of superposition: combination of two laws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Law of additively (LOA)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Law of homogeneity (LOH)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07" y="3324314"/>
            <a:ext cx="4326663" cy="1638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6506461" y="3210042"/>
              <a:ext cx="3167658" cy="884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2581" y="3059921"/>
                <a:ext cx="3798018" cy="1108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5" name="Ink 64"/>
              <p14:cNvContentPartPr/>
              <p14:nvPr/>
            </p14:nvContentPartPr>
            <p14:xfrm>
              <a:off x="8442559" y="4371170"/>
              <a:ext cx="23400" cy="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34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6" name="Ink 85"/>
              <p14:cNvContentPartPr/>
              <p14:nvPr/>
            </p14:nvContentPartPr>
            <p14:xfrm>
              <a:off x="9442999" y="4871210"/>
              <a:ext cx="360" cy="3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36519" y="4864730"/>
                <a:ext cx="13320" cy="13320"/>
              </a:xfrm>
              <a:prstGeom prst="rect">
                <a:avLst/>
              </a:prstGeom>
            </p:spPr>
          </p:pic>
        </mc:Fallback>
      </mc:AlternateContent>
      <p:pic>
        <p:nvPicPr>
          <p:cNvPr id="87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374" y="5127351"/>
            <a:ext cx="4508930" cy="15913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/>
              <p14:cNvContentPartPr/>
              <p14:nvPr/>
            </p14:nvContentPartPr>
            <p14:xfrm>
              <a:off x="5781079" y="4108636"/>
              <a:ext cx="1259640" cy="19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4239" y="4106116"/>
                <a:ext cx="12769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6931639" y="3896236"/>
              <a:ext cx="3836160" cy="2646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4079" y="3887596"/>
                <a:ext cx="3853800" cy="26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6150079" y="5829436"/>
              <a:ext cx="1141920" cy="734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3239" y="5819716"/>
                <a:ext cx="116064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4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19439" y="1153396"/>
              <a:ext cx="10882080" cy="4194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079" y="1145836"/>
                <a:ext cx="10904040" cy="42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/>
              <p14:cNvContentPartPr/>
              <p14:nvPr/>
            </p14:nvContentPartPr>
            <p14:xfrm>
              <a:off x="1188559" y="2383516"/>
              <a:ext cx="2485800" cy="1666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559" y="2366956"/>
                <a:ext cx="2511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/>
              <p14:cNvContentPartPr/>
              <p14:nvPr/>
            </p14:nvContentPartPr>
            <p14:xfrm>
              <a:off x="8592319" y="2674756"/>
              <a:ext cx="26280" cy="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26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Ink 174"/>
              <p14:cNvContentPartPr/>
              <p14:nvPr/>
            </p14:nvContentPartPr>
            <p14:xfrm>
              <a:off x="1344799" y="4443076"/>
              <a:ext cx="1249200" cy="1173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6159" y="4429396"/>
                <a:ext cx="12715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6" name="Ink 175"/>
              <p14:cNvContentPartPr/>
              <p14:nvPr/>
            </p14:nvContentPartPr>
            <p14:xfrm>
              <a:off x="1518679" y="4524436"/>
              <a:ext cx="989280" cy="1022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0399" y="4508596"/>
                <a:ext cx="1013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6" name="Ink 265"/>
              <p14:cNvContentPartPr/>
              <p14:nvPr/>
            </p14:nvContentPartPr>
            <p14:xfrm>
              <a:off x="1187119" y="5228596"/>
              <a:ext cx="2649240" cy="15840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9199" y="5216356"/>
                <a:ext cx="26719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7" name="Ink 266"/>
              <p14:cNvContentPartPr/>
              <p14:nvPr/>
            </p14:nvContentPartPr>
            <p14:xfrm>
              <a:off x="3913759" y="4924036"/>
              <a:ext cx="39600" cy="21852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1879" y="4914316"/>
                <a:ext cx="58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8" name="Ink 267"/>
              <p14:cNvContentPartPr/>
              <p14:nvPr/>
            </p14:nvContentPartPr>
            <p14:xfrm>
              <a:off x="3991879" y="4935556"/>
              <a:ext cx="170280" cy="173160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3599" y="4927996"/>
                <a:ext cx="1904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9" name="Ink 268"/>
              <p14:cNvContentPartPr/>
              <p14:nvPr/>
            </p14:nvContentPartPr>
            <p14:xfrm>
              <a:off x="4134439" y="5003596"/>
              <a:ext cx="172440" cy="234000"/>
            </p14:xfrm>
          </p:contentPart>
        </mc:Choice>
        <mc:Fallback xmlns="">
          <p:pic>
            <p:nvPicPr>
              <p:cNvPr id="269" name="Ink 26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2199" y="4990996"/>
                <a:ext cx="196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0" name="Ink 269"/>
              <p14:cNvContentPartPr/>
              <p14:nvPr/>
            </p14:nvContentPartPr>
            <p14:xfrm>
              <a:off x="4353679" y="4990276"/>
              <a:ext cx="67680" cy="24552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2879" y="4979476"/>
                <a:ext cx="82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1" name="Ink 270"/>
              <p14:cNvContentPartPr/>
              <p14:nvPr/>
            </p14:nvContentPartPr>
            <p14:xfrm>
              <a:off x="4475359" y="5025916"/>
              <a:ext cx="71640" cy="16848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3479" y="5015116"/>
                <a:ext cx="903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2" name="Ink 271"/>
              <p14:cNvContentPartPr/>
              <p14:nvPr/>
            </p14:nvContentPartPr>
            <p14:xfrm>
              <a:off x="4524679" y="4996756"/>
              <a:ext cx="126000" cy="79920"/>
            </p14:xfrm>
          </p:contentPart>
        </mc:Choice>
        <mc:Fallback xmlns="">
          <p:pic>
            <p:nvPicPr>
              <p:cNvPr id="272" name="Ink 27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17479" y="4993876"/>
                <a:ext cx="136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3" name="Ink 272"/>
              <p14:cNvContentPartPr/>
              <p14:nvPr/>
            </p14:nvContentPartPr>
            <p14:xfrm>
              <a:off x="4566079" y="4869676"/>
              <a:ext cx="127080" cy="41364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6719" y="4861756"/>
                <a:ext cx="1458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4" name="Ink 273"/>
              <p14:cNvContentPartPr/>
              <p14:nvPr/>
            </p14:nvContentPartPr>
            <p14:xfrm>
              <a:off x="4845439" y="5027716"/>
              <a:ext cx="158760" cy="2376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35359" y="5014756"/>
                <a:ext cx="181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5" name="Ink 274"/>
              <p14:cNvContentPartPr/>
              <p14:nvPr/>
            </p14:nvContentPartPr>
            <p14:xfrm>
              <a:off x="4871359" y="5059036"/>
              <a:ext cx="145800" cy="1404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3439" y="5051836"/>
                <a:ext cx="166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6" name="Ink 275"/>
              <p14:cNvContentPartPr/>
              <p14:nvPr/>
            </p14:nvContentPartPr>
            <p14:xfrm>
              <a:off x="5197879" y="4870756"/>
              <a:ext cx="57240" cy="31356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86719" y="4861036"/>
                <a:ext cx="72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7" name="Ink 276"/>
              <p14:cNvContentPartPr/>
              <p14:nvPr/>
            </p14:nvContentPartPr>
            <p14:xfrm>
              <a:off x="5209399" y="4969036"/>
              <a:ext cx="317880" cy="22140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99679" y="4960396"/>
                <a:ext cx="335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8" name="Ink 277"/>
              <p14:cNvContentPartPr/>
              <p14:nvPr/>
            </p14:nvContentPartPr>
            <p14:xfrm>
              <a:off x="5536639" y="4968676"/>
              <a:ext cx="375480" cy="19620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28719" y="4960036"/>
                <a:ext cx="3949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9" name="Ink 278"/>
              <p14:cNvContentPartPr/>
              <p14:nvPr/>
            </p14:nvContentPartPr>
            <p14:xfrm>
              <a:off x="6068719" y="4829716"/>
              <a:ext cx="10080" cy="360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66199" y="4826836"/>
                <a:ext cx="165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/>
              <p14:cNvContentPartPr/>
              <p14:nvPr/>
            </p14:nvContentPartPr>
            <p14:xfrm>
              <a:off x="6003919" y="4833676"/>
              <a:ext cx="182520" cy="387360"/>
            </p14:xfrm>
          </p:contentPart>
        </mc:Choice>
        <mc:Fallback xmlns="">
          <p:pic>
            <p:nvPicPr>
              <p:cNvPr id="280" name="Ink 27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2399" y="4830076"/>
                <a:ext cx="20376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1" name="Ink 280"/>
              <p14:cNvContentPartPr/>
              <p14:nvPr/>
            </p14:nvContentPartPr>
            <p14:xfrm>
              <a:off x="6197239" y="4939516"/>
              <a:ext cx="120960" cy="19476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89319" y="4932316"/>
                <a:ext cx="138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2" name="Ink 281"/>
              <p14:cNvContentPartPr/>
              <p14:nvPr/>
            </p14:nvContentPartPr>
            <p14:xfrm>
              <a:off x="6407479" y="5003596"/>
              <a:ext cx="39960" cy="15264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7399" y="4993516"/>
                <a:ext cx="62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3" name="Ink 282"/>
              <p14:cNvContentPartPr/>
              <p14:nvPr/>
            </p14:nvContentPartPr>
            <p14:xfrm>
              <a:off x="6381559" y="4881916"/>
              <a:ext cx="43560" cy="12204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70759" y="4871116"/>
                <a:ext cx="59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4" name="Ink 283"/>
              <p14:cNvContentPartPr/>
              <p14:nvPr/>
            </p14:nvContentPartPr>
            <p14:xfrm>
              <a:off x="6515839" y="4850236"/>
              <a:ext cx="340200" cy="29448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06479" y="4837276"/>
                <a:ext cx="356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5" name="Ink 284"/>
              <p14:cNvContentPartPr/>
              <p14:nvPr/>
            </p14:nvContentPartPr>
            <p14:xfrm>
              <a:off x="6804559" y="4972276"/>
              <a:ext cx="199080" cy="4824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4839" y="4968676"/>
                <a:ext cx="212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6" name="Ink 285"/>
              <p14:cNvContentPartPr/>
              <p14:nvPr/>
            </p14:nvContentPartPr>
            <p14:xfrm>
              <a:off x="6868639" y="4763836"/>
              <a:ext cx="249120" cy="51084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59639" y="4754836"/>
                <a:ext cx="2685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7" name="Ink 286"/>
              <p14:cNvContentPartPr/>
              <p14:nvPr/>
            </p14:nvContentPartPr>
            <p14:xfrm>
              <a:off x="1386199" y="5657356"/>
              <a:ext cx="159480" cy="225360"/>
            </p14:xfrm>
          </p:contentPart>
        </mc:Choice>
        <mc:Fallback xmlns="">
          <p:pic>
            <p:nvPicPr>
              <p:cNvPr id="287" name="Ink 28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75759" y="5647276"/>
                <a:ext cx="180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8" name="Ink 287"/>
              <p14:cNvContentPartPr/>
              <p14:nvPr/>
            </p14:nvContentPartPr>
            <p14:xfrm>
              <a:off x="1612279" y="5601916"/>
              <a:ext cx="69480" cy="26136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03279" y="5592916"/>
                <a:ext cx="885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89" name="Ink 288"/>
              <p14:cNvContentPartPr/>
              <p14:nvPr/>
            </p14:nvContentPartPr>
            <p14:xfrm>
              <a:off x="1599319" y="5644396"/>
              <a:ext cx="179640" cy="95040"/>
            </p14:xfrm>
          </p:contentPart>
        </mc:Choice>
        <mc:Fallback xmlns="">
          <p:pic>
            <p:nvPicPr>
              <p:cNvPr id="289" name="Ink 28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2839" y="5638996"/>
                <a:ext cx="189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0" name="Ink 289"/>
              <p14:cNvContentPartPr/>
              <p14:nvPr/>
            </p14:nvContentPartPr>
            <p14:xfrm>
              <a:off x="1756279" y="5621716"/>
              <a:ext cx="393480" cy="433800"/>
            </p14:xfrm>
          </p:contentPart>
        </mc:Choice>
        <mc:Fallback xmlns="">
          <p:pic>
            <p:nvPicPr>
              <p:cNvPr id="290" name="Ink 28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49439" y="5609836"/>
                <a:ext cx="4089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1" name="Ink 290"/>
              <p14:cNvContentPartPr/>
              <p14:nvPr/>
            </p14:nvContentPartPr>
            <p14:xfrm>
              <a:off x="2266039" y="5661316"/>
              <a:ext cx="232200" cy="24480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59199" y="5652316"/>
                <a:ext cx="2458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2" name="Ink 291"/>
              <p14:cNvContentPartPr/>
              <p14:nvPr/>
            </p14:nvContentPartPr>
            <p14:xfrm>
              <a:off x="2573119" y="5678956"/>
              <a:ext cx="32760" cy="8028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60879" y="5664196"/>
                <a:ext cx="597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3" name="Ink 292"/>
              <p14:cNvContentPartPr/>
              <p14:nvPr/>
            </p14:nvContentPartPr>
            <p14:xfrm>
              <a:off x="2645479" y="5821516"/>
              <a:ext cx="2880" cy="17280"/>
            </p14:xfrm>
          </p:contentPart>
        </mc:Choice>
        <mc:Fallback xmlns="">
          <p:pic>
            <p:nvPicPr>
              <p:cNvPr id="293" name="Ink 29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32159" y="5807116"/>
                <a:ext cx="30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4" name="Ink 293"/>
              <p14:cNvContentPartPr/>
              <p14:nvPr/>
            </p14:nvContentPartPr>
            <p14:xfrm>
              <a:off x="1362439" y="5962636"/>
              <a:ext cx="1347120" cy="222120"/>
            </p14:xfrm>
          </p:contentPart>
        </mc:Choice>
        <mc:Fallback xmlns="">
          <p:pic>
            <p:nvPicPr>
              <p:cNvPr id="294" name="Ink 293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56679" y="5950396"/>
                <a:ext cx="136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9" name="Ink 368"/>
              <p14:cNvContentPartPr/>
              <p14:nvPr/>
            </p14:nvContentPartPr>
            <p14:xfrm>
              <a:off x="7306759" y="5144716"/>
              <a:ext cx="360" cy="360"/>
            </p14:xfrm>
          </p:contentPart>
        </mc:Choice>
        <mc:Fallback xmlns="">
          <p:pic>
            <p:nvPicPr>
              <p:cNvPr id="369" name="Ink 36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96319" y="5134276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0" name="Ink 369"/>
              <p14:cNvContentPartPr/>
              <p14:nvPr/>
            </p14:nvContentPartPr>
            <p14:xfrm>
              <a:off x="7279039" y="5068396"/>
              <a:ext cx="70560" cy="174960"/>
            </p14:xfrm>
          </p:contentPart>
        </mc:Choice>
        <mc:Fallback xmlns="">
          <p:pic>
            <p:nvPicPr>
              <p:cNvPr id="370" name="Ink 36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67519" y="5056876"/>
                <a:ext cx="94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1" name="Ink 370"/>
              <p14:cNvContentPartPr/>
              <p14:nvPr/>
            </p14:nvContentPartPr>
            <p14:xfrm>
              <a:off x="7223959" y="4908556"/>
              <a:ext cx="92880" cy="77760"/>
            </p14:xfrm>
          </p:contentPart>
        </mc:Choice>
        <mc:Fallback xmlns="">
          <p:pic>
            <p:nvPicPr>
              <p:cNvPr id="371" name="Ink 37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1359" y="4896316"/>
                <a:ext cx="116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2" name="Ink 381"/>
              <p14:cNvContentPartPr/>
              <p14:nvPr/>
            </p14:nvContentPartPr>
            <p14:xfrm>
              <a:off x="7502959" y="4958596"/>
              <a:ext cx="339480" cy="175320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94679" y="4945636"/>
                <a:ext cx="351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83" name="Ink 382"/>
              <p14:cNvContentPartPr/>
              <p14:nvPr/>
            </p14:nvContentPartPr>
            <p14:xfrm>
              <a:off x="7861879" y="4802356"/>
              <a:ext cx="425160" cy="317160"/>
            </p14:xfrm>
          </p:contentPart>
        </mc:Choice>
        <mc:Fallback xmlns="">
          <p:pic>
            <p:nvPicPr>
              <p:cNvPr id="383" name="Ink 38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52159" y="4787956"/>
                <a:ext cx="449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84" name="Ink 383"/>
              <p14:cNvContentPartPr/>
              <p14:nvPr/>
            </p14:nvContentPartPr>
            <p14:xfrm>
              <a:off x="8214679" y="4960756"/>
              <a:ext cx="241920" cy="209160"/>
            </p14:xfrm>
          </p:contentPart>
        </mc:Choice>
        <mc:Fallback xmlns="">
          <p:pic>
            <p:nvPicPr>
              <p:cNvPr id="384" name="Ink 38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06399" y="4947076"/>
                <a:ext cx="265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85" name="Ink 384"/>
              <p14:cNvContentPartPr/>
              <p14:nvPr/>
            </p14:nvContentPartPr>
            <p14:xfrm>
              <a:off x="8404759" y="4828996"/>
              <a:ext cx="33840" cy="51840"/>
            </p14:xfrm>
          </p:contentPart>
        </mc:Choice>
        <mc:Fallback xmlns="">
          <p:pic>
            <p:nvPicPr>
              <p:cNvPr id="385" name="Ink 38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91799" y="4816036"/>
                <a:ext cx="55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86" name="Ink 385"/>
              <p14:cNvContentPartPr/>
              <p14:nvPr/>
            </p14:nvContentPartPr>
            <p14:xfrm>
              <a:off x="8505199" y="4965796"/>
              <a:ext cx="73800" cy="287280"/>
            </p14:xfrm>
          </p:contentPart>
        </mc:Choice>
        <mc:Fallback xmlns="">
          <p:pic>
            <p:nvPicPr>
              <p:cNvPr id="386" name="Ink 38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95839" y="4956436"/>
                <a:ext cx="968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87" name="Ink 386"/>
              <p14:cNvContentPartPr/>
              <p14:nvPr/>
            </p14:nvContentPartPr>
            <p14:xfrm>
              <a:off x="8488999" y="4929436"/>
              <a:ext cx="135360" cy="178560"/>
            </p14:xfrm>
          </p:contentPart>
        </mc:Choice>
        <mc:Fallback xmlns="">
          <p:pic>
            <p:nvPicPr>
              <p:cNvPr id="387" name="Ink 38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80719" y="4921156"/>
                <a:ext cx="153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8" name="Ink 387"/>
              <p14:cNvContentPartPr/>
              <p14:nvPr/>
            </p14:nvContentPartPr>
            <p14:xfrm>
              <a:off x="8652079" y="4761676"/>
              <a:ext cx="253440" cy="333720"/>
            </p14:xfrm>
          </p:contentPart>
        </mc:Choice>
        <mc:Fallback xmlns="">
          <p:pic>
            <p:nvPicPr>
              <p:cNvPr id="388" name="Ink 38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45599" y="4751236"/>
                <a:ext cx="272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9" name="Ink 388"/>
              <p14:cNvContentPartPr/>
              <p14:nvPr/>
            </p14:nvContentPartPr>
            <p14:xfrm>
              <a:off x="8841439" y="4818556"/>
              <a:ext cx="1800" cy="46440"/>
            </p14:xfrm>
          </p:contentPart>
        </mc:Choice>
        <mc:Fallback xmlns="">
          <p:pic>
            <p:nvPicPr>
              <p:cNvPr id="389" name="Ink 38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30639" y="4806676"/>
                <a:ext cx="237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90" name="Ink 389"/>
              <p14:cNvContentPartPr/>
              <p14:nvPr/>
            </p14:nvContentPartPr>
            <p14:xfrm>
              <a:off x="8946919" y="4616956"/>
              <a:ext cx="347040" cy="452520"/>
            </p14:xfrm>
          </p:contentPart>
        </mc:Choice>
        <mc:Fallback xmlns="">
          <p:pic>
            <p:nvPicPr>
              <p:cNvPr id="390" name="Ink 38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38639" y="4604356"/>
                <a:ext cx="3661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1" name="Ink 390"/>
              <p14:cNvContentPartPr/>
              <p14:nvPr/>
            </p14:nvContentPartPr>
            <p14:xfrm>
              <a:off x="9444439" y="4782196"/>
              <a:ext cx="461160" cy="519120"/>
            </p14:xfrm>
          </p:contentPart>
        </mc:Choice>
        <mc:Fallback xmlns="">
          <p:pic>
            <p:nvPicPr>
              <p:cNvPr id="391" name="Ink 39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33999" y="4772116"/>
                <a:ext cx="47412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92" name="Ink 391"/>
              <p14:cNvContentPartPr/>
              <p14:nvPr/>
            </p14:nvContentPartPr>
            <p14:xfrm>
              <a:off x="9940519" y="4840156"/>
              <a:ext cx="58680" cy="268200"/>
            </p14:xfrm>
          </p:contentPart>
        </mc:Choice>
        <mc:Fallback xmlns="">
          <p:pic>
            <p:nvPicPr>
              <p:cNvPr id="392" name="Ink 39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28639" y="4830436"/>
                <a:ext cx="73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93" name="Ink 392"/>
              <p14:cNvContentPartPr/>
              <p14:nvPr/>
            </p14:nvContentPartPr>
            <p14:xfrm>
              <a:off x="9980839" y="4828636"/>
              <a:ext cx="286920" cy="223200"/>
            </p14:xfrm>
          </p:contentPart>
        </mc:Choice>
        <mc:Fallback xmlns="">
          <p:pic>
            <p:nvPicPr>
              <p:cNvPr id="393" name="Ink 39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1479" y="4821076"/>
                <a:ext cx="3114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4" name="Ink 393"/>
              <p14:cNvContentPartPr/>
              <p14:nvPr/>
            </p14:nvContentPartPr>
            <p14:xfrm>
              <a:off x="3253519" y="5678596"/>
              <a:ext cx="194400" cy="294120"/>
            </p14:xfrm>
          </p:contentPart>
        </mc:Choice>
        <mc:Fallback xmlns="">
          <p:pic>
            <p:nvPicPr>
              <p:cNvPr id="394" name="Ink 39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44519" y="5669956"/>
                <a:ext cx="206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95" name="Ink 394"/>
              <p14:cNvContentPartPr/>
              <p14:nvPr/>
            </p14:nvContentPartPr>
            <p14:xfrm>
              <a:off x="3464119" y="5681476"/>
              <a:ext cx="126720" cy="227520"/>
            </p14:xfrm>
          </p:contentPart>
        </mc:Choice>
        <mc:Fallback xmlns="">
          <p:pic>
            <p:nvPicPr>
              <p:cNvPr id="395" name="Ink 39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55479" y="5673556"/>
                <a:ext cx="138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96" name="Ink 395"/>
              <p14:cNvContentPartPr/>
              <p14:nvPr/>
            </p14:nvContentPartPr>
            <p14:xfrm>
              <a:off x="3455119" y="5741236"/>
              <a:ext cx="161280" cy="61200"/>
            </p14:xfrm>
          </p:contentPart>
        </mc:Choice>
        <mc:Fallback xmlns="">
          <p:pic>
            <p:nvPicPr>
              <p:cNvPr id="396" name="Ink 39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48999" y="5736916"/>
                <a:ext cx="171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97" name="Ink 396"/>
              <p14:cNvContentPartPr/>
              <p14:nvPr/>
            </p14:nvContentPartPr>
            <p14:xfrm>
              <a:off x="3533959" y="5642596"/>
              <a:ext cx="165240" cy="337680"/>
            </p14:xfrm>
          </p:contentPart>
        </mc:Choice>
        <mc:Fallback xmlns="">
          <p:pic>
            <p:nvPicPr>
              <p:cNvPr id="397" name="Ink 39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26039" y="5634676"/>
                <a:ext cx="1825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98" name="Ink 397"/>
              <p14:cNvContentPartPr/>
              <p14:nvPr/>
            </p14:nvContentPartPr>
            <p14:xfrm>
              <a:off x="3664999" y="5714236"/>
              <a:ext cx="397080" cy="253080"/>
            </p14:xfrm>
          </p:contentPart>
        </mc:Choice>
        <mc:Fallback xmlns="">
          <p:pic>
            <p:nvPicPr>
              <p:cNvPr id="398" name="Ink 397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56719" y="5703076"/>
                <a:ext cx="418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9" name="Ink 398"/>
              <p14:cNvContentPartPr/>
              <p14:nvPr/>
            </p14:nvContentPartPr>
            <p14:xfrm>
              <a:off x="4160359" y="5637916"/>
              <a:ext cx="83520" cy="262800"/>
            </p14:xfrm>
          </p:contentPart>
        </mc:Choice>
        <mc:Fallback xmlns="">
          <p:pic>
            <p:nvPicPr>
              <p:cNvPr id="399" name="Ink 39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50279" y="5628556"/>
                <a:ext cx="968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00" name="Ink 399"/>
              <p14:cNvContentPartPr/>
              <p14:nvPr/>
            </p14:nvContentPartPr>
            <p14:xfrm>
              <a:off x="4240999" y="5671036"/>
              <a:ext cx="249120" cy="198720"/>
            </p14:xfrm>
          </p:contentPart>
        </mc:Choice>
        <mc:Fallback xmlns="">
          <p:pic>
            <p:nvPicPr>
              <p:cNvPr id="400" name="Ink 39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31999" y="5664196"/>
                <a:ext cx="267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01" name="Ink 400"/>
              <p14:cNvContentPartPr/>
              <p14:nvPr/>
            </p14:nvContentPartPr>
            <p14:xfrm>
              <a:off x="4547359" y="5741236"/>
              <a:ext cx="18000" cy="57240"/>
            </p14:xfrm>
          </p:contentPart>
        </mc:Choice>
        <mc:Fallback xmlns="">
          <p:pic>
            <p:nvPicPr>
              <p:cNvPr id="401" name="Ink 40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34039" y="5731876"/>
                <a:ext cx="40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02" name="Ink 401"/>
              <p14:cNvContentPartPr/>
              <p14:nvPr/>
            </p14:nvContentPartPr>
            <p14:xfrm>
              <a:off x="4564999" y="5741236"/>
              <a:ext cx="360" cy="360"/>
            </p14:xfrm>
          </p:contentPart>
        </mc:Choice>
        <mc:Fallback xmlns="">
          <p:pic>
            <p:nvPicPr>
              <p:cNvPr id="402" name="Ink 40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60319" y="573655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03" name="Ink 402"/>
              <p14:cNvContentPartPr/>
              <p14:nvPr/>
            </p14:nvContentPartPr>
            <p14:xfrm>
              <a:off x="4564999" y="5613796"/>
              <a:ext cx="280080" cy="230400"/>
            </p14:xfrm>
          </p:contentPart>
        </mc:Choice>
        <mc:Fallback xmlns="">
          <p:pic>
            <p:nvPicPr>
              <p:cNvPr id="403" name="Ink 40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60319" y="5604076"/>
                <a:ext cx="2880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4" name="Ink 403"/>
              <p14:cNvContentPartPr/>
              <p14:nvPr/>
            </p14:nvContentPartPr>
            <p14:xfrm>
              <a:off x="4859479" y="5612356"/>
              <a:ext cx="98640" cy="228960"/>
            </p14:xfrm>
          </p:contentPart>
        </mc:Choice>
        <mc:Fallback xmlns="">
          <p:pic>
            <p:nvPicPr>
              <p:cNvPr id="404" name="Ink 40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47599" y="5601916"/>
                <a:ext cx="114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05" name="Ink 404"/>
              <p14:cNvContentPartPr/>
              <p14:nvPr/>
            </p14:nvContentPartPr>
            <p14:xfrm>
              <a:off x="4979359" y="5637916"/>
              <a:ext cx="78120" cy="173160"/>
            </p14:xfrm>
          </p:contentPart>
        </mc:Choice>
        <mc:Fallback xmlns="">
          <p:pic>
            <p:nvPicPr>
              <p:cNvPr id="405" name="Ink 40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69999" y="5628556"/>
                <a:ext cx="928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06" name="Ink 405"/>
              <p14:cNvContentPartPr/>
              <p14:nvPr/>
            </p14:nvContentPartPr>
            <p14:xfrm>
              <a:off x="4959919" y="5645836"/>
              <a:ext cx="142920" cy="68400"/>
            </p14:xfrm>
          </p:contentPart>
        </mc:Choice>
        <mc:Fallback xmlns="">
          <p:pic>
            <p:nvPicPr>
              <p:cNvPr id="406" name="Ink 405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52719" y="5642956"/>
                <a:ext cx="1530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07" name="Ink 406"/>
              <p14:cNvContentPartPr/>
              <p14:nvPr/>
            </p14:nvContentPartPr>
            <p14:xfrm>
              <a:off x="5026879" y="5548996"/>
              <a:ext cx="168120" cy="372960"/>
            </p14:xfrm>
          </p:contentPart>
        </mc:Choice>
        <mc:Fallback xmlns="">
          <p:pic>
            <p:nvPicPr>
              <p:cNvPr id="407" name="Ink 406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18599" y="5540356"/>
                <a:ext cx="187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08" name="Ink 407"/>
              <p14:cNvContentPartPr/>
              <p14:nvPr/>
            </p14:nvContentPartPr>
            <p14:xfrm>
              <a:off x="5239639" y="5696236"/>
              <a:ext cx="652680" cy="299520"/>
            </p14:xfrm>
          </p:contentPart>
        </mc:Choice>
        <mc:Fallback xmlns="">
          <p:pic>
            <p:nvPicPr>
              <p:cNvPr id="408" name="Ink 407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30639" y="5682556"/>
                <a:ext cx="676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9" name="Ink 408"/>
              <p14:cNvContentPartPr/>
              <p14:nvPr/>
            </p14:nvContentPartPr>
            <p14:xfrm>
              <a:off x="5929399" y="5557996"/>
              <a:ext cx="47160" cy="457200"/>
            </p14:xfrm>
          </p:contentPart>
        </mc:Choice>
        <mc:Fallback xmlns="">
          <p:pic>
            <p:nvPicPr>
              <p:cNvPr id="409" name="Ink 408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17159" y="5547916"/>
                <a:ext cx="705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0" name="Ink 409"/>
              <p14:cNvContentPartPr/>
              <p14:nvPr/>
            </p14:nvContentPartPr>
            <p14:xfrm>
              <a:off x="5936959" y="5495716"/>
              <a:ext cx="634680" cy="443520"/>
            </p14:xfrm>
          </p:contentPart>
        </mc:Choice>
        <mc:Fallback xmlns="">
          <p:pic>
            <p:nvPicPr>
              <p:cNvPr id="410" name="Ink 409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30479" y="5484556"/>
                <a:ext cx="65484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11" name="Ink 410"/>
              <p14:cNvContentPartPr/>
              <p14:nvPr/>
            </p14:nvContentPartPr>
            <p14:xfrm>
              <a:off x="5993839" y="5887396"/>
              <a:ext cx="588600" cy="84240"/>
            </p14:xfrm>
          </p:contentPart>
        </mc:Choice>
        <mc:Fallback xmlns="">
          <p:pic>
            <p:nvPicPr>
              <p:cNvPr id="411" name="Ink 410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86279" y="5882356"/>
                <a:ext cx="6091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12" name="Ink 411"/>
              <p14:cNvContentPartPr/>
              <p14:nvPr/>
            </p14:nvContentPartPr>
            <p14:xfrm>
              <a:off x="6216319" y="5699476"/>
              <a:ext cx="190440" cy="233280"/>
            </p14:xfrm>
          </p:contentPart>
        </mc:Choice>
        <mc:Fallback xmlns="">
          <p:pic>
            <p:nvPicPr>
              <p:cNvPr id="412" name="Ink 411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7319" y="5691196"/>
                <a:ext cx="2098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13" name="Ink 412"/>
              <p14:cNvContentPartPr/>
              <p14:nvPr/>
            </p14:nvContentPartPr>
            <p14:xfrm>
              <a:off x="6558319" y="5720356"/>
              <a:ext cx="423000" cy="165240"/>
            </p14:xfrm>
          </p:contentPart>
        </mc:Choice>
        <mc:Fallback xmlns="">
          <p:pic>
            <p:nvPicPr>
              <p:cNvPr id="413" name="Ink 412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49679" y="5709556"/>
                <a:ext cx="444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14" name="Ink 413"/>
              <p14:cNvContentPartPr/>
              <p14:nvPr/>
            </p14:nvContentPartPr>
            <p14:xfrm>
              <a:off x="7046479" y="5702716"/>
              <a:ext cx="230400" cy="305640"/>
            </p14:xfrm>
          </p:contentPart>
        </mc:Choice>
        <mc:Fallback xmlns="">
          <p:pic>
            <p:nvPicPr>
              <p:cNvPr id="414" name="Ink 413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33879" y="5689396"/>
                <a:ext cx="255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15" name="Ink 414"/>
              <p14:cNvContentPartPr/>
              <p14:nvPr/>
            </p14:nvContentPartPr>
            <p14:xfrm>
              <a:off x="7387039" y="5545396"/>
              <a:ext cx="52920" cy="15444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73359" y="5534236"/>
                <a:ext cx="77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16" name="Ink 415"/>
              <p14:cNvContentPartPr/>
              <p14:nvPr/>
            </p14:nvContentPartPr>
            <p14:xfrm>
              <a:off x="7561279" y="5599036"/>
              <a:ext cx="94680" cy="236880"/>
            </p14:xfrm>
          </p:contentPart>
        </mc:Choice>
        <mc:Fallback xmlns="">
          <p:pic>
            <p:nvPicPr>
              <p:cNvPr id="416" name="Ink 415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49399" y="5589676"/>
                <a:ext cx="1101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17" name="Ink 416"/>
              <p14:cNvContentPartPr/>
              <p14:nvPr/>
            </p14:nvContentPartPr>
            <p14:xfrm>
              <a:off x="7692319" y="5679316"/>
              <a:ext cx="69120" cy="163080"/>
            </p14:xfrm>
          </p:contentPart>
        </mc:Choice>
        <mc:Fallback xmlns="">
          <p:pic>
            <p:nvPicPr>
              <p:cNvPr id="417" name="Ink 416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80439" y="5668876"/>
                <a:ext cx="85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18" name="Ink 417"/>
              <p14:cNvContentPartPr/>
              <p14:nvPr/>
            </p14:nvContentPartPr>
            <p14:xfrm>
              <a:off x="7689079" y="5668876"/>
              <a:ext cx="174960" cy="64800"/>
            </p14:xfrm>
          </p:contentPart>
        </mc:Choice>
        <mc:Fallback xmlns="">
          <p:pic>
            <p:nvPicPr>
              <p:cNvPr id="418" name="Ink 417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80799" y="5663836"/>
                <a:ext cx="1882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19" name="Ink 418"/>
              <p14:cNvContentPartPr/>
              <p14:nvPr/>
            </p14:nvContentPartPr>
            <p14:xfrm>
              <a:off x="7758919" y="5558356"/>
              <a:ext cx="141840" cy="384840"/>
            </p14:xfrm>
          </p:contentPart>
        </mc:Choice>
        <mc:Fallback xmlns="">
          <p:pic>
            <p:nvPicPr>
              <p:cNvPr id="419" name="Ink 418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50279" y="5549716"/>
                <a:ext cx="1609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20" name="Ink 419"/>
              <p14:cNvContentPartPr/>
              <p14:nvPr/>
            </p14:nvContentPartPr>
            <p14:xfrm>
              <a:off x="8142319" y="5729716"/>
              <a:ext cx="163440" cy="9720"/>
            </p14:xfrm>
          </p:contentPart>
        </mc:Choice>
        <mc:Fallback xmlns="">
          <p:pic>
            <p:nvPicPr>
              <p:cNvPr id="420" name="Ink 419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30079" y="5716036"/>
                <a:ext cx="190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Ink 420"/>
              <p14:cNvContentPartPr/>
              <p14:nvPr/>
            </p14:nvContentPartPr>
            <p14:xfrm>
              <a:off x="8136559" y="5806036"/>
              <a:ext cx="169200" cy="8640"/>
            </p14:xfrm>
          </p:contentPart>
        </mc:Choice>
        <mc:Fallback xmlns="">
          <p:pic>
            <p:nvPicPr>
              <p:cNvPr id="421" name="Ink 420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26119" y="5795596"/>
                <a:ext cx="186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Ink 421"/>
              <p14:cNvContentPartPr/>
              <p14:nvPr/>
            </p14:nvContentPartPr>
            <p14:xfrm>
              <a:off x="8518159" y="5576716"/>
              <a:ext cx="75600" cy="329040"/>
            </p14:xfrm>
          </p:contentPart>
        </mc:Choice>
        <mc:Fallback xmlns="">
          <p:pic>
            <p:nvPicPr>
              <p:cNvPr id="422" name="Ink 421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06999" y="5566996"/>
                <a:ext cx="918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Ink 422"/>
              <p14:cNvContentPartPr/>
              <p14:nvPr/>
            </p14:nvContentPartPr>
            <p14:xfrm>
              <a:off x="8559199" y="5613796"/>
              <a:ext cx="313920" cy="204120"/>
            </p14:xfrm>
          </p:contentPart>
        </mc:Choice>
        <mc:Fallback xmlns="">
          <p:pic>
            <p:nvPicPr>
              <p:cNvPr id="423" name="Ink 422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49839" y="5605876"/>
                <a:ext cx="327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Ink 423"/>
              <p14:cNvContentPartPr/>
              <p14:nvPr/>
            </p14:nvContentPartPr>
            <p14:xfrm>
              <a:off x="8953759" y="5613796"/>
              <a:ext cx="339480" cy="20844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47279" y="5601916"/>
                <a:ext cx="357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Ink 424"/>
              <p14:cNvContentPartPr/>
              <p14:nvPr/>
            </p14:nvContentPartPr>
            <p14:xfrm>
              <a:off x="9329599" y="5529556"/>
              <a:ext cx="193320" cy="317880"/>
            </p14:xfrm>
          </p:contentPart>
        </mc:Choice>
        <mc:Fallback xmlns="">
          <p:pic>
            <p:nvPicPr>
              <p:cNvPr id="425" name="Ink 424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317359" y="5519836"/>
                <a:ext cx="208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Ink 425"/>
              <p14:cNvContentPartPr/>
              <p14:nvPr/>
            </p14:nvContentPartPr>
            <p14:xfrm>
              <a:off x="9543079" y="5519836"/>
              <a:ext cx="138240" cy="228240"/>
            </p14:xfrm>
          </p:contentPart>
        </mc:Choice>
        <mc:Fallback xmlns="">
          <p:pic>
            <p:nvPicPr>
              <p:cNvPr id="426" name="Ink 425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33719" y="5511196"/>
                <a:ext cx="157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Ink 426"/>
              <p14:cNvContentPartPr/>
              <p14:nvPr/>
            </p14:nvContentPartPr>
            <p14:xfrm>
              <a:off x="9790759" y="5624596"/>
              <a:ext cx="45360" cy="158400"/>
            </p14:xfrm>
          </p:contentPart>
        </mc:Choice>
        <mc:Fallback xmlns="">
          <p:pic>
            <p:nvPicPr>
              <p:cNvPr id="427" name="Ink 426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80319" y="5614156"/>
                <a:ext cx="62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Ink 427"/>
              <p14:cNvContentPartPr/>
              <p14:nvPr/>
            </p14:nvContentPartPr>
            <p14:xfrm>
              <a:off x="9735319" y="5477356"/>
              <a:ext cx="105480" cy="85320"/>
            </p14:xfrm>
          </p:contentPart>
        </mc:Choice>
        <mc:Fallback xmlns="">
          <p:pic>
            <p:nvPicPr>
              <p:cNvPr id="428" name="Ink 427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23799" y="5466196"/>
                <a:ext cx="122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Ink 428"/>
              <p14:cNvContentPartPr/>
              <p14:nvPr/>
            </p14:nvContentPartPr>
            <p14:xfrm>
              <a:off x="9887599" y="5475916"/>
              <a:ext cx="339840" cy="307080"/>
            </p14:xfrm>
          </p:contentPart>
        </mc:Choice>
        <mc:Fallback xmlns="">
          <p:pic>
            <p:nvPicPr>
              <p:cNvPr id="429" name="Ink 428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878959" y="5461876"/>
                <a:ext cx="356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Ink 429"/>
              <p14:cNvContentPartPr/>
              <p14:nvPr/>
            </p14:nvContentPartPr>
            <p14:xfrm>
              <a:off x="10159759" y="5575636"/>
              <a:ext cx="196560" cy="73440"/>
            </p14:xfrm>
          </p:contentPart>
        </mc:Choice>
        <mc:Fallback xmlns="">
          <p:pic>
            <p:nvPicPr>
              <p:cNvPr id="430" name="Ink 429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50039" y="5571316"/>
                <a:ext cx="213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Ink 430"/>
              <p14:cNvContentPartPr/>
              <p14:nvPr/>
            </p14:nvContentPartPr>
            <p14:xfrm>
              <a:off x="10196839" y="5363596"/>
              <a:ext cx="262080" cy="511560"/>
            </p14:xfrm>
          </p:contentPart>
        </mc:Choice>
        <mc:Fallback xmlns="">
          <p:pic>
            <p:nvPicPr>
              <p:cNvPr id="431" name="Ink 430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187479" y="5354236"/>
                <a:ext cx="2826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Ink 431"/>
              <p14:cNvContentPartPr/>
              <p14:nvPr/>
            </p14:nvContentPartPr>
            <p14:xfrm>
              <a:off x="3990439" y="757756"/>
              <a:ext cx="758160" cy="733320"/>
            </p14:xfrm>
          </p:contentPart>
        </mc:Choice>
        <mc:Fallback xmlns="">
          <p:pic>
            <p:nvPicPr>
              <p:cNvPr id="432" name="Ink 431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980719" y="745876"/>
                <a:ext cx="78012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Ink 432"/>
              <p14:cNvContentPartPr/>
              <p14:nvPr/>
            </p14:nvContentPartPr>
            <p14:xfrm>
              <a:off x="4954519" y="714916"/>
              <a:ext cx="201600" cy="281880"/>
            </p14:xfrm>
          </p:contentPart>
        </mc:Choice>
        <mc:Fallback xmlns="">
          <p:pic>
            <p:nvPicPr>
              <p:cNvPr id="433" name="Ink 4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946239" y="706636"/>
                <a:ext cx="2196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Ink 433"/>
              <p14:cNvContentPartPr/>
              <p14:nvPr/>
            </p14:nvContentPartPr>
            <p14:xfrm>
              <a:off x="4940479" y="770716"/>
              <a:ext cx="189720" cy="77400"/>
            </p14:xfrm>
          </p:contentPart>
        </mc:Choice>
        <mc:Fallback xmlns="">
          <p:pic>
            <p:nvPicPr>
              <p:cNvPr id="434" name="Ink 4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31479" y="767476"/>
                <a:ext cx="2019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Ink 434"/>
              <p14:cNvContentPartPr/>
              <p14:nvPr/>
            </p14:nvContentPartPr>
            <p14:xfrm>
              <a:off x="5368879" y="545716"/>
              <a:ext cx="473040" cy="200880"/>
            </p14:xfrm>
          </p:contentPart>
        </mc:Choice>
        <mc:Fallback xmlns="">
          <p:pic>
            <p:nvPicPr>
              <p:cNvPr id="435" name="Ink 4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60599" y="533116"/>
                <a:ext cx="494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Ink 435"/>
              <p14:cNvContentPartPr/>
              <p14:nvPr/>
            </p14:nvContentPartPr>
            <p14:xfrm>
              <a:off x="5919679" y="521956"/>
              <a:ext cx="188640" cy="187560"/>
            </p14:xfrm>
          </p:contentPart>
        </mc:Choice>
        <mc:Fallback xmlns="">
          <p:pic>
            <p:nvPicPr>
              <p:cNvPr id="436" name="Ink 4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10319" y="513316"/>
                <a:ext cx="208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Ink 436"/>
              <p14:cNvContentPartPr/>
              <p14:nvPr/>
            </p14:nvContentPartPr>
            <p14:xfrm>
              <a:off x="6188239" y="548956"/>
              <a:ext cx="39960" cy="141120"/>
            </p14:xfrm>
          </p:contentPart>
        </mc:Choice>
        <mc:Fallback xmlns="">
          <p:pic>
            <p:nvPicPr>
              <p:cNvPr id="437" name="Ink 436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178159" y="538876"/>
                <a:ext cx="63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38" name="Ink 437"/>
              <p14:cNvContentPartPr/>
              <p14:nvPr/>
            </p14:nvContentPartPr>
            <p14:xfrm>
              <a:off x="6116959" y="435196"/>
              <a:ext cx="53640" cy="21960"/>
            </p14:xfrm>
          </p:contentPart>
        </mc:Choice>
        <mc:Fallback xmlns="">
          <p:pic>
            <p:nvPicPr>
              <p:cNvPr id="438" name="Ink 437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103999" y="423316"/>
                <a:ext cx="74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39" name="Ink 438"/>
              <p14:cNvContentPartPr/>
              <p14:nvPr/>
            </p14:nvContentPartPr>
            <p14:xfrm>
              <a:off x="6254479" y="356356"/>
              <a:ext cx="416880" cy="300960"/>
            </p14:xfrm>
          </p:contentPart>
        </mc:Choice>
        <mc:Fallback xmlns="">
          <p:pic>
            <p:nvPicPr>
              <p:cNvPr id="439" name="Ink 438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45119" y="342316"/>
                <a:ext cx="4334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40" name="Ink 439"/>
              <p14:cNvContentPartPr/>
              <p14:nvPr/>
            </p14:nvContentPartPr>
            <p14:xfrm>
              <a:off x="6517639" y="399556"/>
              <a:ext cx="240120" cy="90000"/>
            </p14:xfrm>
          </p:contentPart>
        </mc:Choice>
        <mc:Fallback xmlns="">
          <p:pic>
            <p:nvPicPr>
              <p:cNvPr id="440" name="Ink 439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06479" y="392716"/>
                <a:ext cx="259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41" name="Ink 440"/>
              <p14:cNvContentPartPr/>
              <p14:nvPr/>
            </p14:nvContentPartPr>
            <p14:xfrm>
              <a:off x="5955679" y="735076"/>
              <a:ext cx="757080" cy="170280"/>
            </p14:xfrm>
          </p:contentPart>
        </mc:Choice>
        <mc:Fallback xmlns="">
          <p:pic>
            <p:nvPicPr>
              <p:cNvPr id="441" name="Ink 440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49919" y="722476"/>
                <a:ext cx="775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42" name="Ink 441"/>
              <p14:cNvContentPartPr/>
              <p14:nvPr/>
            </p14:nvContentPartPr>
            <p14:xfrm>
              <a:off x="6348079" y="823276"/>
              <a:ext cx="456480" cy="279000"/>
            </p14:xfrm>
          </p:contentPart>
        </mc:Choice>
        <mc:Fallback xmlns="">
          <p:pic>
            <p:nvPicPr>
              <p:cNvPr id="442" name="Ink 441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39079" y="814276"/>
                <a:ext cx="478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43" name="Ink 442"/>
              <p14:cNvContentPartPr/>
              <p14:nvPr/>
            </p14:nvContentPartPr>
            <p14:xfrm>
              <a:off x="7015519" y="690796"/>
              <a:ext cx="91800" cy="257760"/>
            </p14:xfrm>
          </p:contentPart>
        </mc:Choice>
        <mc:Fallback xmlns="">
          <p:pic>
            <p:nvPicPr>
              <p:cNvPr id="443" name="Ink 442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06159" y="681436"/>
                <a:ext cx="112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44" name="Ink 443"/>
              <p14:cNvContentPartPr/>
              <p14:nvPr/>
            </p14:nvContentPartPr>
            <p14:xfrm>
              <a:off x="6939919" y="749836"/>
              <a:ext cx="332640" cy="126720"/>
            </p14:xfrm>
          </p:contentPart>
        </mc:Choice>
        <mc:Fallback xmlns="">
          <p:pic>
            <p:nvPicPr>
              <p:cNvPr id="444" name="Ink 443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932359" y="739396"/>
                <a:ext cx="351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45" name="Ink 444"/>
              <p14:cNvContentPartPr/>
              <p14:nvPr/>
            </p14:nvContentPartPr>
            <p14:xfrm>
              <a:off x="7158799" y="586756"/>
              <a:ext cx="38160" cy="75600"/>
            </p14:xfrm>
          </p:contentPart>
        </mc:Choice>
        <mc:Fallback xmlns="">
          <p:pic>
            <p:nvPicPr>
              <p:cNvPr id="445" name="Ink 444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45479" y="574156"/>
                <a:ext cx="60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46" name="Ink 445"/>
              <p14:cNvContentPartPr/>
              <p14:nvPr/>
            </p14:nvContentPartPr>
            <p14:xfrm>
              <a:off x="7313239" y="665236"/>
              <a:ext cx="346680" cy="178200"/>
            </p14:xfrm>
          </p:contentPart>
        </mc:Choice>
        <mc:Fallback xmlns="">
          <p:pic>
            <p:nvPicPr>
              <p:cNvPr id="446" name="Ink 445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304599" y="654076"/>
                <a:ext cx="367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47" name="Ink 446"/>
              <p14:cNvContentPartPr/>
              <p14:nvPr/>
            </p14:nvContentPartPr>
            <p14:xfrm>
              <a:off x="7706359" y="603676"/>
              <a:ext cx="251640" cy="161640"/>
            </p14:xfrm>
          </p:contentPart>
        </mc:Choice>
        <mc:Fallback xmlns="">
          <p:pic>
            <p:nvPicPr>
              <p:cNvPr id="447" name="Ink 446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695559" y="593596"/>
                <a:ext cx="270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48" name="Ink 447"/>
              <p14:cNvContentPartPr/>
              <p14:nvPr/>
            </p14:nvContentPartPr>
            <p14:xfrm>
              <a:off x="8264359" y="572716"/>
              <a:ext cx="230400" cy="218160"/>
            </p14:xfrm>
          </p:contentPart>
        </mc:Choice>
        <mc:Fallback xmlns="">
          <p:pic>
            <p:nvPicPr>
              <p:cNvPr id="448" name="Ink 447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52839" y="562636"/>
                <a:ext cx="254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49" name="Ink 448"/>
              <p14:cNvContentPartPr/>
              <p14:nvPr/>
            </p14:nvContentPartPr>
            <p14:xfrm>
              <a:off x="8545159" y="609436"/>
              <a:ext cx="164160" cy="197280"/>
            </p14:xfrm>
          </p:contentPart>
        </mc:Choice>
        <mc:Fallback xmlns="">
          <p:pic>
            <p:nvPicPr>
              <p:cNvPr id="449" name="Ink 448"/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33999" y="600436"/>
                <a:ext cx="178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50" name="Ink 449"/>
              <p14:cNvContentPartPr/>
              <p14:nvPr/>
            </p14:nvContentPartPr>
            <p14:xfrm>
              <a:off x="8761159" y="412876"/>
              <a:ext cx="497160" cy="300600"/>
            </p14:xfrm>
          </p:contentPart>
        </mc:Choice>
        <mc:Fallback xmlns="">
          <p:pic>
            <p:nvPicPr>
              <p:cNvPr id="450" name="Ink 449"/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750719" y="400996"/>
                <a:ext cx="518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51" name="Ink 450"/>
              <p14:cNvContentPartPr/>
              <p14:nvPr/>
            </p14:nvContentPartPr>
            <p14:xfrm>
              <a:off x="9093079" y="430156"/>
              <a:ext cx="18000" cy="24120"/>
            </p14:xfrm>
          </p:contentPart>
        </mc:Choice>
        <mc:Fallback xmlns="">
          <p:pic>
            <p:nvPicPr>
              <p:cNvPr id="451" name="Ink 450"/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88039" y="416836"/>
                <a:ext cx="36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52" name="Ink 451"/>
              <p14:cNvContentPartPr/>
              <p14:nvPr/>
            </p14:nvContentPartPr>
            <p14:xfrm>
              <a:off x="9309439" y="347716"/>
              <a:ext cx="622800" cy="505440"/>
            </p14:xfrm>
          </p:contentPart>
        </mc:Choice>
        <mc:Fallback xmlns="">
          <p:pic>
            <p:nvPicPr>
              <p:cNvPr id="452" name="Ink 451"/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98999" y="334756"/>
                <a:ext cx="648720" cy="5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4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798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Systems</vt:lpstr>
      <vt:lpstr>Basic System Properties</vt:lpstr>
      <vt:lpstr>Static &amp; Dynamic Systems</vt:lpstr>
      <vt:lpstr>Causal &amp; Non-causal System</vt:lpstr>
      <vt:lpstr>Time Variant and Invariant Systems</vt:lpstr>
      <vt:lpstr>Examples: </vt:lpstr>
      <vt:lpstr>Properties of TV and TIV system</vt:lpstr>
      <vt:lpstr>Linear &amp; Non-linear System</vt:lpstr>
      <vt:lpstr>Example</vt:lpstr>
      <vt:lpstr>Properties of Linear System</vt:lpstr>
      <vt:lpstr>Example</vt:lpstr>
      <vt:lpstr>System’s Linearity from Transfer Characteristics</vt:lpstr>
      <vt:lpstr>Invertible and Non-invertible System</vt:lpstr>
      <vt:lpstr>Property of Invertible System</vt:lpstr>
      <vt:lpstr>Stable &amp; Unstable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</dc:title>
  <dc:creator>SINGER</dc:creator>
  <cp:lastModifiedBy>Microsoft account</cp:lastModifiedBy>
  <cp:revision>68</cp:revision>
  <dcterms:created xsi:type="dcterms:W3CDTF">2020-11-24T01:33:00Z</dcterms:created>
  <dcterms:modified xsi:type="dcterms:W3CDTF">2020-12-08T05:14:23Z</dcterms:modified>
</cp:coreProperties>
</file>