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86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5461" y="599947"/>
            <a:ext cx="605028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5350" y="1210055"/>
            <a:ext cx="7858125" cy="4959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7697" y="6884923"/>
            <a:ext cx="2533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1/</a:t>
            </a:r>
            <a:r>
              <a:rPr lang="en-US" sz="1400" spc="-5" dirty="0">
                <a:latin typeface="Times New Roman"/>
                <a:cs typeface="Times New Roman"/>
              </a:rPr>
              <a:t>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4986" y="1953260"/>
            <a:ext cx="42487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0" u="none" spc="-5" dirty="0">
                <a:latin typeface="Times New Roman"/>
                <a:cs typeface="Times New Roman"/>
              </a:rPr>
              <a:t>Signals &amp;</a:t>
            </a:r>
            <a:r>
              <a:rPr sz="4400" b="0" u="none" spc="-35" dirty="0">
                <a:latin typeface="Times New Roman"/>
                <a:cs typeface="Times New Roman"/>
              </a:rPr>
              <a:t> </a:t>
            </a:r>
            <a:r>
              <a:rPr sz="4400" b="0" u="none" spc="-5" dirty="0">
                <a:latin typeface="Times New Roman"/>
                <a:cs typeface="Times New Roman"/>
              </a:rPr>
              <a:t>Systems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9" y="3299713"/>
            <a:ext cx="5408295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1290955" algn="ctr">
              <a:lnSpc>
                <a:spcPct val="100000"/>
              </a:lnSpc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 Set #1 -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Overview</a:t>
            </a:r>
            <a:endParaRPr sz="3200" dirty="0">
              <a:latin typeface="Times New Roman"/>
              <a:cs typeface="Times New Roman"/>
            </a:endParaRPr>
          </a:p>
          <a:p>
            <a:pPr marL="271145" indent="-259079">
              <a:lnSpc>
                <a:spcPct val="100000"/>
              </a:lnSpc>
              <a:spcBef>
                <a:spcPts val="605"/>
              </a:spcBef>
              <a:buChar char="•"/>
              <a:tabLst>
                <a:tab pos="271145" algn="l"/>
                <a:tab pos="271780" algn="l"/>
              </a:tabLst>
            </a:pPr>
            <a:r>
              <a:rPr sz="2400" dirty="0">
                <a:latin typeface="Times New Roman"/>
                <a:cs typeface="Times New Roman"/>
              </a:rPr>
              <a:t>What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“Signals &amp; </a:t>
            </a:r>
            <a:r>
              <a:rPr sz="2400" spc="-5" dirty="0">
                <a:latin typeface="Times New Roman"/>
                <a:cs typeface="Times New Roman"/>
              </a:rPr>
              <a:t>Systems”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about???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7697" y="6884923"/>
            <a:ext cx="2533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2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lang="en-US" sz="1400" spc="-5" dirty="0">
                <a:latin typeface="Times New Roman"/>
                <a:cs typeface="Times New Roman"/>
              </a:rPr>
              <a:t>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865" y="1092199"/>
            <a:ext cx="8238490" cy="369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Because most “systems” are driven by “signals” EEs </a:t>
            </a:r>
            <a:r>
              <a:rPr sz="2800" dirty="0">
                <a:latin typeface="Times New Roman"/>
                <a:cs typeface="Times New Roman"/>
              </a:rPr>
              <a:t>&amp;  </a:t>
            </a:r>
            <a:r>
              <a:rPr sz="2800" spc="-5" dirty="0">
                <a:latin typeface="Times New Roman"/>
                <a:cs typeface="Times New Roman"/>
              </a:rPr>
              <a:t>CoEs study what is called “Signals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Systems”</a:t>
            </a:r>
            <a:endParaRPr sz="2800">
              <a:latin typeface="Times New Roman"/>
              <a:cs typeface="Times New Roman"/>
            </a:endParaRPr>
          </a:p>
          <a:p>
            <a:pPr marL="355600" marR="1905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44500" algn="l"/>
                <a:tab pos="445134" algn="l"/>
              </a:tabLst>
            </a:pPr>
            <a:r>
              <a:rPr dirty="0"/>
              <a:t>	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Signal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” </a:t>
            </a:r>
            <a:r>
              <a:rPr sz="2800" dirty="0">
                <a:latin typeface="Times New Roman"/>
                <a:cs typeface="Times New Roman"/>
              </a:rPr>
              <a:t>= a </a:t>
            </a:r>
            <a:r>
              <a:rPr sz="2800" spc="-5" dirty="0">
                <a:latin typeface="Times New Roman"/>
                <a:cs typeface="Times New Roman"/>
              </a:rPr>
              <a:t>time-varying voltage </a:t>
            </a:r>
            <a:r>
              <a:rPr sz="2800" dirty="0">
                <a:latin typeface="Times New Roman"/>
                <a:cs typeface="Times New Roman"/>
              </a:rPr>
              <a:t>(or other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quantity)  that generally carries some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  <a:p>
            <a:pPr marL="355600" marR="47942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job of the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” </a:t>
            </a:r>
            <a:r>
              <a:rPr sz="2800" dirty="0">
                <a:latin typeface="Times New Roman"/>
                <a:cs typeface="Times New Roman"/>
              </a:rPr>
              <a:t>is often to extract,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modify,  transform, or manipulate that carried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So… a big part of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Signals &amp; Systems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”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math models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see what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system “does” to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3107" y="500126"/>
            <a:ext cx="4009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Signals &amp;</a:t>
            </a:r>
            <a:r>
              <a:rPr sz="4000" spc="-85" dirty="0"/>
              <a:t> </a:t>
            </a:r>
            <a:r>
              <a:rPr sz="4000" dirty="0"/>
              <a:t>Systems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584454" y="5683758"/>
            <a:ext cx="3315462" cy="1469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1360" y="5765545"/>
            <a:ext cx="1227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Audio  Amplifier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7319" y="5482844"/>
            <a:ext cx="561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1950" baseline="-21367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(t)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5264" y="5427979"/>
            <a:ext cx="760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301" y="5948426"/>
            <a:ext cx="492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iPod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89354" y="5091684"/>
            <a:ext cx="1891030" cy="435609"/>
            <a:chOff x="1689354" y="5091684"/>
            <a:chExt cx="1891030" cy="435609"/>
          </a:xfrm>
        </p:grpSpPr>
        <p:sp>
          <p:nvSpPr>
            <p:cNvPr id="11" name="object 11"/>
            <p:cNvSpPr/>
            <p:nvPr/>
          </p:nvSpPr>
          <p:spPr>
            <a:xfrm>
              <a:off x="1699260" y="5100828"/>
              <a:ext cx="1871980" cy="416559"/>
            </a:xfrm>
            <a:custGeom>
              <a:avLst/>
              <a:gdLst/>
              <a:ahLst/>
              <a:cxnLst/>
              <a:rect l="l" t="t" r="r" b="b"/>
              <a:pathLst>
                <a:path w="1871979" h="416560">
                  <a:moveTo>
                    <a:pt x="1871471" y="416051"/>
                  </a:moveTo>
                  <a:lnTo>
                    <a:pt x="1871471" y="0"/>
                  </a:lnTo>
                  <a:lnTo>
                    <a:pt x="0" y="0"/>
                  </a:lnTo>
                  <a:lnTo>
                    <a:pt x="0" y="416051"/>
                  </a:lnTo>
                  <a:lnTo>
                    <a:pt x="1871471" y="41605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5091684"/>
              <a:ext cx="1891030" cy="435609"/>
            </a:xfrm>
            <a:custGeom>
              <a:avLst/>
              <a:gdLst/>
              <a:ahLst/>
              <a:cxnLst/>
              <a:rect l="l" t="t" r="r" b="b"/>
              <a:pathLst>
                <a:path w="1891029" h="435610">
                  <a:moveTo>
                    <a:pt x="1890521" y="435101"/>
                  </a:moveTo>
                  <a:lnTo>
                    <a:pt x="1890521" y="0"/>
                  </a:lnTo>
                  <a:lnTo>
                    <a:pt x="0" y="0"/>
                  </a:lnTo>
                  <a:lnTo>
                    <a:pt x="0" y="435101"/>
                  </a:lnTo>
                  <a:lnTo>
                    <a:pt x="9906" y="435101"/>
                  </a:lnTo>
                  <a:lnTo>
                    <a:pt x="9906" y="19050"/>
                  </a:lnTo>
                  <a:lnTo>
                    <a:pt x="19050" y="9143"/>
                  </a:lnTo>
                  <a:lnTo>
                    <a:pt x="19050" y="19050"/>
                  </a:lnTo>
                  <a:lnTo>
                    <a:pt x="1871471" y="19050"/>
                  </a:lnTo>
                  <a:lnTo>
                    <a:pt x="1871471" y="9143"/>
                  </a:lnTo>
                  <a:lnTo>
                    <a:pt x="1881377" y="19050"/>
                  </a:lnTo>
                  <a:lnTo>
                    <a:pt x="1881377" y="435101"/>
                  </a:lnTo>
                  <a:lnTo>
                    <a:pt x="1890521" y="435101"/>
                  </a:lnTo>
                  <a:close/>
                </a:path>
                <a:path w="1891029" h="435610">
                  <a:moveTo>
                    <a:pt x="19050" y="19050"/>
                  </a:moveTo>
                  <a:lnTo>
                    <a:pt x="19050" y="9143"/>
                  </a:lnTo>
                  <a:lnTo>
                    <a:pt x="9906" y="19050"/>
                  </a:lnTo>
                  <a:lnTo>
                    <a:pt x="19050" y="19050"/>
                  </a:lnTo>
                  <a:close/>
                </a:path>
                <a:path w="1891029" h="435610">
                  <a:moveTo>
                    <a:pt x="19050" y="416051"/>
                  </a:moveTo>
                  <a:lnTo>
                    <a:pt x="19050" y="19050"/>
                  </a:lnTo>
                  <a:lnTo>
                    <a:pt x="9906" y="19050"/>
                  </a:lnTo>
                  <a:lnTo>
                    <a:pt x="9906" y="416051"/>
                  </a:lnTo>
                  <a:lnTo>
                    <a:pt x="19050" y="416051"/>
                  </a:lnTo>
                  <a:close/>
                </a:path>
                <a:path w="1891029" h="435610">
                  <a:moveTo>
                    <a:pt x="1881377" y="416051"/>
                  </a:moveTo>
                  <a:lnTo>
                    <a:pt x="9906" y="416051"/>
                  </a:lnTo>
                  <a:lnTo>
                    <a:pt x="19050" y="425195"/>
                  </a:lnTo>
                  <a:lnTo>
                    <a:pt x="19050" y="435101"/>
                  </a:lnTo>
                  <a:lnTo>
                    <a:pt x="1871471" y="435101"/>
                  </a:lnTo>
                  <a:lnTo>
                    <a:pt x="1871471" y="425195"/>
                  </a:lnTo>
                  <a:lnTo>
                    <a:pt x="1881377" y="416051"/>
                  </a:lnTo>
                  <a:close/>
                </a:path>
                <a:path w="1891029" h="435610">
                  <a:moveTo>
                    <a:pt x="19050" y="435101"/>
                  </a:moveTo>
                  <a:lnTo>
                    <a:pt x="19050" y="425195"/>
                  </a:lnTo>
                  <a:lnTo>
                    <a:pt x="9906" y="416051"/>
                  </a:lnTo>
                  <a:lnTo>
                    <a:pt x="9906" y="435101"/>
                  </a:lnTo>
                  <a:lnTo>
                    <a:pt x="19050" y="435101"/>
                  </a:lnTo>
                  <a:close/>
                </a:path>
                <a:path w="1891029" h="435610">
                  <a:moveTo>
                    <a:pt x="1881377" y="19050"/>
                  </a:moveTo>
                  <a:lnTo>
                    <a:pt x="1871471" y="9143"/>
                  </a:lnTo>
                  <a:lnTo>
                    <a:pt x="1871471" y="19050"/>
                  </a:lnTo>
                  <a:lnTo>
                    <a:pt x="1881377" y="19050"/>
                  </a:lnTo>
                  <a:close/>
                </a:path>
                <a:path w="1891029" h="435610">
                  <a:moveTo>
                    <a:pt x="1881377" y="416051"/>
                  </a:moveTo>
                  <a:lnTo>
                    <a:pt x="1881377" y="19050"/>
                  </a:lnTo>
                  <a:lnTo>
                    <a:pt x="1871471" y="19050"/>
                  </a:lnTo>
                  <a:lnTo>
                    <a:pt x="1871471" y="416051"/>
                  </a:lnTo>
                  <a:lnTo>
                    <a:pt x="1881377" y="416051"/>
                  </a:lnTo>
                  <a:close/>
                </a:path>
                <a:path w="1891029" h="435610">
                  <a:moveTo>
                    <a:pt x="1881377" y="435101"/>
                  </a:moveTo>
                  <a:lnTo>
                    <a:pt x="1881377" y="416051"/>
                  </a:lnTo>
                  <a:lnTo>
                    <a:pt x="1871471" y="425195"/>
                  </a:lnTo>
                  <a:lnTo>
                    <a:pt x="1871471" y="435101"/>
                  </a:lnTo>
                  <a:lnTo>
                    <a:pt x="1881377" y="435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99260" y="5100828"/>
            <a:ext cx="1871980" cy="41655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latin typeface="Times New Roman"/>
                <a:cs typeface="Times New Roman"/>
              </a:rPr>
              <a:t>Physical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0700" y="5419343"/>
            <a:ext cx="861060" cy="12700"/>
          </a:xfrm>
          <a:custGeom>
            <a:avLst/>
            <a:gdLst/>
            <a:ahLst/>
            <a:cxnLst/>
            <a:rect l="l" t="t" r="r" b="b"/>
            <a:pathLst>
              <a:path w="861060" h="12700">
                <a:moveTo>
                  <a:pt x="0" y="12192"/>
                </a:moveTo>
                <a:lnTo>
                  <a:pt x="0" y="0"/>
                </a:lnTo>
                <a:lnTo>
                  <a:pt x="861060" y="0"/>
                </a:lnTo>
                <a:lnTo>
                  <a:pt x="861060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6555" y="6777481"/>
            <a:ext cx="12344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Elect</a:t>
            </a:r>
            <a:r>
              <a:rPr sz="2000" b="1" spc="-4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onics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497" y="6777481"/>
            <a:ext cx="8350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95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oltage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32982" y="5657850"/>
            <a:ext cx="1376680" cy="943610"/>
            <a:chOff x="6332982" y="5657850"/>
            <a:chExt cx="1376680" cy="943610"/>
          </a:xfrm>
        </p:grpSpPr>
        <p:sp>
          <p:nvSpPr>
            <p:cNvPr id="18" name="object 18"/>
            <p:cNvSpPr/>
            <p:nvPr/>
          </p:nvSpPr>
          <p:spPr>
            <a:xfrm>
              <a:off x="6347460" y="5672327"/>
              <a:ext cx="1347470" cy="914400"/>
            </a:xfrm>
            <a:custGeom>
              <a:avLst/>
              <a:gdLst/>
              <a:ahLst/>
              <a:cxnLst/>
              <a:rect l="l" t="t" r="r" b="b"/>
              <a:pathLst>
                <a:path w="1347470" h="914400">
                  <a:moveTo>
                    <a:pt x="1347215" y="914400"/>
                  </a:moveTo>
                  <a:lnTo>
                    <a:pt x="1347215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1347215" y="91440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32982" y="5657850"/>
              <a:ext cx="1376680" cy="943610"/>
            </a:xfrm>
            <a:custGeom>
              <a:avLst/>
              <a:gdLst/>
              <a:ahLst/>
              <a:cxnLst/>
              <a:rect l="l" t="t" r="r" b="b"/>
              <a:pathLst>
                <a:path w="1376679" h="943609">
                  <a:moveTo>
                    <a:pt x="1376171" y="943356"/>
                  </a:moveTo>
                  <a:lnTo>
                    <a:pt x="1376171" y="0"/>
                  </a:lnTo>
                  <a:lnTo>
                    <a:pt x="0" y="0"/>
                  </a:lnTo>
                  <a:lnTo>
                    <a:pt x="0" y="943356"/>
                  </a:lnTo>
                  <a:lnTo>
                    <a:pt x="14478" y="943356"/>
                  </a:lnTo>
                  <a:lnTo>
                    <a:pt x="14477" y="28955"/>
                  </a:lnTo>
                  <a:lnTo>
                    <a:pt x="28193" y="14477"/>
                  </a:lnTo>
                  <a:lnTo>
                    <a:pt x="28193" y="28955"/>
                  </a:lnTo>
                  <a:lnTo>
                    <a:pt x="1347977" y="28955"/>
                  </a:lnTo>
                  <a:lnTo>
                    <a:pt x="1347977" y="14477"/>
                  </a:lnTo>
                  <a:lnTo>
                    <a:pt x="1361693" y="28955"/>
                  </a:lnTo>
                  <a:lnTo>
                    <a:pt x="1361693" y="943356"/>
                  </a:lnTo>
                  <a:lnTo>
                    <a:pt x="1376171" y="943356"/>
                  </a:lnTo>
                  <a:close/>
                </a:path>
                <a:path w="1376679" h="943609">
                  <a:moveTo>
                    <a:pt x="28193" y="28955"/>
                  </a:moveTo>
                  <a:lnTo>
                    <a:pt x="28193" y="14477"/>
                  </a:lnTo>
                  <a:lnTo>
                    <a:pt x="14477" y="28955"/>
                  </a:lnTo>
                  <a:lnTo>
                    <a:pt x="28193" y="28955"/>
                  </a:lnTo>
                  <a:close/>
                </a:path>
                <a:path w="1376679" h="943609">
                  <a:moveTo>
                    <a:pt x="28194" y="914400"/>
                  </a:moveTo>
                  <a:lnTo>
                    <a:pt x="28193" y="28955"/>
                  </a:lnTo>
                  <a:lnTo>
                    <a:pt x="14477" y="28955"/>
                  </a:lnTo>
                  <a:lnTo>
                    <a:pt x="14478" y="914400"/>
                  </a:lnTo>
                  <a:lnTo>
                    <a:pt x="28194" y="914400"/>
                  </a:lnTo>
                  <a:close/>
                </a:path>
                <a:path w="1376679" h="943609">
                  <a:moveTo>
                    <a:pt x="1361693" y="914400"/>
                  </a:moveTo>
                  <a:lnTo>
                    <a:pt x="14478" y="914400"/>
                  </a:lnTo>
                  <a:lnTo>
                    <a:pt x="28194" y="928878"/>
                  </a:lnTo>
                  <a:lnTo>
                    <a:pt x="28194" y="943356"/>
                  </a:lnTo>
                  <a:lnTo>
                    <a:pt x="1347977" y="943356"/>
                  </a:lnTo>
                  <a:lnTo>
                    <a:pt x="1347977" y="928878"/>
                  </a:lnTo>
                  <a:lnTo>
                    <a:pt x="1361693" y="914400"/>
                  </a:lnTo>
                  <a:close/>
                </a:path>
                <a:path w="1376679" h="943609">
                  <a:moveTo>
                    <a:pt x="28194" y="943356"/>
                  </a:moveTo>
                  <a:lnTo>
                    <a:pt x="28194" y="928878"/>
                  </a:lnTo>
                  <a:lnTo>
                    <a:pt x="14478" y="914400"/>
                  </a:lnTo>
                  <a:lnTo>
                    <a:pt x="14478" y="943356"/>
                  </a:lnTo>
                  <a:lnTo>
                    <a:pt x="28194" y="943356"/>
                  </a:lnTo>
                  <a:close/>
                </a:path>
                <a:path w="1376679" h="943609">
                  <a:moveTo>
                    <a:pt x="1361693" y="28955"/>
                  </a:moveTo>
                  <a:lnTo>
                    <a:pt x="1347977" y="14477"/>
                  </a:lnTo>
                  <a:lnTo>
                    <a:pt x="1347977" y="28955"/>
                  </a:lnTo>
                  <a:lnTo>
                    <a:pt x="1361693" y="28955"/>
                  </a:lnTo>
                  <a:close/>
                </a:path>
                <a:path w="1376679" h="943609">
                  <a:moveTo>
                    <a:pt x="1361693" y="914400"/>
                  </a:moveTo>
                  <a:lnTo>
                    <a:pt x="1361693" y="28955"/>
                  </a:lnTo>
                  <a:lnTo>
                    <a:pt x="1347977" y="28955"/>
                  </a:lnTo>
                  <a:lnTo>
                    <a:pt x="1347977" y="914400"/>
                  </a:lnTo>
                  <a:lnTo>
                    <a:pt x="1361693" y="914400"/>
                  </a:lnTo>
                  <a:close/>
                </a:path>
                <a:path w="1376679" h="943609">
                  <a:moveTo>
                    <a:pt x="1361693" y="943356"/>
                  </a:moveTo>
                  <a:lnTo>
                    <a:pt x="1361693" y="914400"/>
                  </a:lnTo>
                  <a:lnTo>
                    <a:pt x="1347977" y="928878"/>
                  </a:lnTo>
                  <a:lnTo>
                    <a:pt x="1347977" y="943356"/>
                  </a:lnTo>
                  <a:lnTo>
                    <a:pt x="1361693" y="943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59550" y="5923279"/>
            <a:ext cx="923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61254" y="6096000"/>
            <a:ext cx="3127375" cy="86360"/>
          </a:xfrm>
          <a:custGeom>
            <a:avLst/>
            <a:gdLst/>
            <a:ahLst/>
            <a:cxnLst/>
            <a:rect l="l" t="t" r="r" b="b"/>
            <a:pathLst>
              <a:path w="3127375" h="86360">
                <a:moveTo>
                  <a:pt x="886206" y="43434"/>
                </a:moveTo>
                <a:lnTo>
                  <a:pt x="800100" y="0"/>
                </a:lnTo>
                <a:lnTo>
                  <a:pt x="800100" y="28956"/>
                </a:lnTo>
                <a:lnTo>
                  <a:pt x="0" y="28956"/>
                </a:lnTo>
                <a:lnTo>
                  <a:pt x="0" y="57150"/>
                </a:lnTo>
                <a:lnTo>
                  <a:pt x="800100" y="57150"/>
                </a:lnTo>
                <a:lnTo>
                  <a:pt x="800100" y="86106"/>
                </a:lnTo>
                <a:lnTo>
                  <a:pt x="814578" y="78943"/>
                </a:lnTo>
                <a:lnTo>
                  <a:pt x="886206" y="43434"/>
                </a:lnTo>
                <a:close/>
              </a:path>
              <a:path w="3127375" h="86360">
                <a:moveTo>
                  <a:pt x="3127248" y="43434"/>
                </a:moveTo>
                <a:lnTo>
                  <a:pt x="3041904" y="0"/>
                </a:lnTo>
                <a:lnTo>
                  <a:pt x="3041904" y="28956"/>
                </a:lnTo>
                <a:lnTo>
                  <a:pt x="2241804" y="28956"/>
                </a:lnTo>
                <a:lnTo>
                  <a:pt x="2241804" y="57150"/>
                </a:lnTo>
                <a:lnTo>
                  <a:pt x="3041904" y="57150"/>
                </a:lnTo>
                <a:lnTo>
                  <a:pt x="3041904" y="86106"/>
                </a:lnTo>
                <a:lnTo>
                  <a:pt x="3056382" y="78867"/>
                </a:lnTo>
                <a:lnTo>
                  <a:pt x="3127248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52491" y="5608573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Input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54009" y="5608573"/>
            <a:ext cx="137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93535" y="5143500"/>
            <a:ext cx="1693545" cy="435609"/>
            <a:chOff x="6193535" y="5143500"/>
            <a:chExt cx="1693545" cy="435609"/>
          </a:xfrm>
        </p:grpSpPr>
        <p:sp>
          <p:nvSpPr>
            <p:cNvPr id="25" name="object 25"/>
            <p:cNvSpPr/>
            <p:nvPr/>
          </p:nvSpPr>
          <p:spPr>
            <a:xfrm>
              <a:off x="6202679" y="5153405"/>
              <a:ext cx="1675130" cy="416559"/>
            </a:xfrm>
            <a:custGeom>
              <a:avLst/>
              <a:gdLst/>
              <a:ahLst/>
              <a:cxnLst/>
              <a:rect l="l" t="t" r="r" b="b"/>
              <a:pathLst>
                <a:path w="1675129" h="416560">
                  <a:moveTo>
                    <a:pt x="1674876" y="416051"/>
                  </a:moveTo>
                  <a:lnTo>
                    <a:pt x="1674876" y="0"/>
                  </a:lnTo>
                  <a:lnTo>
                    <a:pt x="0" y="0"/>
                  </a:lnTo>
                  <a:lnTo>
                    <a:pt x="0" y="416051"/>
                  </a:lnTo>
                  <a:lnTo>
                    <a:pt x="1674876" y="41605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93535" y="5143500"/>
              <a:ext cx="1693545" cy="435609"/>
            </a:xfrm>
            <a:custGeom>
              <a:avLst/>
              <a:gdLst/>
              <a:ahLst/>
              <a:cxnLst/>
              <a:rect l="l" t="t" r="r" b="b"/>
              <a:pathLst>
                <a:path w="1693545" h="435610">
                  <a:moveTo>
                    <a:pt x="1693164" y="435101"/>
                  </a:moveTo>
                  <a:lnTo>
                    <a:pt x="1693164" y="0"/>
                  </a:lnTo>
                  <a:lnTo>
                    <a:pt x="0" y="0"/>
                  </a:lnTo>
                  <a:lnTo>
                    <a:pt x="0" y="435101"/>
                  </a:lnTo>
                  <a:lnTo>
                    <a:pt x="9143" y="435101"/>
                  </a:lnTo>
                  <a:lnTo>
                    <a:pt x="9143" y="19050"/>
                  </a:lnTo>
                  <a:lnTo>
                    <a:pt x="19050" y="9905"/>
                  </a:lnTo>
                  <a:lnTo>
                    <a:pt x="19050" y="19050"/>
                  </a:lnTo>
                  <a:lnTo>
                    <a:pt x="1674114" y="19050"/>
                  </a:lnTo>
                  <a:lnTo>
                    <a:pt x="1674114" y="9905"/>
                  </a:lnTo>
                  <a:lnTo>
                    <a:pt x="1684019" y="19050"/>
                  </a:lnTo>
                  <a:lnTo>
                    <a:pt x="1684019" y="435101"/>
                  </a:lnTo>
                  <a:lnTo>
                    <a:pt x="1693164" y="435101"/>
                  </a:lnTo>
                  <a:close/>
                </a:path>
                <a:path w="1693545" h="435610">
                  <a:moveTo>
                    <a:pt x="19050" y="19050"/>
                  </a:moveTo>
                  <a:lnTo>
                    <a:pt x="19050" y="9905"/>
                  </a:lnTo>
                  <a:lnTo>
                    <a:pt x="9143" y="19050"/>
                  </a:lnTo>
                  <a:lnTo>
                    <a:pt x="19050" y="19050"/>
                  </a:lnTo>
                  <a:close/>
                </a:path>
                <a:path w="1693545" h="435610">
                  <a:moveTo>
                    <a:pt x="19050" y="416051"/>
                  </a:moveTo>
                  <a:lnTo>
                    <a:pt x="19050" y="19050"/>
                  </a:lnTo>
                  <a:lnTo>
                    <a:pt x="9143" y="19050"/>
                  </a:lnTo>
                  <a:lnTo>
                    <a:pt x="9143" y="416051"/>
                  </a:lnTo>
                  <a:lnTo>
                    <a:pt x="19050" y="416051"/>
                  </a:lnTo>
                  <a:close/>
                </a:path>
                <a:path w="1693545" h="435610">
                  <a:moveTo>
                    <a:pt x="1684019" y="416051"/>
                  </a:moveTo>
                  <a:lnTo>
                    <a:pt x="9143" y="416051"/>
                  </a:lnTo>
                  <a:lnTo>
                    <a:pt x="19050" y="425958"/>
                  </a:lnTo>
                  <a:lnTo>
                    <a:pt x="19050" y="435101"/>
                  </a:lnTo>
                  <a:lnTo>
                    <a:pt x="1674114" y="435101"/>
                  </a:lnTo>
                  <a:lnTo>
                    <a:pt x="1674114" y="425958"/>
                  </a:lnTo>
                  <a:lnTo>
                    <a:pt x="1684019" y="416051"/>
                  </a:lnTo>
                  <a:close/>
                </a:path>
                <a:path w="1693545" h="435610">
                  <a:moveTo>
                    <a:pt x="19050" y="435101"/>
                  </a:moveTo>
                  <a:lnTo>
                    <a:pt x="19050" y="425958"/>
                  </a:lnTo>
                  <a:lnTo>
                    <a:pt x="9143" y="416051"/>
                  </a:lnTo>
                  <a:lnTo>
                    <a:pt x="9143" y="435101"/>
                  </a:lnTo>
                  <a:lnTo>
                    <a:pt x="19050" y="435101"/>
                  </a:lnTo>
                  <a:close/>
                </a:path>
                <a:path w="1693545" h="435610">
                  <a:moveTo>
                    <a:pt x="1684019" y="19050"/>
                  </a:moveTo>
                  <a:lnTo>
                    <a:pt x="1674114" y="9905"/>
                  </a:lnTo>
                  <a:lnTo>
                    <a:pt x="1674114" y="19050"/>
                  </a:lnTo>
                  <a:lnTo>
                    <a:pt x="1684019" y="19050"/>
                  </a:lnTo>
                  <a:close/>
                </a:path>
                <a:path w="1693545" h="435610">
                  <a:moveTo>
                    <a:pt x="1684019" y="416051"/>
                  </a:moveTo>
                  <a:lnTo>
                    <a:pt x="1684019" y="19050"/>
                  </a:lnTo>
                  <a:lnTo>
                    <a:pt x="1674114" y="19050"/>
                  </a:lnTo>
                  <a:lnTo>
                    <a:pt x="1674114" y="416051"/>
                  </a:lnTo>
                  <a:lnTo>
                    <a:pt x="1684019" y="416051"/>
                  </a:lnTo>
                  <a:close/>
                </a:path>
                <a:path w="1693545" h="435610">
                  <a:moveTo>
                    <a:pt x="1684019" y="435101"/>
                  </a:moveTo>
                  <a:lnTo>
                    <a:pt x="1684019" y="416051"/>
                  </a:lnTo>
                  <a:lnTo>
                    <a:pt x="1674114" y="425958"/>
                  </a:lnTo>
                  <a:lnTo>
                    <a:pt x="1674114" y="435101"/>
                  </a:lnTo>
                  <a:lnTo>
                    <a:pt x="1684019" y="435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02679" y="5153405"/>
            <a:ext cx="1675130" cy="41655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04126" y="5471922"/>
            <a:ext cx="664210" cy="12700"/>
          </a:xfrm>
          <a:custGeom>
            <a:avLst/>
            <a:gdLst/>
            <a:ahLst/>
            <a:cxnLst/>
            <a:rect l="l" t="t" r="r" b="b"/>
            <a:pathLst>
              <a:path w="664209" h="12700">
                <a:moveTo>
                  <a:pt x="0" y="12191"/>
                </a:moveTo>
                <a:lnTo>
                  <a:pt x="0" y="0"/>
                </a:lnTo>
                <a:lnTo>
                  <a:pt x="663701" y="0"/>
                </a:lnTo>
                <a:lnTo>
                  <a:pt x="663701" y="12191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6144005" y="6467855"/>
            <a:ext cx="1965325" cy="714375"/>
            <a:chOff x="6144005" y="6467855"/>
            <a:chExt cx="1965325" cy="714375"/>
          </a:xfrm>
        </p:grpSpPr>
        <p:sp>
          <p:nvSpPr>
            <p:cNvPr id="30" name="object 30"/>
            <p:cNvSpPr/>
            <p:nvPr/>
          </p:nvSpPr>
          <p:spPr>
            <a:xfrm>
              <a:off x="6148577" y="6476999"/>
              <a:ext cx="1956435" cy="700405"/>
            </a:xfrm>
            <a:custGeom>
              <a:avLst/>
              <a:gdLst/>
              <a:ahLst/>
              <a:cxnLst/>
              <a:rect l="l" t="t" r="r" b="b"/>
              <a:pathLst>
                <a:path w="1956434" h="700404">
                  <a:moveTo>
                    <a:pt x="1956054" y="630936"/>
                  </a:moveTo>
                  <a:lnTo>
                    <a:pt x="1956054" y="353568"/>
                  </a:lnTo>
                  <a:lnTo>
                    <a:pt x="1950577" y="326659"/>
                  </a:lnTo>
                  <a:lnTo>
                    <a:pt x="1935670" y="304609"/>
                  </a:lnTo>
                  <a:lnTo>
                    <a:pt x="1913620" y="289702"/>
                  </a:lnTo>
                  <a:lnTo>
                    <a:pt x="1886712" y="284226"/>
                  </a:lnTo>
                  <a:lnTo>
                    <a:pt x="815340" y="284226"/>
                  </a:lnTo>
                  <a:lnTo>
                    <a:pt x="909828" y="0"/>
                  </a:lnTo>
                  <a:lnTo>
                    <a:pt x="326136" y="284226"/>
                  </a:lnTo>
                  <a:lnTo>
                    <a:pt x="69342" y="284226"/>
                  </a:lnTo>
                  <a:lnTo>
                    <a:pt x="42433" y="289702"/>
                  </a:lnTo>
                  <a:lnTo>
                    <a:pt x="20383" y="304609"/>
                  </a:lnTo>
                  <a:lnTo>
                    <a:pt x="5476" y="326659"/>
                  </a:lnTo>
                  <a:lnTo>
                    <a:pt x="0" y="353568"/>
                  </a:lnTo>
                  <a:lnTo>
                    <a:pt x="0" y="630936"/>
                  </a:lnTo>
                  <a:lnTo>
                    <a:pt x="5476" y="657844"/>
                  </a:lnTo>
                  <a:lnTo>
                    <a:pt x="20383" y="679894"/>
                  </a:lnTo>
                  <a:lnTo>
                    <a:pt x="42433" y="694801"/>
                  </a:lnTo>
                  <a:lnTo>
                    <a:pt x="69342" y="700278"/>
                  </a:lnTo>
                  <a:lnTo>
                    <a:pt x="1886712" y="700278"/>
                  </a:lnTo>
                  <a:lnTo>
                    <a:pt x="1913620" y="694801"/>
                  </a:lnTo>
                  <a:lnTo>
                    <a:pt x="1935670" y="679894"/>
                  </a:lnTo>
                  <a:lnTo>
                    <a:pt x="1950577" y="657844"/>
                  </a:lnTo>
                  <a:lnTo>
                    <a:pt x="1956054" y="630936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44005" y="6467855"/>
              <a:ext cx="1965325" cy="714375"/>
            </a:xfrm>
            <a:custGeom>
              <a:avLst/>
              <a:gdLst/>
              <a:ahLst/>
              <a:cxnLst/>
              <a:rect l="l" t="t" r="r" b="b"/>
              <a:pathLst>
                <a:path w="1965325" h="714375">
                  <a:moveTo>
                    <a:pt x="329986" y="288798"/>
                  </a:moveTo>
                  <a:lnTo>
                    <a:pt x="73914" y="288798"/>
                  </a:lnTo>
                  <a:lnTo>
                    <a:pt x="46743" y="294039"/>
                  </a:lnTo>
                  <a:lnTo>
                    <a:pt x="24550" y="307919"/>
                  </a:lnTo>
                  <a:lnTo>
                    <a:pt x="8561" y="328811"/>
                  </a:lnTo>
                  <a:lnTo>
                    <a:pt x="0" y="355092"/>
                  </a:lnTo>
                  <a:lnTo>
                    <a:pt x="0" y="647700"/>
                  </a:lnTo>
                  <a:lnTo>
                    <a:pt x="1524" y="655320"/>
                  </a:lnTo>
                  <a:lnTo>
                    <a:pt x="8058" y="673807"/>
                  </a:lnTo>
                  <a:lnTo>
                    <a:pt x="9144" y="675394"/>
                  </a:lnTo>
                  <a:lnTo>
                    <a:pt x="9144" y="363474"/>
                  </a:lnTo>
                  <a:lnTo>
                    <a:pt x="9906" y="355854"/>
                  </a:lnTo>
                  <a:lnTo>
                    <a:pt x="9906" y="356616"/>
                  </a:lnTo>
                  <a:lnTo>
                    <a:pt x="10667" y="349758"/>
                  </a:lnTo>
                  <a:lnTo>
                    <a:pt x="10667" y="350520"/>
                  </a:lnTo>
                  <a:lnTo>
                    <a:pt x="12191" y="343662"/>
                  </a:lnTo>
                  <a:lnTo>
                    <a:pt x="14477" y="337566"/>
                  </a:lnTo>
                  <a:lnTo>
                    <a:pt x="14477" y="338328"/>
                  </a:lnTo>
                  <a:lnTo>
                    <a:pt x="17525" y="332232"/>
                  </a:lnTo>
                  <a:lnTo>
                    <a:pt x="20574" y="326898"/>
                  </a:lnTo>
                  <a:lnTo>
                    <a:pt x="24383" y="321564"/>
                  </a:lnTo>
                  <a:lnTo>
                    <a:pt x="24383" y="322326"/>
                  </a:lnTo>
                  <a:lnTo>
                    <a:pt x="28194" y="317881"/>
                  </a:lnTo>
                  <a:lnTo>
                    <a:pt x="28956" y="316992"/>
                  </a:lnTo>
                  <a:lnTo>
                    <a:pt x="32765" y="313835"/>
                  </a:lnTo>
                  <a:lnTo>
                    <a:pt x="32765" y="313182"/>
                  </a:lnTo>
                  <a:lnTo>
                    <a:pt x="38099" y="309372"/>
                  </a:lnTo>
                  <a:lnTo>
                    <a:pt x="43433" y="306324"/>
                  </a:lnTo>
                  <a:lnTo>
                    <a:pt x="48767" y="303657"/>
                  </a:lnTo>
                  <a:lnTo>
                    <a:pt x="48767" y="303276"/>
                  </a:lnTo>
                  <a:lnTo>
                    <a:pt x="54864" y="300990"/>
                  </a:lnTo>
                  <a:lnTo>
                    <a:pt x="54864" y="301752"/>
                  </a:lnTo>
                  <a:lnTo>
                    <a:pt x="60960" y="299466"/>
                  </a:lnTo>
                  <a:lnTo>
                    <a:pt x="67056" y="298788"/>
                  </a:lnTo>
                  <a:lnTo>
                    <a:pt x="328422" y="298704"/>
                  </a:lnTo>
                  <a:lnTo>
                    <a:pt x="328422" y="289560"/>
                  </a:lnTo>
                  <a:lnTo>
                    <a:pt x="329986" y="288798"/>
                  </a:lnTo>
                  <a:close/>
                </a:path>
                <a:path w="1965325" h="714375">
                  <a:moveTo>
                    <a:pt x="28956" y="685800"/>
                  </a:moveTo>
                  <a:lnTo>
                    <a:pt x="24384" y="681228"/>
                  </a:lnTo>
                  <a:lnTo>
                    <a:pt x="20574" y="675894"/>
                  </a:lnTo>
                  <a:lnTo>
                    <a:pt x="20574" y="676656"/>
                  </a:lnTo>
                  <a:lnTo>
                    <a:pt x="17526" y="670560"/>
                  </a:lnTo>
                  <a:lnTo>
                    <a:pt x="17526" y="671322"/>
                  </a:lnTo>
                  <a:lnTo>
                    <a:pt x="14478" y="665226"/>
                  </a:lnTo>
                  <a:lnTo>
                    <a:pt x="14478" y="665988"/>
                  </a:lnTo>
                  <a:lnTo>
                    <a:pt x="12192" y="659130"/>
                  </a:lnTo>
                  <a:lnTo>
                    <a:pt x="12192" y="659892"/>
                  </a:lnTo>
                  <a:lnTo>
                    <a:pt x="10668" y="653034"/>
                  </a:lnTo>
                  <a:lnTo>
                    <a:pt x="10668" y="653796"/>
                  </a:lnTo>
                  <a:lnTo>
                    <a:pt x="9144" y="640080"/>
                  </a:lnTo>
                  <a:lnTo>
                    <a:pt x="9144" y="675394"/>
                  </a:lnTo>
                  <a:lnTo>
                    <a:pt x="19130" y="689995"/>
                  </a:lnTo>
                  <a:lnTo>
                    <a:pt x="28194" y="697785"/>
                  </a:lnTo>
                  <a:lnTo>
                    <a:pt x="28194" y="685800"/>
                  </a:lnTo>
                  <a:lnTo>
                    <a:pt x="28956" y="685800"/>
                  </a:lnTo>
                  <a:close/>
                </a:path>
                <a:path w="1965325" h="714375">
                  <a:moveTo>
                    <a:pt x="28956" y="316992"/>
                  </a:moveTo>
                  <a:lnTo>
                    <a:pt x="28194" y="317754"/>
                  </a:lnTo>
                  <a:lnTo>
                    <a:pt x="28604" y="317402"/>
                  </a:lnTo>
                  <a:lnTo>
                    <a:pt x="28956" y="316992"/>
                  </a:lnTo>
                  <a:close/>
                </a:path>
                <a:path w="1965325" h="714375">
                  <a:moveTo>
                    <a:pt x="28604" y="317402"/>
                  </a:moveTo>
                  <a:lnTo>
                    <a:pt x="28194" y="317754"/>
                  </a:lnTo>
                  <a:lnTo>
                    <a:pt x="28604" y="317402"/>
                  </a:lnTo>
                  <a:close/>
                </a:path>
                <a:path w="1965325" h="714375">
                  <a:moveTo>
                    <a:pt x="33528" y="702370"/>
                  </a:moveTo>
                  <a:lnTo>
                    <a:pt x="33528" y="690372"/>
                  </a:lnTo>
                  <a:lnTo>
                    <a:pt x="28194" y="685800"/>
                  </a:lnTo>
                  <a:lnTo>
                    <a:pt x="28194" y="697785"/>
                  </a:lnTo>
                  <a:lnTo>
                    <a:pt x="33528" y="702370"/>
                  </a:lnTo>
                  <a:close/>
                </a:path>
                <a:path w="1965325" h="714375">
                  <a:moveTo>
                    <a:pt x="28956" y="317100"/>
                  </a:moveTo>
                  <a:lnTo>
                    <a:pt x="28604" y="317402"/>
                  </a:lnTo>
                  <a:lnTo>
                    <a:pt x="28956" y="317100"/>
                  </a:lnTo>
                  <a:close/>
                </a:path>
                <a:path w="1965325" h="714375">
                  <a:moveTo>
                    <a:pt x="33527" y="313182"/>
                  </a:moveTo>
                  <a:lnTo>
                    <a:pt x="32765" y="313182"/>
                  </a:lnTo>
                  <a:lnTo>
                    <a:pt x="32765" y="313835"/>
                  </a:lnTo>
                  <a:lnTo>
                    <a:pt x="33527" y="313182"/>
                  </a:lnTo>
                  <a:close/>
                </a:path>
                <a:path w="1965325" h="714375">
                  <a:moveTo>
                    <a:pt x="49530" y="699516"/>
                  </a:moveTo>
                  <a:lnTo>
                    <a:pt x="43434" y="697230"/>
                  </a:lnTo>
                  <a:lnTo>
                    <a:pt x="38100" y="693420"/>
                  </a:lnTo>
                  <a:lnTo>
                    <a:pt x="38100" y="694182"/>
                  </a:lnTo>
                  <a:lnTo>
                    <a:pt x="32766" y="689610"/>
                  </a:lnTo>
                  <a:lnTo>
                    <a:pt x="33528" y="690372"/>
                  </a:lnTo>
                  <a:lnTo>
                    <a:pt x="33528" y="702370"/>
                  </a:lnTo>
                  <a:lnTo>
                    <a:pt x="33972" y="702752"/>
                  </a:lnTo>
                  <a:lnTo>
                    <a:pt x="48768" y="709546"/>
                  </a:lnTo>
                  <a:lnTo>
                    <a:pt x="48768" y="699516"/>
                  </a:lnTo>
                  <a:lnTo>
                    <a:pt x="49530" y="699516"/>
                  </a:lnTo>
                  <a:close/>
                </a:path>
                <a:path w="1965325" h="714375">
                  <a:moveTo>
                    <a:pt x="49529" y="303276"/>
                  </a:moveTo>
                  <a:lnTo>
                    <a:pt x="48767" y="303276"/>
                  </a:lnTo>
                  <a:lnTo>
                    <a:pt x="48767" y="303657"/>
                  </a:lnTo>
                  <a:lnTo>
                    <a:pt x="49529" y="303276"/>
                  </a:lnTo>
                  <a:close/>
                </a:path>
                <a:path w="1965325" h="714375">
                  <a:moveTo>
                    <a:pt x="67818" y="713994"/>
                  </a:moveTo>
                  <a:lnTo>
                    <a:pt x="67818" y="704850"/>
                  </a:lnTo>
                  <a:lnTo>
                    <a:pt x="60960" y="703326"/>
                  </a:lnTo>
                  <a:lnTo>
                    <a:pt x="54864" y="701802"/>
                  </a:lnTo>
                  <a:lnTo>
                    <a:pt x="48768" y="699516"/>
                  </a:lnTo>
                  <a:lnTo>
                    <a:pt x="48768" y="709546"/>
                  </a:lnTo>
                  <a:lnTo>
                    <a:pt x="51816" y="710946"/>
                  </a:lnTo>
                  <a:lnTo>
                    <a:pt x="59436" y="712470"/>
                  </a:lnTo>
                  <a:lnTo>
                    <a:pt x="66294" y="713994"/>
                  </a:lnTo>
                  <a:lnTo>
                    <a:pt x="67818" y="713994"/>
                  </a:lnTo>
                  <a:close/>
                </a:path>
                <a:path w="1965325" h="714375">
                  <a:moveTo>
                    <a:pt x="67818" y="298704"/>
                  </a:moveTo>
                  <a:lnTo>
                    <a:pt x="67056" y="298704"/>
                  </a:lnTo>
                  <a:lnTo>
                    <a:pt x="67818" y="298704"/>
                  </a:lnTo>
                  <a:close/>
                </a:path>
                <a:path w="1965325" h="714375">
                  <a:moveTo>
                    <a:pt x="1922526" y="707516"/>
                  </a:moveTo>
                  <a:lnTo>
                    <a:pt x="1922526" y="697229"/>
                  </a:lnTo>
                  <a:lnTo>
                    <a:pt x="1910333" y="701801"/>
                  </a:lnTo>
                  <a:lnTo>
                    <a:pt x="1904238" y="703326"/>
                  </a:lnTo>
                  <a:lnTo>
                    <a:pt x="1897380" y="704849"/>
                  </a:lnTo>
                  <a:lnTo>
                    <a:pt x="1897380" y="704172"/>
                  </a:lnTo>
                  <a:lnTo>
                    <a:pt x="1891283" y="704849"/>
                  </a:lnTo>
                  <a:lnTo>
                    <a:pt x="73914" y="704850"/>
                  </a:lnTo>
                  <a:lnTo>
                    <a:pt x="67056" y="704088"/>
                  </a:lnTo>
                  <a:lnTo>
                    <a:pt x="67818" y="704850"/>
                  </a:lnTo>
                  <a:lnTo>
                    <a:pt x="67818" y="713994"/>
                  </a:lnTo>
                  <a:lnTo>
                    <a:pt x="1897380" y="713993"/>
                  </a:lnTo>
                  <a:lnTo>
                    <a:pt x="1897380" y="704849"/>
                  </a:lnTo>
                  <a:lnTo>
                    <a:pt x="1898142" y="704087"/>
                  </a:lnTo>
                  <a:lnTo>
                    <a:pt x="1898142" y="713993"/>
                  </a:lnTo>
                  <a:lnTo>
                    <a:pt x="1898904" y="713993"/>
                  </a:lnTo>
                  <a:lnTo>
                    <a:pt x="1906524" y="712469"/>
                  </a:lnTo>
                  <a:lnTo>
                    <a:pt x="1913382" y="710945"/>
                  </a:lnTo>
                  <a:lnTo>
                    <a:pt x="1920239" y="708659"/>
                  </a:lnTo>
                  <a:lnTo>
                    <a:pt x="1922526" y="707516"/>
                  </a:lnTo>
                  <a:close/>
                </a:path>
                <a:path w="1965325" h="714375">
                  <a:moveTo>
                    <a:pt x="74676" y="704850"/>
                  </a:moveTo>
                  <a:lnTo>
                    <a:pt x="73914" y="704773"/>
                  </a:lnTo>
                  <a:lnTo>
                    <a:pt x="74676" y="704850"/>
                  </a:lnTo>
                  <a:close/>
                </a:path>
                <a:path w="1965325" h="714375">
                  <a:moveTo>
                    <a:pt x="330708" y="288798"/>
                  </a:moveTo>
                  <a:lnTo>
                    <a:pt x="329986" y="288798"/>
                  </a:lnTo>
                  <a:lnTo>
                    <a:pt x="328422" y="289560"/>
                  </a:lnTo>
                  <a:lnTo>
                    <a:pt x="330708" y="288798"/>
                  </a:lnTo>
                  <a:close/>
                </a:path>
                <a:path w="1965325" h="714375">
                  <a:moveTo>
                    <a:pt x="330708" y="298704"/>
                  </a:moveTo>
                  <a:lnTo>
                    <a:pt x="330708" y="288798"/>
                  </a:lnTo>
                  <a:lnTo>
                    <a:pt x="328422" y="289560"/>
                  </a:lnTo>
                  <a:lnTo>
                    <a:pt x="328422" y="298704"/>
                  </a:lnTo>
                  <a:lnTo>
                    <a:pt x="330708" y="298704"/>
                  </a:lnTo>
                  <a:close/>
                </a:path>
                <a:path w="1965325" h="714375">
                  <a:moveTo>
                    <a:pt x="922782" y="0"/>
                  </a:moveTo>
                  <a:lnTo>
                    <a:pt x="329986" y="288798"/>
                  </a:lnTo>
                  <a:lnTo>
                    <a:pt x="330708" y="288798"/>
                  </a:lnTo>
                  <a:lnTo>
                    <a:pt x="330708" y="298704"/>
                  </a:lnTo>
                  <a:lnTo>
                    <a:pt x="331470" y="298704"/>
                  </a:lnTo>
                  <a:lnTo>
                    <a:pt x="906376" y="18736"/>
                  </a:lnTo>
                  <a:lnTo>
                    <a:pt x="909828" y="8382"/>
                  </a:lnTo>
                  <a:lnTo>
                    <a:pt x="916686" y="13715"/>
                  </a:lnTo>
                  <a:lnTo>
                    <a:pt x="916686" y="18287"/>
                  </a:lnTo>
                  <a:lnTo>
                    <a:pt x="922782" y="0"/>
                  </a:lnTo>
                  <a:close/>
                </a:path>
                <a:path w="1965325" h="714375">
                  <a:moveTo>
                    <a:pt x="916686" y="18287"/>
                  </a:moveTo>
                  <a:lnTo>
                    <a:pt x="916686" y="13715"/>
                  </a:lnTo>
                  <a:lnTo>
                    <a:pt x="906376" y="18736"/>
                  </a:lnTo>
                  <a:lnTo>
                    <a:pt x="813054" y="298704"/>
                  </a:lnTo>
                  <a:lnTo>
                    <a:pt x="819911" y="298704"/>
                  </a:lnTo>
                  <a:lnTo>
                    <a:pt x="819912" y="288798"/>
                  </a:lnTo>
                  <a:lnTo>
                    <a:pt x="826516" y="288798"/>
                  </a:lnTo>
                  <a:lnTo>
                    <a:pt x="916686" y="18287"/>
                  </a:lnTo>
                  <a:close/>
                </a:path>
                <a:path w="1965325" h="714375">
                  <a:moveTo>
                    <a:pt x="826516" y="288798"/>
                  </a:moveTo>
                  <a:lnTo>
                    <a:pt x="819912" y="288798"/>
                  </a:lnTo>
                  <a:lnTo>
                    <a:pt x="824484" y="294894"/>
                  </a:lnTo>
                  <a:lnTo>
                    <a:pt x="826516" y="288798"/>
                  </a:lnTo>
                  <a:close/>
                </a:path>
                <a:path w="1965325" h="714375">
                  <a:moveTo>
                    <a:pt x="1965198" y="647699"/>
                  </a:moveTo>
                  <a:lnTo>
                    <a:pt x="1965198" y="355091"/>
                  </a:lnTo>
                  <a:lnTo>
                    <a:pt x="1962150" y="341375"/>
                  </a:lnTo>
                  <a:lnTo>
                    <a:pt x="1938475" y="305981"/>
                  </a:lnTo>
                  <a:lnTo>
                    <a:pt x="1891283" y="288797"/>
                  </a:lnTo>
                  <a:lnTo>
                    <a:pt x="826516" y="288798"/>
                  </a:lnTo>
                  <a:lnTo>
                    <a:pt x="824484" y="294894"/>
                  </a:lnTo>
                  <a:lnTo>
                    <a:pt x="819912" y="288798"/>
                  </a:lnTo>
                  <a:lnTo>
                    <a:pt x="819911" y="298704"/>
                  </a:lnTo>
                  <a:lnTo>
                    <a:pt x="1898142" y="298788"/>
                  </a:lnTo>
                  <a:lnTo>
                    <a:pt x="1904238" y="299465"/>
                  </a:lnTo>
                  <a:lnTo>
                    <a:pt x="1910333" y="301751"/>
                  </a:lnTo>
                  <a:lnTo>
                    <a:pt x="1910333" y="300989"/>
                  </a:lnTo>
                  <a:lnTo>
                    <a:pt x="1916430" y="303275"/>
                  </a:lnTo>
                  <a:lnTo>
                    <a:pt x="1922526" y="306323"/>
                  </a:lnTo>
                  <a:lnTo>
                    <a:pt x="1922526" y="306704"/>
                  </a:lnTo>
                  <a:lnTo>
                    <a:pt x="1927860" y="309371"/>
                  </a:lnTo>
                  <a:lnTo>
                    <a:pt x="1927860" y="309916"/>
                  </a:lnTo>
                  <a:lnTo>
                    <a:pt x="1932432" y="313181"/>
                  </a:lnTo>
                  <a:lnTo>
                    <a:pt x="1937004" y="317753"/>
                  </a:lnTo>
                  <a:lnTo>
                    <a:pt x="1937004" y="316991"/>
                  </a:lnTo>
                  <a:lnTo>
                    <a:pt x="1941576" y="322325"/>
                  </a:lnTo>
                  <a:lnTo>
                    <a:pt x="1941576" y="322630"/>
                  </a:lnTo>
                  <a:lnTo>
                    <a:pt x="1948433" y="332231"/>
                  </a:lnTo>
                  <a:lnTo>
                    <a:pt x="1948433" y="333755"/>
                  </a:lnTo>
                  <a:lnTo>
                    <a:pt x="1950720" y="338327"/>
                  </a:lnTo>
                  <a:lnTo>
                    <a:pt x="1950720" y="337565"/>
                  </a:lnTo>
                  <a:lnTo>
                    <a:pt x="1953006" y="343661"/>
                  </a:lnTo>
                  <a:lnTo>
                    <a:pt x="1954530" y="350519"/>
                  </a:lnTo>
                  <a:lnTo>
                    <a:pt x="1954530" y="349757"/>
                  </a:lnTo>
                  <a:lnTo>
                    <a:pt x="1955292" y="356615"/>
                  </a:lnTo>
                  <a:lnTo>
                    <a:pt x="1955292" y="355853"/>
                  </a:lnTo>
                  <a:lnTo>
                    <a:pt x="1956054" y="363473"/>
                  </a:lnTo>
                  <a:lnTo>
                    <a:pt x="1956054" y="675893"/>
                  </a:lnTo>
                  <a:lnTo>
                    <a:pt x="1959864" y="669035"/>
                  </a:lnTo>
                  <a:lnTo>
                    <a:pt x="1962150" y="662177"/>
                  </a:lnTo>
                  <a:lnTo>
                    <a:pt x="1963674" y="655319"/>
                  </a:lnTo>
                  <a:lnTo>
                    <a:pt x="1965198" y="647699"/>
                  </a:lnTo>
                  <a:close/>
                </a:path>
                <a:path w="1965325" h="714375">
                  <a:moveTo>
                    <a:pt x="916686" y="13715"/>
                  </a:moveTo>
                  <a:lnTo>
                    <a:pt x="909828" y="8382"/>
                  </a:lnTo>
                  <a:lnTo>
                    <a:pt x="906376" y="18736"/>
                  </a:lnTo>
                  <a:lnTo>
                    <a:pt x="916686" y="13715"/>
                  </a:lnTo>
                  <a:close/>
                </a:path>
                <a:path w="1965325" h="714375">
                  <a:moveTo>
                    <a:pt x="1898142" y="298788"/>
                  </a:moveTo>
                  <a:lnTo>
                    <a:pt x="1897380" y="298703"/>
                  </a:lnTo>
                  <a:lnTo>
                    <a:pt x="1898142" y="298788"/>
                  </a:lnTo>
                  <a:close/>
                </a:path>
                <a:path w="1965325" h="714375">
                  <a:moveTo>
                    <a:pt x="1922526" y="306704"/>
                  </a:moveTo>
                  <a:lnTo>
                    <a:pt x="1922526" y="306323"/>
                  </a:lnTo>
                  <a:lnTo>
                    <a:pt x="1921764" y="306323"/>
                  </a:lnTo>
                  <a:lnTo>
                    <a:pt x="1922526" y="306704"/>
                  </a:lnTo>
                  <a:close/>
                </a:path>
                <a:path w="1965325" h="714375">
                  <a:moveTo>
                    <a:pt x="1927860" y="693419"/>
                  </a:moveTo>
                  <a:lnTo>
                    <a:pt x="1921764" y="697229"/>
                  </a:lnTo>
                  <a:lnTo>
                    <a:pt x="1922526" y="697229"/>
                  </a:lnTo>
                  <a:lnTo>
                    <a:pt x="1922526" y="707516"/>
                  </a:lnTo>
                  <a:lnTo>
                    <a:pt x="1926336" y="705611"/>
                  </a:lnTo>
                  <a:lnTo>
                    <a:pt x="1927098" y="705135"/>
                  </a:lnTo>
                  <a:lnTo>
                    <a:pt x="1927098" y="694182"/>
                  </a:lnTo>
                  <a:lnTo>
                    <a:pt x="1927860" y="693419"/>
                  </a:lnTo>
                  <a:close/>
                </a:path>
                <a:path w="1965325" h="714375">
                  <a:moveTo>
                    <a:pt x="1927860" y="309916"/>
                  </a:moveTo>
                  <a:lnTo>
                    <a:pt x="1927860" y="309371"/>
                  </a:lnTo>
                  <a:lnTo>
                    <a:pt x="1927098" y="309371"/>
                  </a:lnTo>
                  <a:lnTo>
                    <a:pt x="1927860" y="309916"/>
                  </a:lnTo>
                  <a:close/>
                </a:path>
                <a:path w="1965325" h="714375">
                  <a:moveTo>
                    <a:pt x="1941576" y="694617"/>
                  </a:moveTo>
                  <a:lnTo>
                    <a:pt x="1941576" y="681227"/>
                  </a:lnTo>
                  <a:lnTo>
                    <a:pt x="1932432" y="690371"/>
                  </a:lnTo>
                  <a:lnTo>
                    <a:pt x="1932432" y="689609"/>
                  </a:lnTo>
                  <a:lnTo>
                    <a:pt x="1927098" y="694182"/>
                  </a:lnTo>
                  <a:lnTo>
                    <a:pt x="1927098" y="705135"/>
                  </a:lnTo>
                  <a:lnTo>
                    <a:pt x="1932432" y="701801"/>
                  </a:lnTo>
                  <a:lnTo>
                    <a:pt x="1938527" y="697229"/>
                  </a:lnTo>
                  <a:lnTo>
                    <a:pt x="1941576" y="694617"/>
                  </a:lnTo>
                  <a:close/>
                </a:path>
                <a:path w="1965325" h="714375">
                  <a:moveTo>
                    <a:pt x="1941576" y="322630"/>
                  </a:moveTo>
                  <a:lnTo>
                    <a:pt x="1941576" y="322325"/>
                  </a:lnTo>
                  <a:lnTo>
                    <a:pt x="1940814" y="321563"/>
                  </a:lnTo>
                  <a:lnTo>
                    <a:pt x="1941576" y="322630"/>
                  </a:lnTo>
                  <a:close/>
                </a:path>
                <a:path w="1965325" h="714375">
                  <a:moveTo>
                    <a:pt x="1948433" y="687324"/>
                  </a:moveTo>
                  <a:lnTo>
                    <a:pt x="1948433" y="670559"/>
                  </a:lnTo>
                  <a:lnTo>
                    <a:pt x="1944624" y="676655"/>
                  </a:lnTo>
                  <a:lnTo>
                    <a:pt x="1944624" y="675893"/>
                  </a:lnTo>
                  <a:lnTo>
                    <a:pt x="1940814" y="681227"/>
                  </a:lnTo>
                  <a:lnTo>
                    <a:pt x="1941576" y="681227"/>
                  </a:lnTo>
                  <a:lnTo>
                    <a:pt x="1941576" y="694617"/>
                  </a:lnTo>
                  <a:lnTo>
                    <a:pt x="1943862" y="692657"/>
                  </a:lnTo>
                  <a:lnTo>
                    <a:pt x="1948433" y="687324"/>
                  </a:lnTo>
                  <a:close/>
                </a:path>
                <a:path w="1965325" h="714375">
                  <a:moveTo>
                    <a:pt x="1948433" y="333755"/>
                  </a:moveTo>
                  <a:lnTo>
                    <a:pt x="1948433" y="332231"/>
                  </a:lnTo>
                  <a:lnTo>
                    <a:pt x="1947672" y="332231"/>
                  </a:lnTo>
                  <a:lnTo>
                    <a:pt x="1948433" y="333755"/>
                  </a:lnTo>
                  <a:close/>
                </a:path>
                <a:path w="1965325" h="714375">
                  <a:moveTo>
                    <a:pt x="1956054" y="675893"/>
                  </a:moveTo>
                  <a:lnTo>
                    <a:pt x="1956054" y="640079"/>
                  </a:lnTo>
                  <a:lnTo>
                    <a:pt x="1954530" y="653795"/>
                  </a:lnTo>
                  <a:lnTo>
                    <a:pt x="1954530" y="653033"/>
                  </a:lnTo>
                  <a:lnTo>
                    <a:pt x="1953006" y="659891"/>
                  </a:lnTo>
                  <a:lnTo>
                    <a:pt x="1953006" y="659129"/>
                  </a:lnTo>
                  <a:lnTo>
                    <a:pt x="1950720" y="665987"/>
                  </a:lnTo>
                  <a:lnTo>
                    <a:pt x="1950720" y="665226"/>
                  </a:lnTo>
                  <a:lnTo>
                    <a:pt x="1947672" y="671321"/>
                  </a:lnTo>
                  <a:lnTo>
                    <a:pt x="1948433" y="670559"/>
                  </a:lnTo>
                  <a:lnTo>
                    <a:pt x="1948433" y="687324"/>
                  </a:lnTo>
                  <a:lnTo>
                    <a:pt x="1953006" y="681989"/>
                  </a:lnTo>
                  <a:lnTo>
                    <a:pt x="1956054" y="675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12661" y="6806436"/>
            <a:ext cx="16262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Math</a:t>
            </a:r>
            <a:r>
              <a:rPr sz="2000" b="1" spc="-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“Model”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643628" y="6009132"/>
            <a:ext cx="1370330" cy="1144905"/>
            <a:chOff x="4643628" y="6009132"/>
            <a:chExt cx="1370330" cy="1144905"/>
          </a:xfrm>
        </p:grpSpPr>
        <p:sp>
          <p:nvSpPr>
            <p:cNvPr id="34" name="object 34"/>
            <p:cNvSpPr/>
            <p:nvPr/>
          </p:nvSpPr>
          <p:spPr>
            <a:xfrm>
              <a:off x="4648200" y="6023610"/>
              <a:ext cx="1361440" cy="1125855"/>
            </a:xfrm>
            <a:custGeom>
              <a:avLst/>
              <a:gdLst/>
              <a:ahLst/>
              <a:cxnLst/>
              <a:rect l="l" t="t" r="r" b="b"/>
              <a:pathLst>
                <a:path w="1361439" h="1125854">
                  <a:moveTo>
                    <a:pt x="1360932" y="1011174"/>
                  </a:moveTo>
                  <a:lnTo>
                    <a:pt x="1360932" y="554736"/>
                  </a:lnTo>
                  <a:lnTo>
                    <a:pt x="1351966" y="510635"/>
                  </a:lnTo>
                  <a:lnTo>
                    <a:pt x="1327499" y="474535"/>
                  </a:lnTo>
                  <a:lnTo>
                    <a:pt x="1291173" y="450151"/>
                  </a:lnTo>
                  <a:lnTo>
                    <a:pt x="1246632" y="441198"/>
                  </a:lnTo>
                  <a:lnTo>
                    <a:pt x="566928" y="441198"/>
                  </a:lnTo>
                  <a:lnTo>
                    <a:pt x="622554" y="0"/>
                  </a:lnTo>
                  <a:lnTo>
                    <a:pt x="227076" y="441198"/>
                  </a:lnTo>
                  <a:lnTo>
                    <a:pt x="114300" y="441198"/>
                  </a:lnTo>
                  <a:lnTo>
                    <a:pt x="69758" y="450151"/>
                  </a:lnTo>
                  <a:lnTo>
                    <a:pt x="33432" y="474535"/>
                  </a:lnTo>
                  <a:lnTo>
                    <a:pt x="8965" y="510635"/>
                  </a:lnTo>
                  <a:lnTo>
                    <a:pt x="0" y="554736"/>
                  </a:lnTo>
                  <a:lnTo>
                    <a:pt x="0" y="1011174"/>
                  </a:lnTo>
                  <a:lnTo>
                    <a:pt x="8965" y="1055715"/>
                  </a:lnTo>
                  <a:lnTo>
                    <a:pt x="33432" y="1092041"/>
                  </a:lnTo>
                  <a:lnTo>
                    <a:pt x="69758" y="1116508"/>
                  </a:lnTo>
                  <a:lnTo>
                    <a:pt x="114300" y="1125474"/>
                  </a:lnTo>
                  <a:lnTo>
                    <a:pt x="1246632" y="1125474"/>
                  </a:lnTo>
                  <a:lnTo>
                    <a:pt x="1291173" y="1116508"/>
                  </a:lnTo>
                  <a:lnTo>
                    <a:pt x="1327499" y="1092041"/>
                  </a:lnTo>
                  <a:lnTo>
                    <a:pt x="1351966" y="1055715"/>
                  </a:lnTo>
                  <a:lnTo>
                    <a:pt x="1360932" y="1011174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3628" y="6009132"/>
              <a:ext cx="1370330" cy="1144905"/>
            </a:xfrm>
            <a:custGeom>
              <a:avLst/>
              <a:gdLst/>
              <a:ahLst/>
              <a:cxnLst/>
              <a:rect l="l" t="t" r="r" b="b"/>
              <a:pathLst>
                <a:path w="1370329" h="1144904">
                  <a:moveTo>
                    <a:pt x="229205" y="451103"/>
                  </a:moveTo>
                  <a:lnTo>
                    <a:pt x="118872" y="451103"/>
                  </a:lnTo>
                  <a:lnTo>
                    <a:pt x="74452" y="459349"/>
                  </a:lnTo>
                  <a:lnTo>
                    <a:pt x="37233" y="483379"/>
                  </a:lnTo>
                  <a:lnTo>
                    <a:pt x="11115" y="519275"/>
                  </a:lnTo>
                  <a:lnTo>
                    <a:pt x="0" y="563118"/>
                  </a:lnTo>
                  <a:lnTo>
                    <a:pt x="0" y="1031747"/>
                  </a:lnTo>
                  <a:lnTo>
                    <a:pt x="762" y="1037844"/>
                  </a:lnTo>
                  <a:lnTo>
                    <a:pt x="8994" y="1071113"/>
                  </a:lnTo>
                  <a:lnTo>
                    <a:pt x="9906" y="1072596"/>
                  </a:lnTo>
                  <a:lnTo>
                    <a:pt x="9906" y="558545"/>
                  </a:lnTo>
                  <a:lnTo>
                    <a:pt x="12191" y="547115"/>
                  </a:lnTo>
                  <a:lnTo>
                    <a:pt x="12191" y="547877"/>
                  </a:lnTo>
                  <a:lnTo>
                    <a:pt x="14477" y="537209"/>
                  </a:lnTo>
                  <a:lnTo>
                    <a:pt x="18287" y="526541"/>
                  </a:lnTo>
                  <a:lnTo>
                    <a:pt x="18287" y="527304"/>
                  </a:lnTo>
                  <a:lnTo>
                    <a:pt x="22859" y="517397"/>
                  </a:lnTo>
                  <a:lnTo>
                    <a:pt x="28193" y="508253"/>
                  </a:lnTo>
                  <a:lnTo>
                    <a:pt x="28193" y="509015"/>
                  </a:lnTo>
                  <a:lnTo>
                    <a:pt x="34290" y="500887"/>
                  </a:lnTo>
                  <a:lnTo>
                    <a:pt x="34290" y="499871"/>
                  </a:lnTo>
                  <a:lnTo>
                    <a:pt x="41909" y="492251"/>
                  </a:lnTo>
                  <a:lnTo>
                    <a:pt x="49529" y="485393"/>
                  </a:lnTo>
                  <a:lnTo>
                    <a:pt x="57912" y="478535"/>
                  </a:lnTo>
                  <a:lnTo>
                    <a:pt x="57912" y="479297"/>
                  </a:lnTo>
                  <a:lnTo>
                    <a:pt x="67055" y="473201"/>
                  </a:lnTo>
                  <a:lnTo>
                    <a:pt x="67055" y="473963"/>
                  </a:lnTo>
                  <a:lnTo>
                    <a:pt x="76199" y="469040"/>
                  </a:lnTo>
                  <a:lnTo>
                    <a:pt x="76199" y="468629"/>
                  </a:lnTo>
                  <a:lnTo>
                    <a:pt x="86867" y="464819"/>
                  </a:lnTo>
                  <a:lnTo>
                    <a:pt x="86867" y="465378"/>
                  </a:lnTo>
                  <a:lnTo>
                    <a:pt x="96773" y="462737"/>
                  </a:lnTo>
                  <a:lnTo>
                    <a:pt x="96773" y="462533"/>
                  </a:lnTo>
                  <a:lnTo>
                    <a:pt x="107442" y="461111"/>
                  </a:lnTo>
                  <a:lnTo>
                    <a:pt x="112776" y="460343"/>
                  </a:lnTo>
                  <a:lnTo>
                    <a:pt x="227838" y="460247"/>
                  </a:lnTo>
                  <a:lnTo>
                    <a:pt x="227838" y="452627"/>
                  </a:lnTo>
                  <a:lnTo>
                    <a:pt x="229205" y="451103"/>
                  </a:lnTo>
                  <a:close/>
                </a:path>
                <a:path w="1370329" h="1144904">
                  <a:moveTo>
                    <a:pt x="35052" y="1095756"/>
                  </a:moveTo>
                  <a:lnTo>
                    <a:pt x="28194" y="1086612"/>
                  </a:lnTo>
                  <a:lnTo>
                    <a:pt x="22860" y="1077468"/>
                  </a:lnTo>
                  <a:lnTo>
                    <a:pt x="22860" y="1078230"/>
                  </a:lnTo>
                  <a:lnTo>
                    <a:pt x="18288" y="1068323"/>
                  </a:lnTo>
                  <a:lnTo>
                    <a:pt x="14478" y="1057656"/>
                  </a:lnTo>
                  <a:lnTo>
                    <a:pt x="14478" y="1058418"/>
                  </a:lnTo>
                  <a:lnTo>
                    <a:pt x="12192" y="1047750"/>
                  </a:lnTo>
                  <a:lnTo>
                    <a:pt x="9906" y="1036319"/>
                  </a:lnTo>
                  <a:lnTo>
                    <a:pt x="9906" y="1072596"/>
                  </a:lnTo>
                  <a:lnTo>
                    <a:pt x="27255" y="1100823"/>
                  </a:lnTo>
                  <a:lnTo>
                    <a:pt x="34290" y="1107251"/>
                  </a:lnTo>
                  <a:lnTo>
                    <a:pt x="34290" y="1094994"/>
                  </a:lnTo>
                  <a:lnTo>
                    <a:pt x="35052" y="1095756"/>
                  </a:lnTo>
                  <a:close/>
                </a:path>
                <a:path w="1370329" h="1144904">
                  <a:moveTo>
                    <a:pt x="35051" y="499871"/>
                  </a:moveTo>
                  <a:lnTo>
                    <a:pt x="34290" y="499871"/>
                  </a:lnTo>
                  <a:lnTo>
                    <a:pt x="34290" y="500887"/>
                  </a:lnTo>
                  <a:lnTo>
                    <a:pt x="35051" y="499871"/>
                  </a:lnTo>
                  <a:close/>
                </a:path>
                <a:path w="1370329" h="1144904">
                  <a:moveTo>
                    <a:pt x="76962" y="1126236"/>
                  </a:moveTo>
                  <a:lnTo>
                    <a:pt x="67056" y="1121664"/>
                  </a:lnTo>
                  <a:lnTo>
                    <a:pt x="57912" y="1116330"/>
                  </a:lnTo>
                  <a:lnTo>
                    <a:pt x="49530" y="1110233"/>
                  </a:lnTo>
                  <a:lnTo>
                    <a:pt x="41910" y="1102614"/>
                  </a:lnTo>
                  <a:lnTo>
                    <a:pt x="41910" y="1103376"/>
                  </a:lnTo>
                  <a:lnTo>
                    <a:pt x="34290" y="1094994"/>
                  </a:lnTo>
                  <a:lnTo>
                    <a:pt x="34290" y="1107251"/>
                  </a:lnTo>
                  <a:lnTo>
                    <a:pt x="53034" y="1124379"/>
                  </a:lnTo>
                  <a:lnTo>
                    <a:pt x="76200" y="1135524"/>
                  </a:lnTo>
                  <a:lnTo>
                    <a:pt x="76200" y="1126236"/>
                  </a:lnTo>
                  <a:lnTo>
                    <a:pt x="76962" y="1126236"/>
                  </a:lnTo>
                  <a:close/>
                </a:path>
                <a:path w="1370329" h="1144904">
                  <a:moveTo>
                    <a:pt x="76961" y="468629"/>
                  </a:moveTo>
                  <a:lnTo>
                    <a:pt x="76199" y="468629"/>
                  </a:lnTo>
                  <a:lnTo>
                    <a:pt x="76199" y="469040"/>
                  </a:lnTo>
                  <a:lnTo>
                    <a:pt x="76961" y="468629"/>
                  </a:lnTo>
                  <a:close/>
                </a:path>
                <a:path w="1370329" h="1144904">
                  <a:moveTo>
                    <a:pt x="86868" y="1130045"/>
                  </a:moveTo>
                  <a:lnTo>
                    <a:pt x="76200" y="1126236"/>
                  </a:lnTo>
                  <a:lnTo>
                    <a:pt x="76200" y="1135524"/>
                  </a:lnTo>
                  <a:lnTo>
                    <a:pt x="83820" y="1139189"/>
                  </a:lnTo>
                  <a:lnTo>
                    <a:pt x="86106" y="1139799"/>
                  </a:lnTo>
                  <a:lnTo>
                    <a:pt x="86106" y="1130045"/>
                  </a:lnTo>
                  <a:lnTo>
                    <a:pt x="86868" y="1130045"/>
                  </a:lnTo>
                  <a:close/>
                </a:path>
                <a:path w="1370329" h="1144904">
                  <a:moveTo>
                    <a:pt x="86867" y="465378"/>
                  </a:moveTo>
                  <a:lnTo>
                    <a:pt x="86867" y="464819"/>
                  </a:lnTo>
                  <a:lnTo>
                    <a:pt x="86105" y="465581"/>
                  </a:lnTo>
                  <a:lnTo>
                    <a:pt x="86867" y="465378"/>
                  </a:lnTo>
                  <a:close/>
                </a:path>
                <a:path w="1370329" h="1144904">
                  <a:moveTo>
                    <a:pt x="97536" y="1142542"/>
                  </a:moveTo>
                  <a:lnTo>
                    <a:pt x="97536" y="1133094"/>
                  </a:lnTo>
                  <a:lnTo>
                    <a:pt x="86106" y="1130045"/>
                  </a:lnTo>
                  <a:lnTo>
                    <a:pt x="86106" y="1139799"/>
                  </a:lnTo>
                  <a:lnTo>
                    <a:pt x="95250" y="1142238"/>
                  </a:lnTo>
                  <a:lnTo>
                    <a:pt x="97536" y="1142542"/>
                  </a:lnTo>
                  <a:close/>
                </a:path>
                <a:path w="1370329" h="1144904">
                  <a:moveTo>
                    <a:pt x="97535" y="462533"/>
                  </a:moveTo>
                  <a:lnTo>
                    <a:pt x="96773" y="462533"/>
                  </a:lnTo>
                  <a:lnTo>
                    <a:pt x="96773" y="462737"/>
                  </a:lnTo>
                  <a:lnTo>
                    <a:pt x="97535" y="462533"/>
                  </a:lnTo>
                  <a:close/>
                </a:path>
                <a:path w="1370329" h="1144904">
                  <a:moveTo>
                    <a:pt x="108204" y="1134618"/>
                  </a:moveTo>
                  <a:lnTo>
                    <a:pt x="96774" y="1132332"/>
                  </a:lnTo>
                  <a:lnTo>
                    <a:pt x="97536" y="1133094"/>
                  </a:lnTo>
                  <a:lnTo>
                    <a:pt x="97536" y="1142542"/>
                  </a:lnTo>
                  <a:lnTo>
                    <a:pt x="107442" y="1143857"/>
                  </a:lnTo>
                  <a:lnTo>
                    <a:pt x="107442" y="1134618"/>
                  </a:lnTo>
                  <a:lnTo>
                    <a:pt x="108204" y="1134618"/>
                  </a:lnTo>
                  <a:close/>
                </a:path>
                <a:path w="1370329" h="1144904">
                  <a:moveTo>
                    <a:pt x="108204" y="461009"/>
                  </a:moveTo>
                  <a:lnTo>
                    <a:pt x="107442" y="461009"/>
                  </a:lnTo>
                  <a:lnTo>
                    <a:pt x="108204" y="461009"/>
                  </a:lnTo>
                  <a:close/>
                </a:path>
                <a:path w="1370329" h="1144904">
                  <a:moveTo>
                    <a:pt x="1303782" y="1132331"/>
                  </a:moveTo>
                  <a:lnTo>
                    <a:pt x="1303782" y="1121664"/>
                  </a:lnTo>
                  <a:lnTo>
                    <a:pt x="1293876" y="1126235"/>
                  </a:lnTo>
                  <a:lnTo>
                    <a:pt x="1283970" y="1130045"/>
                  </a:lnTo>
                  <a:lnTo>
                    <a:pt x="1273302" y="1133093"/>
                  </a:lnTo>
                  <a:lnTo>
                    <a:pt x="1273302" y="1132332"/>
                  </a:lnTo>
                  <a:lnTo>
                    <a:pt x="1262634" y="1134617"/>
                  </a:lnTo>
                  <a:lnTo>
                    <a:pt x="107442" y="1134618"/>
                  </a:lnTo>
                  <a:lnTo>
                    <a:pt x="107442" y="1143857"/>
                  </a:lnTo>
                  <a:lnTo>
                    <a:pt x="112776" y="1144523"/>
                  </a:lnTo>
                  <a:lnTo>
                    <a:pt x="1257300" y="1144523"/>
                  </a:lnTo>
                  <a:lnTo>
                    <a:pt x="1275588" y="1142237"/>
                  </a:lnTo>
                  <a:lnTo>
                    <a:pt x="1287018" y="1139189"/>
                  </a:lnTo>
                  <a:lnTo>
                    <a:pt x="1297686" y="1135379"/>
                  </a:lnTo>
                  <a:lnTo>
                    <a:pt x="1303782" y="1132331"/>
                  </a:lnTo>
                  <a:close/>
                </a:path>
                <a:path w="1370329" h="1144904">
                  <a:moveTo>
                    <a:pt x="231647" y="451103"/>
                  </a:moveTo>
                  <a:lnTo>
                    <a:pt x="229205" y="451103"/>
                  </a:lnTo>
                  <a:lnTo>
                    <a:pt x="227838" y="452627"/>
                  </a:lnTo>
                  <a:lnTo>
                    <a:pt x="231647" y="451103"/>
                  </a:lnTo>
                  <a:close/>
                </a:path>
                <a:path w="1370329" h="1144904">
                  <a:moveTo>
                    <a:pt x="231647" y="460247"/>
                  </a:moveTo>
                  <a:lnTo>
                    <a:pt x="231647" y="451103"/>
                  </a:lnTo>
                  <a:lnTo>
                    <a:pt x="227838" y="452627"/>
                  </a:lnTo>
                  <a:lnTo>
                    <a:pt x="227838" y="460247"/>
                  </a:lnTo>
                  <a:lnTo>
                    <a:pt x="231647" y="460247"/>
                  </a:lnTo>
                  <a:close/>
                </a:path>
                <a:path w="1370329" h="1144904">
                  <a:moveTo>
                    <a:pt x="633984" y="0"/>
                  </a:moveTo>
                  <a:lnTo>
                    <a:pt x="229205" y="451103"/>
                  </a:lnTo>
                  <a:lnTo>
                    <a:pt x="231647" y="451103"/>
                  </a:lnTo>
                  <a:lnTo>
                    <a:pt x="231647" y="460247"/>
                  </a:lnTo>
                  <a:lnTo>
                    <a:pt x="233934" y="460247"/>
                  </a:lnTo>
                  <a:lnTo>
                    <a:pt x="620620" y="29029"/>
                  </a:lnTo>
                  <a:lnTo>
                    <a:pt x="622554" y="13715"/>
                  </a:lnTo>
                  <a:lnTo>
                    <a:pt x="630936" y="17525"/>
                  </a:lnTo>
                  <a:lnTo>
                    <a:pt x="630936" y="24343"/>
                  </a:lnTo>
                  <a:lnTo>
                    <a:pt x="633984" y="0"/>
                  </a:lnTo>
                  <a:close/>
                </a:path>
                <a:path w="1370329" h="1144904">
                  <a:moveTo>
                    <a:pt x="630936" y="24343"/>
                  </a:moveTo>
                  <a:lnTo>
                    <a:pt x="630936" y="17525"/>
                  </a:lnTo>
                  <a:lnTo>
                    <a:pt x="620620" y="29029"/>
                  </a:lnTo>
                  <a:lnTo>
                    <a:pt x="566166" y="460247"/>
                  </a:lnTo>
                  <a:lnTo>
                    <a:pt x="571499" y="460247"/>
                  </a:lnTo>
                  <a:lnTo>
                    <a:pt x="571500" y="451103"/>
                  </a:lnTo>
                  <a:lnTo>
                    <a:pt x="577501" y="451103"/>
                  </a:lnTo>
                  <a:lnTo>
                    <a:pt x="630936" y="24343"/>
                  </a:lnTo>
                  <a:close/>
                </a:path>
                <a:path w="1370329" h="1144904">
                  <a:moveTo>
                    <a:pt x="577501" y="451103"/>
                  </a:moveTo>
                  <a:lnTo>
                    <a:pt x="571500" y="451103"/>
                  </a:lnTo>
                  <a:lnTo>
                    <a:pt x="576834" y="456437"/>
                  </a:lnTo>
                  <a:lnTo>
                    <a:pt x="577501" y="451103"/>
                  </a:lnTo>
                  <a:close/>
                </a:path>
                <a:path w="1370329" h="1144904">
                  <a:moveTo>
                    <a:pt x="1370076" y="1031747"/>
                  </a:moveTo>
                  <a:lnTo>
                    <a:pt x="1370076" y="563117"/>
                  </a:lnTo>
                  <a:lnTo>
                    <a:pt x="1367790" y="545591"/>
                  </a:lnTo>
                  <a:lnTo>
                    <a:pt x="1345031" y="495895"/>
                  </a:lnTo>
                  <a:lnTo>
                    <a:pt x="1294284" y="458828"/>
                  </a:lnTo>
                  <a:lnTo>
                    <a:pt x="577501" y="451103"/>
                  </a:lnTo>
                  <a:lnTo>
                    <a:pt x="576834" y="456437"/>
                  </a:lnTo>
                  <a:lnTo>
                    <a:pt x="571500" y="451103"/>
                  </a:lnTo>
                  <a:lnTo>
                    <a:pt x="571499" y="460247"/>
                  </a:lnTo>
                  <a:lnTo>
                    <a:pt x="1257300" y="460247"/>
                  </a:lnTo>
                  <a:lnTo>
                    <a:pt x="1273302" y="462533"/>
                  </a:lnTo>
                  <a:lnTo>
                    <a:pt x="1283970" y="465581"/>
                  </a:lnTo>
                  <a:lnTo>
                    <a:pt x="1283970" y="464819"/>
                  </a:lnTo>
                  <a:lnTo>
                    <a:pt x="1293876" y="468629"/>
                  </a:lnTo>
                  <a:lnTo>
                    <a:pt x="1303020" y="473553"/>
                  </a:lnTo>
                  <a:lnTo>
                    <a:pt x="1303020" y="473201"/>
                  </a:lnTo>
                  <a:lnTo>
                    <a:pt x="1312164" y="478829"/>
                  </a:lnTo>
                  <a:lnTo>
                    <a:pt x="1312164" y="478535"/>
                  </a:lnTo>
                  <a:lnTo>
                    <a:pt x="1321308" y="485393"/>
                  </a:lnTo>
                  <a:lnTo>
                    <a:pt x="1321308" y="486017"/>
                  </a:lnTo>
                  <a:lnTo>
                    <a:pt x="1328928" y="492251"/>
                  </a:lnTo>
                  <a:lnTo>
                    <a:pt x="1328928" y="493013"/>
                  </a:lnTo>
                  <a:lnTo>
                    <a:pt x="1335786" y="499871"/>
                  </a:lnTo>
                  <a:lnTo>
                    <a:pt x="1341882" y="509015"/>
                  </a:lnTo>
                  <a:lnTo>
                    <a:pt x="1341882" y="508253"/>
                  </a:lnTo>
                  <a:lnTo>
                    <a:pt x="1347978" y="517397"/>
                  </a:lnTo>
                  <a:lnTo>
                    <a:pt x="1347978" y="518813"/>
                  </a:lnTo>
                  <a:lnTo>
                    <a:pt x="1352550" y="527303"/>
                  </a:lnTo>
                  <a:lnTo>
                    <a:pt x="1352550" y="528675"/>
                  </a:lnTo>
                  <a:lnTo>
                    <a:pt x="1355598" y="537209"/>
                  </a:lnTo>
                  <a:lnTo>
                    <a:pt x="1358646" y="547877"/>
                  </a:lnTo>
                  <a:lnTo>
                    <a:pt x="1358646" y="547115"/>
                  </a:lnTo>
                  <a:lnTo>
                    <a:pt x="1360170" y="558545"/>
                  </a:lnTo>
                  <a:lnTo>
                    <a:pt x="1360170" y="563879"/>
                  </a:lnTo>
                  <a:lnTo>
                    <a:pt x="1360932" y="569975"/>
                  </a:lnTo>
                  <a:lnTo>
                    <a:pt x="1360932" y="1072133"/>
                  </a:lnTo>
                  <a:lnTo>
                    <a:pt x="1364742" y="1060703"/>
                  </a:lnTo>
                  <a:lnTo>
                    <a:pt x="1367790" y="1049273"/>
                  </a:lnTo>
                  <a:lnTo>
                    <a:pt x="1370076" y="1031747"/>
                  </a:lnTo>
                  <a:close/>
                </a:path>
                <a:path w="1370329" h="1144904">
                  <a:moveTo>
                    <a:pt x="630936" y="17525"/>
                  </a:moveTo>
                  <a:lnTo>
                    <a:pt x="622554" y="13715"/>
                  </a:lnTo>
                  <a:lnTo>
                    <a:pt x="620620" y="29029"/>
                  </a:lnTo>
                  <a:lnTo>
                    <a:pt x="630936" y="17525"/>
                  </a:lnTo>
                  <a:close/>
                </a:path>
                <a:path w="1370329" h="1144904">
                  <a:moveTo>
                    <a:pt x="1303782" y="473963"/>
                  </a:moveTo>
                  <a:lnTo>
                    <a:pt x="1303020" y="473201"/>
                  </a:lnTo>
                  <a:lnTo>
                    <a:pt x="1303020" y="473553"/>
                  </a:lnTo>
                  <a:lnTo>
                    <a:pt x="1303782" y="473963"/>
                  </a:lnTo>
                  <a:close/>
                </a:path>
                <a:path w="1370329" h="1144904">
                  <a:moveTo>
                    <a:pt x="1312926" y="1126997"/>
                  </a:moveTo>
                  <a:lnTo>
                    <a:pt x="1312926" y="1116329"/>
                  </a:lnTo>
                  <a:lnTo>
                    <a:pt x="1303020" y="1121664"/>
                  </a:lnTo>
                  <a:lnTo>
                    <a:pt x="1303782" y="1121664"/>
                  </a:lnTo>
                  <a:lnTo>
                    <a:pt x="1303782" y="1132331"/>
                  </a:lnTo>
                  <a:lnTo>
                    <a:pt x="1308354" y="1130045"/>
                  </a:lnTo>
                  <a:lnTo>
                    <a:pt x="1312926" y="1126997"/>
                  </a:lnTo>
                  <a:close/>
                </a:path>
                <a:path w="1370329" h="1144904">
                  <a:moveTo>
                    <a:pt x="1312926" y="479297"/>
                  </a:moveTo>
                  <a:lnTo>
                    <a:pt x="1312164" y="478535"/>
                  </a:lnTo>
                  <a:lnTo>
                    <a:pt x="1312164" y="478829"/>
                  </a:lnTo>
                  <a:lnTo>
                    <a:pt x="1312926" y="479297"/>
                  </a:lnTo>
                  <a:close/>
                </a:path>
                <a:path w="1370329" h="1144904">
                  <a:moveTo>
                    <a:pt x="1321308" y="1121092"/>
                  </a:moveTo>
                  <a:lnTo>
                    <a:pt x="1321308" y="1110233"/>
                  </a:lnTo>
                  <a:lnTo>
                    <a:pt x="1312164" y="1116329"/>
                  </a:lnTo>
                  <a:lnTo>
                    <a:pt x="1312926" y="1116329"/>
                  </a:lnTo>
                  <a:lnTo>
                    <a:pt x="1312926" y="1126997"/>
                  </a:lnTo>
                  <a:lnTo>
                    <a:pt x="1317498" y="1123949"/>
                  </a:lnTo>
                  <a:lnTo>
                    <a:pt x="1321308" y="1121092"/>
                  </a:lnTo>
                  <a:close/>
                </a:path>
                <a:path w="1370329" h="1144904">
                  <a:moveTo>
                    <a:pt x="1321308" y="486017"/>
                  </a:moveTo>
                  <a:lnTo>
                    <a:pt x="1321308" y="485393"/>
                  </a:lnTo>
                  <a:lnTo>
                    <a:pt x="1320546" y="485393"/>
                  </a:lnTo>
                  <a:lnTo>
                    <a:pt x="1321308" y="486017"/>
                  </a:lnTo>
                  <a:close/>
                </a:path>
                <a:path w="1370329" h="1144904">
                  <a:moveTo>
                    <a:pt x="1328928" y="1115186"/>
                  </a:moveTo>
                  <a:lnTo>
                    <a:pt x="1328928" y="1102614"/>
                  </a:lnTo>
                  <a:lnTo>
                    <a:pt x="1328166" y="1103376"/>
                  </a:lnTo>
                  <a:lnTo>
                    <a:pt x="1320546" y="1110233"/>
                  </a:lnTo>
                  <a:lnTo>
                    <a:pt x="1321308" y="1110233"/>
                  </a:lnTo>
                  <a:lnTo>
                    <a:pt x="1321308" y="1121092"/>
                  </a:lnTo>
                  <a:lnTo>
                    <a:pt x="1326642" y="1117091"/>
                  </a:lnTo>
                  <a:lnTo>
                    <a:pt x="1328928" y="1115186"/>
                  </a:lnTo>
                  <a:close/>
                </a:path>
                <a:path w="1370329" h="1144904">
                  <a:moveTo>
                    <a:pt x="1328928" y="493013"/>
                  </a:moveTo>
                  <a:lnTo>
                    <a:pt x="1328928" y="492251"/>
                  </a:lnTo>
                  <a:lnTo>
                    <a:pt x="1328166" y="492251"/>
                  </a:lnTo>
                  <a:lnTo>
                    <a:pt x="1328928" y="493013"/>
                  </a:lnTo>
                  <a:close/>
                </a:path>
                <a:path w="1370329" h="1144904">
                  <a:moveTo>
                    <a:pt x="1328528" y="1102976"/>
                  </a:moveTo>
                  <a:lnTo>
                    <a:pt x="1328166" y="1103306"/>
                  </a:lnTo>
                  <a:lnTo>
                    <a:pt x="1328528" y="1102976"/>
                  </a:lnTo>
                  <a:close/>
                </a:path>
                <a:path w="1370329" h="1144904">
                  <a:moveTo>
                    <a:pt x="1328928" y="1102614"/>
                  </a:moveTo>
                  <a:lnTo>
                    <a:pt x="1328528" y="1102976"/>
                  </a:lnTo>
                  <a:lnTo>
                    <a:pt x="1328166" y="1103376"/>
                  </a:lnTo>
                  <a:lnTo>
                    <a:pt x="1328928" y="1102614"/>
                  </a:lnTo>
                  <a:close/>
                </a:path>
                <a:path w="1370329" h="1144904">
                  <a:moveTo>
                    <a:pt x="1347978" y="1094993"/>
                  </a:moveTo>
                  <a:lnTo>
                    <a:pt x="1347978" y="1077467"/>
                  </a:lnTo>
                  <a:lnTo>
                    <a:pt x="1335786" y="1095755"/>
                  </a:lnTo>
                  <a:lnTo>
                    <a:pt x="1335786" y="1094993"/>
                  </a:lnTo>
                  <a:lnTo>
                    <a:pt x="1328528" y="1102976"/>
                  </a:lnTo>
                  <a:lnTo>
                    <a:pt x="1328928" y="1102614"/>
                  </a:lnTo>
                  <a:lnTo>
                    <a:pt x="1328928" y="1115186"/>
                  </a:lnTo>
                  <a:lnTo>
                    <a:pt x="1335786" y="1109471"/>
                  </a:lnTo>
                  <a:lnTo>
                    <a:pt x="1343406" y="1101089"/>
                  </a:lnTo>
                  <a:lnTo>
                    <a:pt x="1347978" y="1094993"/>
                  </a:lnTo>
                  <a:close/>
                </a:path>
                <a:path w="1370329" h="1144904">
                  <a:moveTo>
                    <a:pt x="1347978" y="518813"/>
                  </a:moveTo>
                  <a:lnTo>
                    <a:pt x="1347978" y="517397"/>
                  </a:lnTo>
                  <a:lnTo>
                    <a:pt x="1347216" y="517397"/>
                  </a:lnTo>
                  <a:lnTo>
                    <a:pt x="1347978" y="518813"/>
                  </a:lnTo>
                  <a:close/>
                </a:path>
                <a:path w="1370329" h="1144904">
                  <a:moveTo>
                    <a:pt x="1352550" y="1087700"/>
                  </a:moveTo>
                  <a:lnTo>
                    <a:pt x="1352550" y="1068323"/>
                  </a:lnTo>
                  <a:lnTo>
                    <a:pt x="1347216" y="1078229"/>
                  </a:lnTo>
                  <a:lnTo>
                    <a:pt x="1347978" y="1077467"/>
                  </a:lnTo>
                  <a:lnTo>
                    <a:pt x="1347978" y="1094993"/>
                  </a:lnTo>
                  <a:lnTo>
                    <a:pt x="1350264" y="1091945"/>
                  </a:lnTo>
                  <a:lnTo>
                    <a:pt x="1352550" y="1087700"/>
                  </a:lnTo>
                  <a:close/>
                </a:path>
                <a:path w="1370329" h="1144904">
                  <a:moveTo>
                    <a:pt x="1352550" y="528675"/>
                  </a:moveTo>
                  <a:lnTo>
                    <a:pt x="1352550" y="527303"/>
                  </a:lnTo>
                  <a:lnTo>
                    <a:pt x="1351788" y="526541"/>
                  </a:lnTo>
                  <a:lnTo>
                    <a:pt x="1352550" y="528675"/>
                  </a:lnTo>
                  <a:close/>
                </a:path>
                <a:path w="1370329" h="1144904">
                  <a:moveTo>
                    <a:pt x="1360932" y="1072133"/>
                  </a:moveTo>
                  <a:lnTo>
                    <a:pt x="1360932" y="1025651"/>
                  </a:lnTo>
                  <a:lnTo>
                    <a:pt x="1360170" y="1031747"/>
                  </a:lnTo>
                  <a:lnTo>
                    <a:pt x="1360170" y="1036319"/>
                  </a:lnTo>
                  <a:lnTo>
                    <a:pt x="1358646" y="1047749"/>
                  </a:lnTo>
                  <a:lnTo>
                    <a:pt x="1355598" y="1058417"/>
                  </a:lnTo>
                  <a:lnTo>
                    <a:pt x="1355598" y="1057655"/>
                  </a:lnTo>
                  <a:lnTo>
                    <a:pt x="1351788" y="1068323"/>
                  </a:lnTo>
                  <a:lnTo>
                    <a:pt x="1352550" y="1068323"/>
                  </a:lnTo>
                  <a:lnTo>
                    <a:pt x="1352550" y="1087700"/>
                  </a:lnTo>
                  <a:lnTo>
                    <a:pt x="1360932" y="10721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829035" y="6522210"/>
            <a:ext cx="999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Math  Function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828531" y="6925056"/>
            <a:ext cx="408940" cy="340360"/>
            <a:chOff x="8828531" y="6925056"/>
            <a:chExt cx="408940" cy="340360"/>
          </a:xfrm>
        </p:grpSpPr>
        <p:sp>
          <p:nvSpPr>
            <p:cNvPr id="38" name="object 38"/>
            <p:cNvSpPr/>
            <p:nvPr/>
          </p:nvSpPr>
          <p:spPr>
            <a:xfrm>
              <a:off x="8833103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8704" y="0"/>
                  </a:lnTo>
                  <a:lnTo>
                    <a:pt x="298704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8704" y="230886"/>
                  </a:lnTo>
                  <a:lnTo>
                    <a:pt x="298704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28531" y="6925056"/>
              <a:ext cx="408940" cy="340360"/>
            </a:xfrm>
            <a:custGeom>
              <a:avLst/>
              <a:gdLst/>
              <a:ahLst/>
              <a:cxnLst/>
              <a:rect l="l" t="t" r="r" b="b"/>
              <a:pathLst>
                <a:path w="408940" h="340359">
                  <a:moveTo>
                    <a:pt x="303276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143" y="92964"/>
                  </a:lnTo>
                  <a:lnTo>
                    <a:pt x="9143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3276" y="88392"/>
                  </a:lnTo>
                  <a:close/>
                </a:path>
                <a:path w="408940" h="340359">
                  <a:moveTo>
                    <a:pt x="9143" y="97536"/>
                  </a:moveTo>
                  <a:lnTo>
                    <a:pt x="9143" y="92964"/>
                  </a:lnTo>
                  <a:lnTo>
                    <a:pt x="4572" y="97536"/>
                  </a:lnTo>
                  <a:lnTo>
                    <a:pt x="9143" y="97536"/>
                  </a:lnTo>
                  <a:close/>
                </a:path>
                <a:path w="408940" h="340359">
                  <a:moveTo>
                    <a:pt x="9143" y="242316"/>
                  </a:moveTo>
                  <a:lnTo>
                    <a:pt x="9143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143" y="242316"/>
                  </a:lnTo>
                  <a:close/>
                </a:path>
                <a:path w="408940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143" y="246888"/>
                  </a:lnTo>
                  <a:lnTo>
                    <a:pt x="9143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3276" y="251460"/>
                  </a:lnTo>
                  <a:lnTo>
                    <a:pt x="303276" y="315659"/>
                  </a:lnTo>
                  <a:lnTo>
                    <a:pt x="308610" y="307394"/>
                  </a:lnTo>
                  <a:close/>
                </a:path>
                <a:path w="408940" h="340359">
                  <a:moveTo>
                    <a:pt x="9143" y="251460"/>
                  </a:moveTo>
                  <a:lnTo>
                    <a:pt x="9143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143" y="251460"/>
                  </a:lnTo>
                  <a:close/>
                </a:path>
                <a:path w="408940" h="340359">
                  <a:moveTo>
                    <a:pt x="408431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4086"/>
                  </a:lnTo>
                  <a:lnTo>
                    <a:pt x="408431" y="169926"/>
                  </a:lnTo>
                  <a:close/>
                </a:path>
                <a:path w="408940" h="340359">
                  <a:moveTo>
                    <a:pt x="303276" y="97536"/>
                  </a:moveTo>
                  <a:lnTo>
                    <a:pt x="303276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3276" y="97536"/>
                  </a:lnTo>
                  <a:close/>
                </a:path>
                <a:path w="408940" h="340359">
                  <a:moveTo>
                    <a:pt x="303276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3276" y="251460"/>
                  </a:lnTo>
                  <a:close/>
                </a:path>
                <a:path w="408940" h="340359">
                  <a:moveTo>
                    <a:pt x="303276" y="315659"/>
                  </a:moveTo>
                  <a:lnTo>
                    <a:pt x="303276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71"/>
                  </a:lnTo>
                  <a:lnTo>
                    <a:pt x="299466" y="321564"/>
                  </a:lnTo>
                  <a:lnTo>
                    <a:pt x="303276" y="315659"/>
                  </a:lnTo>
                  <a:close/>
                </a:path>
                <a:path w="408940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8940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3276" y="88392"/>
                  </a:lnTo>
                  <a:lnTo>
                    <a:pt x="303276" y="97536"/>
                  </a:lnTo>
                  <a:lnTo>
                    <a:pt x="308610" y="97536"/>
                  </a:lnTo>
                  <a:close/>
                </a:path>
                <a:path w="408940" h="340359">
                  <a:moveTo>
                    <a:pt x="399288" y="184086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511"/>
                  </a:lnTo>
                  <a:lnTo>
                    <a:pt x="399288" y="184086"/>
                  </a:lnTo>
                  <a:close/>
                </a:path>
                <a:path w="408940" h="340359">
                  <a:moveTo>
                    <a:pt x="308610" y="324511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71"/>
                  </a:lnTo>
                  <a:lnTo>
                    <a:pt x="308610" y="324511"/>
                  </a:lnTo>
                  <a:close/>
                </a:path>
                <a:path w="408940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7697" y="6884923"/>
            <a:ext cx="2533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2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lang="en-US" sz="1400" spc="-5" dirty="0">
                <a:latin typeface="Times New Roman"/>
                <a:cs typeface="Times New Roman"/>
              </a:rPr>
              <a:t>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504698"/>
            <a:ext cx="52768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Some Application</a:t>
            </a:r>
            <a:r>
              <a:rPr sz="4000" spc="-95" dirty="0"/>
              <a:t> </a:t>
            </a:r>
            <a:r>
              <a:rPr sz="4000" dirty="0"/>
              <a:t>Areas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758951" y="6226302"/>
            <a:ext cx="8068309" cy="948055"/>
            <a:chOff x="758951" y="6226302"/>
            <a:chExt cx="8068309" cy="948055"/>
          </a:xfrm>
        </p:grpSpPr>
        <p:sp>
          <p:nvSpPr>
            <p:cNvPr id="5" name="object 5"/>
            <p:cNvSpPr/>
            <p:nvPr/>
          </p:nvSpPr>
          <p:spPr>
            <a:xfrm>
              <a:off x="773429" y="6240780"/>
              <a:ext cx="8039100" cy="919480"/>
            </a:xfrm>
            <a:custGeom>
              <a:avLst/>
              <a:gdLst/>
              <a:ahLst/>
              <a:cxnLst/>
              <a:rect l="l" t="t" r="r" b="b"/>
              <a:pathLst>
                <a:path w="8039100" h="919479">
                  <a:moveTo>
                    <a:pt x="8039100" y="765809"/>
                  </a:moveTo>
                  <a:lnTo>
                    <a:pt x="8039100" y="153161"/>
                  </a:lnTo>
                  <a:lnTo>
                    <a:pt x="8031291" y="104753"/>
                  </a:lnTo>
                  <a:lnTo>
                    <a:pt x="8009546" y="62709"/>
                  </a:lnTo>
                  <a:lnTo>
                    <a:pt x="7976390" y="29553"/>
                  </a:lnTo>
                  <a:lnTo>
                    <a:pt x="7934346" y="7808"/>
                  </a:lnTo>
                  <a:lnTo>
                    <a:pt x="7885938" y="0"/>
                  </a:lnTo>
                  <a:lnTo>
                    <a:pt x="153162" y="0"/>
                  </a:lnTo>
                  <a:lnTo>
                    <a:pt x="104753" y="7808"/>
                  </a:lnTo>
                  <a:lnTo>
                    <a:pt x="62709" y="29553"/>
                  </a:lnTo>
                  <a:lnTo>
                    <a:pt x="29553" y="62709"/>
                  </a:lnTo>
                  <a:lnTo>
                    <a:pt x="7808" y="104753"/>
                  </a:lnTo>
                  <a:lnTo>
                    <a:pt x="0" y="153162"/>
                  </a:lnTo>
                  <a:lnTo>
                    <a:pt x="0" y="765810"/>
                  </a:lnTo>
                  <a:lnTo>
                    <a:pt x="7808" y="814218"/>
                  </a:lnTo>
                  <a:lnTo>
                    <a:pt x="29553" y="856262"/>
                  </a:lnTo>
                  <a:lnTo>
                    <a:pt x="62709" y="889418"/>
                  </a:lnTo>
                  <a:lnTo>
                    <a:pt x="104753" y="911163"/>
                  </a:lnTo>
                  <a:lnTo>
                    <a:pt x="153162" y="918972"/>
                  </a:lnTo>
                  <a:lnTo>
                    <a:pt x="7885938" y="918971"/>
                  </a:lnTo>
                  <a:lnTo>
                    <a:pt x="7934346" y="911163"/>
                  </a:lnTo>
                  <a:lnTo>
                    <a:pt x="7976390" y="889418"/>
                  </a:lnTo>
                  <a:lnTo>
                    <a:pt x="8009546" y="856262"/>
                  </a:lnTo>
                  <a:lnTo>
                    <a:pt x="8031291" y="814218"/>
                  </a:lnTo>
                  <a:lnTo>
                    <a:pt x="8039100" y="76580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8951" y="6226302"/>
              <a:ext cx="8068309" cy="948055"/>
            </a:xfrm>
            <a:custGeom>
              <a:avLst/>
              <a:gdLst/>
              <a:ahLst/>
              <a:cxnLst/>
              <a:rect l="l" t="t" r="r" b="b"/>
              <a:pathLst>
                <a:path w="8068309" h="948054">
                  <a:moveTo>
                    <a:pt x="8068056" y="788670"/>
                  </a:moveTo>
                  <a:lnTo>
                    <a:pt x="8068056" y="167640"/>
                  </a:lnTo>
                  <a:lnTo>
                    <a:pt x="8067294" y="158496"/>
                  </a:lnTo>
                  <a:lnTo>
                    <a:pt x="8067294" y="150114"/>
                  </a:lnTo>
                  <a:lnTo>
                    <a:pt x="8055462" y="103964"/>
                  </a:lnTo>
                  <a:lnTo>
                    <a:pt x="8031303" y="63519"/>
                  </a:lnTo>
                  <a:lnTo>
                    <a:pt x="7997210" y="31212"/>
                  </a:lnTo>
                  <a:lnTo>
                    <a:pt x="7955577" y="9481"/>
                  </a:lnTo>
                  <a:lnTo>
                    <a:pt x="7908798" y="762"/>
                  </a:lnTo>
                  <a:lnTo>
                    <a:pt x="7900416" y="0"/>
                  </a:lnTo>
                  <a:lnTo>
                    <a:pt x="167640" y="0"/>
                  </a:lnTo>
                  <a:lnTo>
                    <a:pt x="119576" y="7253"/>
                  </a:lnTo>
                  <a:lnTo>
                    <a:pt x="77012" y="26855"/>
                  </a:lnTo>
                  <a:lnTo>
                    <a:pt x="41944" y="57080"/>
                  </a:lnTo>
                  <a:lnTo>
                    <a:pt x="16370" y="96202"/>
                  </a:lnTo>
                  <a:lnTo>
                    <a:pt x="2285" y="142494"/>
                  </a:lnTo>
                  <a:lnTo>
                    <a:pt x="761" y="150876"/>
                  </a:lnTo>
                  <a:lnTo>
                    <a:pt x="761" y="159258"/>
                  </a:lnTo>
                  <a:lnTo>
                    <a:pt x="0" y="167640"/>
                  </a:lnTo>
                  <a:lnTo>
                    <a:pt x="0" y="781050"/>
                  </a:lnTo>
                  <a:lnTo>
                    <a:pt x="11678" y="841533"/>
                  </a:lnTo>
                  <a:lnTo>
                    <a:pt x="28956" y="873639"/>
                  </a:lnTo>
                  <a:lnTo>
                    <a:pt x="28956" y="160020"/>
                  </a:lnTo>
                  <a:lnTo>
                    <a:pt x="30480" y="146304"/>
                  </a:lnTo>
                  <a:lnTo>
                    <a:pt x="48863" y="95621"/>
                  </a:lnTo>
                  <a:lnTo>
                    <a:pt x="80009" y="60198"/>
                  </a:lnTo>
                  <a:lnTo>
                    <a:pt x="127677" y="34656"/>
                  </a:lnTo>
                  <a:lnTo>
                    <a:pt x="167640" y="29001"/>
                  </a:lnTo>
                  <a:lnTo>
                    <a:pt x="7909559" y="29125"/>
                  </a:lnTo>
                  <a:lnTo>
                    <a:pt x="7962049" y="43101"/>
                  </a:lnTo>
                  <a:lnTo>
                    <a:pt x="8001176" y="72318"/>
                  </a:lnTo>
                  <a:lnTo>
                    <a:pt x="8028213" y="113001"/>
                  </a:lnTo>
                  <a:lnTo>
                    <a:pt x="8039100" y="160782"/>
                  </a:lnTo>
                  <a:lnTo>
                    <a:pt x="8039100" y="873195"/>
                  </a:lnTo>
                  <a:lnTo>
                    <a:pt x="8058406" y="836188"/>
                  </a:lnTo>
                  <a:lnTo>
                    <a:pt x="8068056" y="788670"/>
                  </a:lnTo>
                  <a:close/>
                </a:path>
                <a:path w="8068309" h="948054">
                  <a:moveTo>
                    <a:pt x="8039100" y="873195"/>
                  </a:moveTo>
                  <a:lnTo>
                    <a:pt x="8039100" y="787908"/>
                  </a:lnTo>
                  <a:lnTo>
                    <a:pt x="8038338" y="794766"/>
                  </a:lnTo>
                  <a:lnTo>
                    <a:pt x="8025233" y="841962"/>
                  </a:lnTo>
                  <a:lnTo>
                    <a:pt x="7995927" y="881291"/>
                  </a:lnTo>
                  <a:lnTo>
                    <a:pt x="7955061" y="908408"/>
                  </a:lnTo>
                  <a:lnTo>
                    <a:pt x="7907274" y="918972"/>
                  </a:lnTo>
                  <a:lnTo>
                    <a:pt x="167640" y="919734"/>
                  </a:lnTo>
                  <a:lnTo>
                    <a:pt x="118857" y="910421"/>
                  </a:lnTo>
                  <a:lnTo>
                    <a:pt x="77347" y="885801"/>
                  </a:lnTo>
                  <a:lnTo>
                    <a:pt x="46694" y="848619"/>
                  </a:lnTo>
                  <a:lnTo>
                    <a:pt x="30480" y="801624"/>
                  </a:lnTo>
                  <a:lnTo>
                    <a:pt x="29718" y="794004"/>
                  </a:lnTo>
                  <a:lnTo>
                    <a:pt x="28956" y="787146"/>
                  </a:lnTo>
                  <a:lnTo>
                    <a:pt x="28956" y="873639"/>
                  </a:lnTo>
                  <a:lnTo>
                    <a:pt x="61722" y="909828"/>
                  </a:lnTo>
                  <a:lnTo>
                    <a:pt x="95414" y="931697"/>
                  </a:lnTo>
                  <a:lnTo>
                    <a:pt x="143779" y="946408"/>
                  </a:lnTo>
                  <a:lnTo>
                    <a:pt x="167640" y="947928"/>
                  </a:lnTo>
                  <a:lnTo>
                    <a:pt x="7909559" y="947928"/>
                  </a:lnTo>
                  <a:lnTo>
                    <a:pt x="7917942" y="947166"/>
                  </a:lnTo>
                  <a:lnTo>
                    <a:pt x="7964661" y="935162"/>
                  </a:lnTo>
                  <a:lnTo>
                    <a:pt x="8004870" y="911373"/>
                  </a:lnTo>
                  <a:lnTo>
                    <a:pt x="8036731" y="877735"/>
                  </a:lnTo>
                  <a:lnTo>
                    <a:pt x="8039100" y="873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8088" y="6311136"/>
            <a:ext cx="7670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140" marR="5080" indent="-11080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 each of these areas you </a:t>
            </a:r>
            <a:r>
              <a:rPr sz="2400" spc="-10" dirty="0">
                <a:latin typeface="Times New Roman"/>
                <a:cs typeface="Times New Roman"/>
              </a:rPr>
              <a:t>can’t </a:t>
            </a:r>
            <a:r>
              <a:rPr sz="2400" spc="-5" dirty="0">
                <a:latin typeface="Times New Roman"/>
                <a:cs typeface="Times New Roman"/>
              </a:rPr>
              <a:t>build </a:t>
            </a:r>
            <a:r>
              <a:rPr sz="2400" dirty="0">
                <a:latin typeface="Times New Roman"/>
                <a:cs typeface="Times New Roman"/>
              </a:rPr>
              <a:t>the electronics </a:t>
            </a:r>
            <a:r>
              <a:rPr sz="2400" spc="-5" dirty="0">
                <a:latin typeface="Times New Roman"/>
                <a:cs typeface="Times New Roman"/>
              </a:rPr>
              <a:t>until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your  math models tell you what you need 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build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18731" y="582930"/>
            <a:ext cx="2950210" cy="495300"/>
          </a:xfrm>
          <a:custGeom>
            <a:avLst/>
            <a:gdLst/>
            <a:ahLst/>
            <a:cxnLst/>
            <a:rect l="l" t="t" r="r" b="b"/>
            <a:pathLst>
              <a:path w="2950209" h="495300">
                <a:moveTo>
                  <a:pt x="2949702" y="495299"/>
                </a:moveTo>
                <a:lnTo>
                  <a:pt x="2949702" y="0"/>
                </a:lnTo>
                <a:lnTo>
                  <a:pt x="0" y="0"/>
                </a:lnTo>
                <a:lnTo>
                  <a:pt x="0" y="495300"/>
                </a:lnTo>
                <a:lnTo>
                  <a:pt x="9144" y="495300"/>
                </a:lnTo>
                <a:lnTo>
                  <a:pt x="9144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2930652" y="19049"/>
                </a:lnTo>
                <a:lnTo>
                  <a:pt x="2930652" y="9905"/>
                </a:lnTo>
                <a:lnTo>
                  <a:pt x="2939796" y="19049"/>
                </a:lnTo>
                <a:lnTo>
                  <a:pt x="2939796" y="495299"/>
                </a:lnTo>
                <a:lnTo>
                  <a:pt x="2949702" y="495299"/>
                </a:lnTo>
                <a:close/>
              </a:path>
              <a:path w="2950209" h="495300">
                <a:moveTo>
                  <a:pt x="19050" y="19049"/>
                </a:moveTo>
                <a:lnTo>
                  <a:pt x="19050" y="9905"/>
                </a:lnTo>
                <a:lnTo>
                  <a:pt x="9144" y="19049"/>
                </a:lnTo>
                <a:lnTo>
                  <a:pt x="19050" y="19049"/>
                </a:lnTo>
                <a:close/>
              </a:path>
              <a:path w="2950209" h="495300">
                <a:moveTo>
                  <a:pt x="19050" y="476250"/>
                </a:moveTo>
                <a:lnTo>
                  <a:pt x="19050" y="19049"/>
                </a:lnTo>
                <a:lnTo>
                  <a:pt x="9144" y="19049"/>
                </a:lnTo>
                <a:lnTo>
                  <a:pt x="9144" y="476250"/>
                </a:lnTo>
                <a:lnTo>
                  <a:pt x="19050" y="476250"/>
                </a:lnTo>
                <a:close/>
              </a:path>
              <a:path w="2950209" h="495300">
                <a:moveTo>
                  <a:pt x="2939796" y="476249"/>
                </a:moveTo>
                <a:lnTo>
                  <a:pt x="9144" y="476250"/>
                </a:lnTo>
                <a:lnTo>
                  <a:pt x="19050" y="486156"/>
                </a:lnTo>
                <a:lnTo>
                  <a:pt x="19050" y="495300"/>
                </a:lnTo>
                <a:lnTo>
                  <a:pt x="2930652" y="495299"/>
                </a:lnTo>
                <a:lnTo>
                  <a:pt x="2930652" y="486155"/>
                </a:lnTo>
                <a:lnTo>
                  <a:pt x="2939796" y="476249"/>
                </a:lnTo>
                <a:close/>
              </a:path>
              <a:path w="2950209" h="495300">
                <a:moveTo>
                  <a:pt x="19050" y="495300"/>
                </a:moveTo>
                <a:lnTo>
                  <a:pt x="19050" y="486156"/>
                </a:lnTo>
                <a:lnTo>
                  <a:pt x="9144" y="476250"/>
                </a:lnTo>
                <a:lnTo>
                  <a:pt x="9144" y="495300"/>
                </a:lnTo>
                <a:lnTo>
                  <a:pt x="19050" y="495300"/>
                </a:lnTo>
                <a:close/>
              </a:path>
              <a:path w="2950209" h="495300">
                <a:moveTo>
                  <a:pt x="2939796" y="19049"/>
                </a:moveTo>
                <a:lnTo>
                  <a:pt x="2930652" y="9905"/>
                </a:lnTo>
                <a:lnTo>
                  <a:pt x="2930652" y="19049"/>
                </a:lnTo>
                <a:lnTo>
                  <a:pt x="2939796" y="19049"/>
                </a:lnTo>
                <a:close/>
              </a:path>
              <a:path w="2950209" h="495300">
                <a:moveTo>
                  <a:pt x="2939796" y="476249"/>
                </a:moveTo>
                <a:lnTo>
                  <a:pt x="2939796" y="19049"/>
                </a:lnTo>
                <a:lnTo>
                  <a:pt x="2930652" y="19049"/>
                </a:lnTo>
                <a:lnTo>
                  <a:pt x="2930652" y="476249"/>
                </a:lnTo>
                <a:lnTo>
                  <a:pt x="2939796" y="476249"/>
                </a:lnTo>
                <a:close/>
              </a:path>
              <a:path w="2950209" h="495300">
                <a:moveTo>
                  <a:pt x="2939796" y="495299"/>
                </a:moveTo>
                <a:lnTo>
                  <a:pt x="2939796" y="476249"/>
                </a:lnTo>
                <a:lnTo>
                  <a:pt x="2930652" y="486155"/>
                </a:lnTo>
                <a:lnTo>
                  <a:pt x="2930652" y="495299"/>
                </a:lnTo>
                <a:lnTo>
                  <a:pt x="2939796" y="495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81216" y="619759"/>
            <a:ext cx="2678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20" dirty="0">
                <a:latin typeface="Times New Roman"/>
                <a:cs typeface="Times New Roman"/>
              </a:rPr>
              <a:t>Table </a:t>
            </a:r>
            <a:r>
              <a:rPr sz="1200" dirty="0">
                <a:latin typeface="Times New Roman"/>
                <a:cs typeface="Times New Roman"/>
              </a:rPr>
              <a:t>32.1 in </a:t>
            </a:r>
            <a:r>
              <a:rPr sz="1200" i="1" dirty="0">
                <a:latin typeface="Times New Roman"/>
                <a:cs typeface="Times New Roman"/>
              </a:rPr>
              <a:t>Electrical</a:t>
            </a:r>
            <a:r>
              <a:rPr sz="1200" i="1" spc="-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Engineering  </a:t>
            </a:r>
            <a:r>
              <a:rPr sz="1200" i="1" spc="-5" dirty="0">
                <a:latin typeface="Times New Roman"/>
                <a:cs typeface="Times New Roman"/>
              </a:rPr>
              <a:t>Uncovered</a:t>
            </a:r>
            <a:r>
              <a:rPr sz="1200" spc="-5" dirty="0">
                <a:latin typeface="Times New Roman"/>
                <a:cs typeface="Times New Roman"/>
              </a:rPr>
              <a:t>, 2</a:t>
            </a:r>
            <a:r>
              <a:rPr sz="1200" spc="-7" baseline="24305" dirty="0">
                <a:latin typeface="Times New Roman"/>
                <a:cs typeface="Times New Roman"/>
              </a:rPr>
              <a:t>nd </a:t>
            </a:r>
            <a:r>
              <a:rPr sz="1200" dirty="0">
                <a:latin typeface="Times New Roman"/>
                <a:cs typeface="Times New Roman"/>
              </a:rPr>
              <a:t>Ed., by </a:t>
            </a:r>
            <a:r>
              <a:rPr sz="1200" spc="-5" dirty="0">
                <a:latin typeface="Times New Roman"/>
                <a:cs typeface="Times New Roman"/>
              </a:rPr>
              <a:t>White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Doering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5350" y="1210055"/>
          <a:ext cx="7816215" cy="4931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1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2000" b="1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Area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Specific Uses of Signals &amp;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Telecommunications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77165" indent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Answering machines, modems, fax machines, cell phones,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speaker phones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Speech and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Audio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78460" indent="-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Voice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mail, speaker verification, synthetic speech, audio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compression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(e.g.,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mp3)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Automotive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239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Engine control, antilock braking systems, active  suspension,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airbag control,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diagnosis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Medical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96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Hearing aids, remote monitoring, ultrasound imaging,  magnetic resonance imaging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(MRI)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Processing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28930" indent="-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3D animation, image enhancement, image compression  (JPEG), video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compression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(MPEG), high-definition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Systems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89230" indent="-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Head positioning in disk drives, laser control (e.g.,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printers,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CD/DVD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drives), engine &amp; motor control,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robots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Military &amp;</a:t>
                      </a:r>
                      <a:r>
                        <a:rPr sz="18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Aerospace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68960" indent="-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Radar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sonar,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navigation systems (e.g., GPS), secure  communications, missile guidance, battlefield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sensors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8828531" y="6925056"/>
            <a:ext cx="408940" cy="340360"/>
            <a:chOff x="8828531" y="6925056"/>
            <a:chExt cx="408940" cy="340360"/>
          </a:xfrm>
        </p:grpSpPr>
        <p:sp>
          <p:nvSpPr>
            <p:cNvPr id="12" name="object 12"/>
            <p:cNvSpPr/>
            <p:nvPr/>
          </p:nvSpPr>
          <p:spPr>
            <a:xfrm>
              <a:off x="8833103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8704" y="0"/>
                  </a:lnTo>
                  <a:lnTo>
                    <a:pt x="298704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8704" y="230886"/>
                  </a:lnTo>
                  <a:lnTo>
                    <a:pt x="298704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28531" y="6925056"/>
              <a:ext cx="408940" cy="340360"/>
            </a:xfrm>
            <a:custGeom>
              <a:avLst/>
              <a:gdLst/>
              <a:ahLst/>
              <a:cxnLst/>
              <a:rect l="l" t="t" r="r" b="b"/>
              <a:pathLst>
                <a:path w="408940" h="340359">
                  <a:moveTo>
                    <a:pt x="303276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143" y="92964"/>
                  </a:lnTo>
                  <a:lnTo>
                    <a:pt x="9143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3276" y="88392"/>
                  </a:lnTo>
                  <a:close/>
                </a:path>
                <a:path w="408940" h="340359">
                  <a:moveTo>
                    <a:pt x="9143" y="97536"/>
                  </a:moveTo>
                  <a:lnTo>
                    <a:pt x="9143" y="92964"/>
                  </a:lnTo>
                  <a:lnTo>
                    <a:pt x="4572" y="97536"/>
                  </a:lnTo>
                  <a:lnTo>
                    <a:pt x="9143" y="97536"/>
                  </a:lnTo>
                  <a:close/>
                </a:path>
                <a:path w="408940" h="340359">
                  <a:moveTo>
                    <a:pt x="9143" y="242316"/>
                  </a:moveTo>
                  <a:lnTo>
                    <a:pt x="9143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143" y="242316"/>
                  </a:lnTo>
                  <a:close/>
                </a:path>
                <a:path w="408940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143" y="246888"/>
                  </a:lnTo>
                  <a:lnTo>
                    <a:pt x="9143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3276" y="251460"/>
                  </a:lnTo>
                  <a:lnTo>
                    <a:pt x="303276" y="315659"/>
                  </a:lnTo>
                  <a:lnTo>
                    <a:pt x="308610" y="307394"/>
                  </a:lnTo>
                  <a:close/>
                </a:path>
                <a:path w="408940" h="340359">
                  <a:moveTo>
                    <a:pt x="9143" y="251460"/>
                  </a:moveTo>
                  <a:lnTo>
                    <a:pt x="9143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143" y="251460"/>
                  </a:lnTo>
                  <a:close/>
                </a:path>
                <a:path w="408940" h="340359">
                  <a:moveTo>
                    <a:pt x="408431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4086"/>
                  </a:lnTo>
                  <a:lnTo>
                    <a:pt x="408431" y="169926"/>
                  </a:lnTo>
                  <a:close/>
                </a:path>
                <a:path w="408940" h="340359">
                  <a:moveTo>
                    <a:pt x="303276" y="97536"/>
                  </a:moveTo>
                  <a:lnTo>
                    <a:pt x="303276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3276" y="97536"/>
                  </a:lnTo>
                  <a:close/>
                </a:path>
                <a:path w="408940" h="340359">
                  <a:moveTo>
                    <a:pt x="303276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3276" y="251460"/>
                  </a:lnTo>
                  <a:close/>
                </a:path>
                <a:path w="408940" h="340359">
                  <a:moveTo>
                    <a:pt x="303276" y="315659"/>
                  </a:moveTo>
                  <a:lnTo>
                    <a:pt x="303276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71"/>
                  </a:lnTo>
                  <a:lnTo>
                    <a:pt x="299466" y="321564"/>
                  </a:lnTo>
                  <a:lnTo>
                    <a:pt x="303276" y="315659"/>
                  </a:lnTo>
                  <a:close/>
                </a:path>
                <a:path w="408940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8940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3276" y="88392"/>
                  </a:lnTo>
                  <a:lnTo>
                    <a:pt x="303276" y="97536"/>
                  </a:lnTo>
                  <a:lnTo>
                    <a:pt x="308610" y="97536"/>
                  </a:lnTo>
                  <a:close/>
                </a:path>
                <a:path w="408940" h="340359">
                  <a:moveTo>
                    <a:pt x="399288" y="184086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511"/>
                  </a:lnTo>
                  <a:lnTo>
                    <a:pt x="399288" y="184086"/>
                  </a:lnTo>
                  <a:close/>
                </a:path>
                <a:path w="408940" h="340359">
                  <a:moveTo>
                    <a:pt x="308610" y="324511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71"/>
                  </a:lnTo>
                  <a:lnTo>
                    <a:pt x="308610" y="324511"/>
                  </a:lnTo>
                  <a:close/>
                </a:path>
                <a:path w="408940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7697" y="6884923"/>
            <a:ext cx="2533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4/5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5378" y="5109209"/>
            <a:ext cx="5831585" cy="2155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35855" y="5389117"/>
            <a:ext cx="1057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marR="5080" indent="-6794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Forward 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6128" y="6637272"/>
            <a:ext cx="127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Feedback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468924"/>
            <a:ext cx="8632190" cy="49123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8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Five Common Signals &amp; Systems</a:t>
            </a:r>
            <a:r>
              <a:rPr sz="2800" b="1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Scenarios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system, </a:t>
            </a:r>
            <a:r>
              <a:rPr sz="2400" dirty="0">
                <a:latin typeface="Times New Roman"/>
                <a:cs typeface="Times New Roman"/>
              </a:rPr>
              <a:t>determine a signal that </a:t>
            </a:r>
            <a:r>
              <a:rPr sz="2400" spc="-5" dirty="0">
                <a:latin typeface="Times New Roman"/>
                <a:cs typeface="Times New Roman"/>
              </a:rPr>
              <a:t>will pass </a:t>
            </a:r>
            <a:r>
              <a:rPr sz="2400" dirty="0">
                <a:latin typeface="Times New Roman"/>
                <a:cs typeface="Times New Roman"/>
              </a:rPr>
              <a:t>through it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endParaRPr sz="24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latin typeface="Wingdings 3"/>
                <a:cs typeface="Wingdings 3"/>
              </a:rPr>
              <a:t></a:t>
            </a:r>
            <a:r>
              <a:rPr sz="2000" spc="-5" dirty="0">
                <a:latin typeface="Times New Roman"/>
                <a:cs typeface="Times New Roman"/>
              </a:rPr>
              <a:t> e.g., Communication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Transmitter</a:t>
            </a:r>
            <a:endParaRPr sz="20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a type </a:t>
            </a:r>
            <a:r>
              <a:rPr sz="2400" spc="-5" dirty="0">
                <a:latin typeface="Times New Roman"/>
                <a:cs typeface="Times New Roman"/>
              </a:rPr>
              <a:t>of signal, design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will pass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well</a:t>
            </a:r>
            <a:endParaRPr sz="24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latin typeface="Wingdings 3"/>
                <a:cs typeface="Wingdings 3"/>
              </a:rPr>
              <a:t></a:t>
            </a:r>
            <a:r>
              <a:rPr sz="2000" spc="-5" dirty="0">
                <a:latin typeface="Times New Roman"/>
                <a:cs typeface="Times New Roman"/>
              </a:rPr>
              <a:t> e.g., Audio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Amplifier</a:t>
            </a:r>
            <a:endParaRPr sz="20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Design a system that will make a desired change to 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Wingdings 3"/>
                <a:cs typeface="Wingdings 3"/>
              </a:rPr>
              <a:t></a:t>
            </a:r>
            <a:r>
              <a:rPr sz="2000" spc="-5" dirty="0">
                <a:latin typeface="Times New Roman"/>
                <a:cs typeface="Times New Roman"/>
              </a:rPr>
              <a:t> e.g., Audio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Equalizer</a:t>
            </a:r>
            <a:endParaRPr sz="20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Design a system that will extract desired info from 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latin typeface="Wingdings 3"/>
                <a:cs typeface="Wingdings 3"/>
              </a:rPr>
              <a:t></a:t>
            </a:r>
            <a:r>
              <a:rPr sz="2000" spc="-5" dirty="0">
                <a:latin typeface="Times New Roman"/>
                <a:cs typeface="Times New Roman"/>
              </a:rPr>
              <a:t> e.g., Radar System or Communication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Receiver</a:t>
            </a:r>
            <a:endParaRPr sz="20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Design a system (and maybe signal) that gives a desired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  <a:p>
            <a:pPr marL="952500">
              <a:lnSpc>
                <a:spcPts val="2325"/>
              </a:lnSpc>
              <a:spcBef>
                <a:spcPts val="495"/>
              </a:spcBef>
            </a:pPr>
            <a:r>
              <a:rPr sz="2000" spc="-5" dirty="0">
                <a:latin typeface="Wingdings 3"/>
                <a:cs typeface="Wingdings 3"/>
              </a:rPr>
              <a:t></a:t>
            </a:r>
            <a:r>
              <a:rPr sz="2000" spc="-5" dirty="0">
                <a:latin typeface="Times New Roman"/>
                <a:cs typeface="Times New Roman"/>
              </a:rPr>
              <a:t> e.g., Control System…. such as cruise control for a car</a:t>
            </a:r>
            <a:endParaRPr sz="2000">
              <a:latin typeface="Times New Roman"/>
              <a:cs typeface="Times New Roman"/>
            </a:endParaRPr>
          </a:p>
          <a:p>
            <a:pPr marL="820419">
              <a:lnSpc>
                <a:spcPts val="280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external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forces: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i="1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2265" y="5127752"/>
            <a:ext cx="1714500" cy="8178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</a:t>
            </a:r>
            <a:endParaRPr sz="2400">
              <a:latin typeface="Times New Roman"/>
              <a:cs typeface="Times New Roman"/>
            </a:endParaRPr>
          </a:p>
          <a:p>
            <a:pPr marL="371475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33CC33"/>
                </a:solidFill>
                <a:latin typeface="Times New Roman"/>
                <a:cs typeface="Times New Roman"/>
              </a:rPr>
              <a:t>speed:</a:t>
            </a:r>
            <a:r>
              <a:rPr sz="2400" b="1" spc="-50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CC33"/>
                </a:solidFill>
                <a:latin typeface="Times New Roman"/>
                <a:cs typeface="Times New Roman"/>
              </a:rPr>
              <a:t>v</a:t>
            </a:r>
            <a:r>
              <a:rPr sz="2400" b="1" spc="-5" dirty="0">
                <a:solidFill>
                  <a:srgbClr val="33CC33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33CC33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33CC33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7502" y="6503160"/>
            <a:ext cx="1828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Cruise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84782" y="5350002"/>
            <a:ext cx="1588770" cy="665480"/>
            <a:chOff x="1684782" y="5350002"/>
            <a:chExt cx="1588770" cy="665480"/>
          </a:xfrm>
        </p:grpSpPr>
        <p:sp>
          <p:nvSpPr>
            <p:cNvPr id="10" name="object 10"/>
            <p:cNvSpPr/>
            <p:nvPr/>
          </p:nvSpPr>
          <p:spPr>
            <a:xfrm>
              <a:off x="1684782" y="5350002"/>
              <a:ext cx="1588770" cy="665480"/>
            </a:xfrm>
            <a:custGeom>
              <a:avLst/>
              <a:gdLst/>
              <a:ahLst/>
              <a:cxnLst/>
              <a:rect l="l" t="t" r="r" b="b"/>
              <a:pathLst>
                <a:path w="1588770" h="665479">
                  <a:moveTo>
                    <a:pt x="1588770" y="386334"/>
                  </a:moveTo>
                  <a:lnTo>
                    <a:pt x="1512570" y="348234"/>
                  </a:lnTo>
                  <a:lnTo>
                    <a:pt x="1512570" y="376428"/>
                  </a:lnTo>
                  <a:lnTo>
                    <a:pt x="177546" y="376428"/>
                  </a:lnTo>
                  <a:lnTo>
                    <a:pt x="177546" y="76200"/>
                  </a:lnTo>
                  <a:lnTo>
                    <a:pt x="206502" y="76200"/>
                  </a:lnTo>
                  <a:lnTo>
                    <a:pt x="168402" y="0"/>
                  </a:lnTo>
                  <a:lnTo>
                    <a:pt x="130302" y="76200"/>
                  </a:lnTo>
                  <a:lnTo>
                    <a:pt x="158496" y="76200"/>
                  </a:lnTo>
                  <a:lnTo>
                    <a:pt x="158496" y="376428"/>
                  </a:lnTo>
                  <a:lnTo>
                    <a:pt x="0" y="376428"/>
                  </a:lnTo>
                  <a:lnTo>
                    <a:pt x="0" y="395478"/>
                  </a:lnTo>
                  <a:lnTo>
                    <a:pt x="158496" y="395478"/>
                  </a:lnTo>
                  <a:lnTo>
                    <a:pt x="158496" y="665226"/>
                  </a:lnTo>
                  <a:lnTo>
                    <a:pt x="177546" y="665226"/>
                  </a:lnTo>
                  <a:lnTo>
                    <a:pt x="177546" y="395478"/>
                  </a:lnTo>
                  <a:lnTo>
                    <a:pt x="1512570" y="395478"/>
                  </a:lnTo>
                  <a:lnTo>
                    <a:pt x="1512570" y="424434"/>
                  </a:lnTo>
                  <a:lnTo>
                    <a:pt x="1525524" y="417957"/>
                  </a:lnTo>
                  <a:lnTo>
                    <a:pt x="1588770" y="386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5564" y="5527365"/>
              <a:ext cx="1172210" cy="370840"/>
            </a:xfrm>
            <a:custGeom>
              <a:avLst/>
              <a:gdLst/>
              <a:ahLst/>
              <a:cxnLst/>
              <a:rect l="l" t="t" r="r" b="b"/>
              <a:pathLst>
                <a:path w="1172210" h="370839">
                  <a:moveTo>
                    <a:pt x="1067308" y="292282"/>
                  </a:moveTo>
                  <a:lnTo>
                    <a:pt x="1043156" y="254339"/>
                  </a:lnTo>
                  <a:lnTo>
                    <a:pt x="1026890" y="220848"/>
                  </a:lnTo>
                  <a:lnTo>
                    <a:pt x="1009052" y="187323"/>
                  </a:lnTo>
                  <a:lnTo>
                    <a:pt x="986028" y="155630"/>
                  </a:lnTo>
                  <a:lnTo>
                    <a:pt x="947040" y="121288"/>
                  </a:lnTo>
                  <a:lnTo>
                    <a:pt x="913933" y="100738"/>
                  </a:lnTo>
                  <a:lnTo>
                    <a:pt x="879534" y="81726"/>
                  </a:lnTo>
                  <a:lnTo>
                    <a:pt x="826008" y="53522"/>
                  </a:lnTo>
                  <a:lnTo>
                    <a:pt x="778764" y="32186"/>
                  </a:lnTo>
                  <a:lnTo>
                    <a:pt x="726588" y="14421"/>
                  </a:lnTo>
                  <a:lnTo>
                    <a:pt x="679895" y="3046"/>
                  </a:lnTo>
                  <a:lnTo>
                    <a:pt x="638057" y="0"/>
                  </a:lnTo>
                  <a:lnTo>
                    <a:pt x="600448" y="7223"/>
                  </a:lnTo>
                  <a:lnTo>
                    <a:pt x="566441" y="26656"/>
                  </a:lnTo>
                  <a:lnTo>
                    <a:pt x="535410" y="60238"/>
                  </a:lnTo>
                  <a:lnTo>
                    <a:pt x="506730" y="109910"/>
                  </a:lnTo>
                  <a:lnTo>
                    <a:pt x="479298" y="166298"/>
                  </a:lnTo>
                  <a:lnTo>
                    <a:pt x="467106" y="195254"/>
                  </a:lnTo>
                  <a:lnTo>
                    <a:pt x="452052" y="227916"/>
                  </a:lnTo>
                  <a:lnTo>
                    <a:pt x="421073" y="292468"/>
                  </a:lnTo>
                  <a:lnTo>
                    <a:pt x="396240" y="327080"/>
                  </a:lnTo>
                  <a:lnTo>
                    <a:pt x="385238" y="332524"/>
                  </a:lnTo>
                  <a:lnTo>
                    <a:pt x="380623" y="330636"/>
                  </a:lnTo>
                  <a:lnTo>
                    <a:pt x="338729" y="280338"/>
                  </a:lnTo>
                  <a:lnTo>
                    <a:pt x="314491" y="232913"/>
                  </a:lnTo>
                  <a:lnTo>
                    <a:pt x="266085" y="124736"/>
                  </a:lnTo>
                  <a:lnTo>
                    <a:pt x="241192" y="75486"/>
                  </a:lnTo>
                  <a:lnTo>
                    <a:pt x="215356" y="37131"/>
                  </a:lnTo>
                  <a:lnTo>
                    <a:pt x="188214" y="15422"/>
                  </a:lnTo>
                  <a:lnTo>
                    <a:pt x="182118" y="13136"/>
                  </a:lnTo>
                  <a:lnTo>
                    <a:pt x="176022" y="11612"/>
                  </a:lnTo>
                  <a:lnTo>
                    <a:pt x="171450" y="11612"/>
                  </a:lnTo>
                  <a:lnTo>
                    <a:pt x="170688" y="10850"/>
                  </a:lnTo>
                  <a:lnTo>
                    <a:pt x="169164" y="10850"/>
                  </a:lnTo>
                  <a:lnTo>
                    <a:pt x="156972" y="12374"/>
                  </a:lnTo>
                  <a:lnTo>
                    <a:pt x="135000" y="22320"/>
                  </a:lnTo>
                  <a:lnTo>
                    <a:pt x="116166" y="39992"/>
                  </a:lnTo>
                  <a:lnTo>
                    <a:pt x="99829" y="61000"/>
                  </a:lnTo>
                  <a:lnTo>
                    <a:pt x="85343" y="80954"/>
                  </a:lnTo>
                  <a:lnTo>
                    <a:pt x="80009" y="87050"/>
                  </a:lnTo>
                  <a:lnTo>
                    <a:pt x="77723" y="89336"/>
                  </a:lnTo>
                  <a:lnTo>
                    <a:pt x="57875" y="110374"/>
                  </a:lnTo>
                  <a:lnTo>
                    <a:pt x="40962" y="133765"/>
                  </a:lnTo>
                  <a:lnTo>
                    <a:pt x="25094" y="157993"/>
                  </a:lnTo>
                  <a:lnTo>
                    <a:pt x="8382" y="181538"/>
                  </a:lnTo>
                  <a:lnTo>
                    <a:pt x="4572" y="186110"/>
                  </a:lnTo>
                  <a:lnTo>
                    <a:pt x="0" y="190682"/>
                  </a:lnTo>
                  <a:lnTo>
                    <a:pt x="27432" y="217352"/>
                  </a:lnTo>
                  <a:lnTo>
                    <a:pt x="32004" y="212780"/>
                  </a:lnTo>
                  <a:lnTo>
                    <a:pt x="37338" y="206684"/>
                  </a:lnTo>
                  <a:lnTo>
                    <a:pt x="54537" y="182520"/>
                  </a:lnTo>
                  <a:lnTo>
                    <a:pt x="70470" y="158326"/>
                  </a:lnTo>
                  <a:lnTo>
                    <a:pt x="87363" y="134879"/>
                  </a:lnTo>
                  <a:lnTo>
                    <a:pt x="114300" y="105338"/>
                  </a:lnTo>
                  <a:lnTo>
                    <a:pt x="131826" y="81716"/>
                  </a:lnTo>
                  <a:lnTo>
                    <a:pt x="137922" y="74096"/>
                  </a:lnTo>
                  <a:lnTo>
                    <a:pt x="148590" y="60380"/>
                  </a:lnTo>
                  <a:lnTo>
                    <a:pt x="153924" y="55808"/>
                  </a:lnTo>
                  <a:lnTo>
                    <a:pt x="156210" y="53522"/>
                  </a:lnTo>
                  <a:lnTo>
                    <a:pt x="158496" y="51998"/>
                  </a:lnTo>
                  <a:lnTo>
                    <a:pt x="160782" y="51236"/>
                  </a:lnTo>
                  <a:lnTo>
                    <a:pt x="163068" y="49712"/>
                  </a:lnTo>
                  <a:lnTo>
                    <a:pt x="164592" y="49712"/>
                  </a:lnTo>
                  <a:lnTo>
                    <a:pt x="166116" y="48950"/>
                  </a:lnTo>
                  <a:lnTo>
                    <a:pt x="169164" y="48950"/>
                  </a:lnTo>
                  <a:lnTo>
                    <a:pt x="169164" y="49407"/>
                  </a:lnTo>
                  <a:lnTo>
                    <a:pt x="170688" y="49712"/>
                  </a:lnTo>
                  <a:lnTo>
                    <a:pt x="172212" y="50474"/>
                  </a:lnTo>
                  <a:lnTo>
                    <a:pt x="204277" y="87626"/>
                  </a:lnTo>
                  <a:lnTo>
                    <a:pt x="224790" y="128198"/>
                  </a:lnTo>
                  <a:lnTo>
                    <a:pt x="230124" y="140390"/>
                  </a:lnTo>
                  <a:lnTo>
                    <a:pt x="280249" y="248827"/>
                  </a:lnTo>
                  <a:lnTo>
                    <a:pt x="305659" y="297632"/>
                  </a:lnTo>
                  <a:lnTo>
                    <a:pt x="333756" y="338510"/>
                  </a:lnTo>
                  <a:lnTo>
                    <a:pt x="340614" y="346892"/>
                  </a:lnTo>
                  <a:lnTo>
                    <a:pt x="345186" y="350702"/>
                  </a:lnTo>
                  <a:lnTo>
                    <a:pt x="348996" y="354512"/>
                  </a:lnTo>
                  <a:lnTo>
                    <a:pt x="383669" y="370744"/>
                  </a:lnTo>
                  <a:lnTo>
                    <a:pt x="414510" y="360575"/>
                  </a:lnTo>
                  <a:lnTo>
                    <a:pt x="441607" y="331657"/>
                  </a:lnTo>
                  <a:lnTo>
                    <a:pt x="465051" y="291643"/>
                  </a:lnTo>
                  <a:lnTo>
                    <a:pt x="484929" y="248184"/>
                  </a:lnTo>
                  <a:lnTo>
                    <a:pt x="501332" y="208932"/>
                  </a:lnTo>
                  <a:lnTo>
                    <a:pt x="514350" y="181538"/>
                  </a:lnTo>
                  <a:lnTo>
                    <a:pt x="520445" y="167822"/>
                  </a:lnTo>
                  <a:lnTo>
                    <a:pt x="534162" y="140390"/>
                  </a:lnTo>
                  <a:lnTo>
                    <a:pt x="540258" y="127436"/>
                  </a:lnTo>
                  <a:lnTo>
                    <a:pt x="559399" y="94125"/>
                  </a:lnTo>
                  <a:lnTo>
                    <a:pt x="592809" y="53810"/>
                  </a:lnTo>
                  <a:lnTo>
                    <a:pt x="630174" y="39806"/>
                  </a:lnTo>
                  <a:lnTo>
                    <a:pt x="664230" y="39700"/>
                  </a:lnTo>
                  <a:lnTo>
                    <a:pt x="699044" y="45712"/>
                  </a:lnTo>
                  <a:lnTo>
                    <a:pt x="765048" y="68000"/>
                  </a:lnTo>
                  <a:lnTo>
                    <a:pt x="810006" y="87812"/>
                  </a:lnTo>
                  <a:lnTo>
                    <a:pt x="853440" y="110672"/>
                  </a:lnTo>
                  <a:lnTo>
                    <a:pt x="905737" y="140119"/>
                  </a:lnTo>
                  <a:lnTo>
                    <a:pt x="953262" y="175442"/>
                  </a:lnTo>
                  <a:lnTo>
                    <a:pt x="984693" y="220879"/>
                  </a:lnTo>
                  <a:lnTo>
                    <a:pt x="1013494" y="280417"/>
                  </a:lnTo>
                  <a:lnTo>
                    <a:pt x="1030224" y="308792"/>
                  </a:lnTo>
                  <a:lnTo>
                    <a:pt x="1034034" y="313364"/>
                  </a:lnTo>
                  <a:lnTo>
                    <a:pt x="1038606" y="317936"/>
                  </a:lnTo>
                  <a:lnTo>
                    <a:pt x="1042416" y="320984"/>
                  </a:lnTo>
                  <a:lnTo>
                    <a:pt x="1047750" y="324794"/>
                  </a:lnTo>
                  <a:lnTo>
                    <a:pt x="1048512" y="325556"/>
                  </a:lnTo>
                  <a:lnTo>
                    <a:pt x="1049274" y="325556"/>
                  </a:lnTo>
                  <a:lnTo>
                    <a:pt x="1053846" y="327842"/>
                  </a:lnTo>
                  <a:lnTo>
                    <a:pt x="1054608" y="327842"/>
                  </a:lnTo>
                  <a:lnTo>
                    <a:pt x="1055370" y="328604"/>
                  </a:lnTo>
                  <a:lnTo>
                    <a:pt x="1056894" y="328604"/>
                  </a:lnTo>
                  <a:lnTo>
                    <a:pt x="1059942" y="329366"/>
                  </a:lnTo>
                  <a:lnTo>
                    <a:pt x="1061466" y="330128"/>
                  </a:lnTo>
                  <a:lnTo>
                    <a:pt x="1066038" y="330128"/>
                  </a:lnTo>
                  <a:lnTo>
                    <a:pt x="1066038" y="292028"/>
                  </a:lnTo>
                  <a:lnTo>
                    <a:pt x="1067308" y="292282"/>
                  </a:lnTo>
                  <a:close/>
                </a:path>
                <a:path w="1172210" h="370839">
                  <a:moveTo>
                    <a:pt x="169164" y="49407"/>
                  </a:moveTo>
                  <a:lnTo>
                    <a:pt x="169164" y="48950"/>
                  </a:lnTo>
                  <a:lnTo>
                    <a:pt x="166878" y="48950"/>
                  </a:lnTo>
                  <a:lnTo>
                    <a:pt x="169164" y="49407"/>
                  </a:lnTo>
                  <a:close/>
                </a:path>
                <a:path w="1172210" h="370839">
                  <a:moveTo>
                    <a:pt x="1068324" y="292409"/>
                  </a:moveTo>
                  <a:lnTo>
                    <a:pt x="1066038" y="291266"/>
                  </a:lnTo>
                  <a:lnTo>
                    <a:pt x="1067308" y="292113"/>
                  </a:lnTo>
                  <a:lnTo>
                    <a:pt x="1067562" y="292219"/>
                  </a:lnTo>
                  <a:lnTo>
                    <a:pt x="1068324" y="292409"/>
                  </a:lnTo>
                  <a:close/>
                </a:path>
                <a:path w="1172210" h="370839">
                  <a:moveTo>
                    <a:pt x="1067562" y="292409"/>
                  </a:moveTo>
                  <a:lnTo>
                    <a:pt x="1067308" y="292282"/>
                  </a:lnTo>
                  <a:lnTo>
                    <a:pt x="1066038" y="292028"/>
                  </a:lnTo>
                  <a:lnTo>
                    <a:pt x="1067562" y="292409"/>
                  </a:lnTo>
                  <a:close/>
                </a:path>
                <a:path w="1172210" h="370839">
                  <a:moveTo>
                    <a:pt x="1067888" y="292572"/>
                  </a:moveTo>
                  <a:lnTo>
                    <a:pt x="1067670" y="292464"/>
                  </a:lnTo>
                  <a:lnTo>
                    <a:pt x="1067308" y="292346"/>
                  </a:lnTo>
                  <a:lnTo>
                    <a:pt x="1066038" y="292028"/>
                  </a:lnTo>
                  <a:lnTo>
                    <a:pt x="1066038" y="330128"/>
                  </a:lnTo>
                  <a:lnTo>
                    <a:pt x="1066800" y="330128"/>
                  </a:lnTo>
                  <a:lnTo>
                    <a:pt x="1066800" y="292790"/>
                  </a:lnTo>
                  <a:lnTo>
                    <a:pt x="1067888" y="292572"/>
                  </a:lnTo>
                  <a:close/>
                </a:path>
                <a:path w="1172210" h="370839">
                  <a:moveTo>
                    <a:pt x="1068324" y="292790"/>
                  </a:moveTo>
                  <a:lnTo>
                    <a:pt x="1067409" y="292668"/>
                  </a:lnTo>
                  <a:lnTo>
                    <a:pt x="1066800" y="292790"/>
                  </a:lnTo>
                  <a:lnTo>
                    <a:pt x="1068324" y="292790"/>
                  </a:lnTo>
                  <a:close/>
                </a:path>
                <a:path w="1172210" h="370839">
                  <a:moveTo>
                    <a:pt x="1069848" y="330128"/>
                  </a:moveTo>
                  <a:lnTo>
                    <a:pt x="1069848" y="292790"/>
                  </a:lnTo>
                  <a:lnTo>
                    <a:pt x="1066800" y="292790"/>
                  </a:lnTo>
                  <a:lnTo>
                    <a:pt x="1066800" y="330128"/>
                  </a:lnTo>
                  <a:lnTo>
                    <a:pt x="1069848" y="330128"/>
                  </a:lnTo>
                  <a:close/>
                </a:path>
                <a:path w="1172210" h="370839">
                  <a:moveTo>
                    <a:pt x="1067866" y="292485"/>
                  </a:moveTo>
                  <a:lnTo>
                    <a:pt x="1067670" y="292355"/>
                  </a:lnTo>
                  <a:lnTo>
                    <a:pt x="1067308" y="292282"/>
                  </a:lnTo>
                  <a:lnTo>
                    <a:pt x="1067562" y="292409"/>
                  </a:lnTo>
                  <a:lnTo>
                    <a:pt x="1067866" y="292485"/>
                  </a:lnTo>
                  <a:close/>
                </a:path>
                <a:path w="1172210" h="370839">
                  <a:moveTo>
                    <a:pt x="1068432" y="292464"/>
                  </a:moveTo>
                  <a:lnTo>
                    <a:pt x="1067409" y="292181"/>
                  </a:lnTo>
                  <a:lnTo>
                    <a:pt x="1067562" y="292282"/>
                  </a:lnTo>
                  <a:lnTo>
                    <a:pt x="1067888" y="292398"/>
                  </a:lnTo>
                  <a:lnTo>
                    <a:pt x="1068432" y="292464"/>
                  </a:lnTo>
                  <a:close/>
                </a:path>
                <a:path w="1172210" h="370839">
                  <a:moveTo>
                    <a:pt x="1068324" y="292485"/>
                  </a:moveTo>
                  <a:lnTo>
                    <a:pt x="1067670" y="292355"/>
                  </a:lnTo>
                  <a:lnTo>
                    <a:pt x="1067866" y="292485"/>
                  </a:lnTo>
                  <a:lnTo>
                    <a:pt x="1068324" y="292485"/>
                  </a:lnTo>
                  <a:close/>
                </a:path>
                <a:path w="1172210" h="370839">
                  <a:moveTo>
                    <a:pt x="1068324" y="292790"/>
                  </a:moveTo>
                  <a:lnTo>
                    <a:pt x="1068070" y="292621"/>
                  </a:lnTo>
                  <a:lnTo>
                    <a:pt x="1067888" y="292572"/>
                  </a:lnTo>
                  <a:lnTo>
                    <a:pt x="1068324" y="292790"/>
                  </a:lnTo>
                  <a:close/>
                </a:path>
                <a:path w="1172210" h="370839">
                  <a:moveTo>
                    <a:pt x="1068617" y="292673"/>
                  </a:moveTo>
                  <a:lnTo>
                    <a:pt x="1067972" y="292556"/>
                  </a:lnTo>
                  <a:lnTo>
                    <a:pt x="1068617" y="292673"/>
                  </a:lnTo>
                  <a:close/>
                </a:path>
                <a:path w="1172210" h="370839">
                  <a:moveTo>
                    <a:pt x="1068747" y="292621"/>
                  </a:moveTo>
                  <a:lnTo>
                    <a:pt x="1068070" y="292536"/>
                  </a:lnTo>
                  <a:lnTo>
                    <a:pt x="1068493" y="292642"/>
                  </a:lnTo>
                  <a:lnTo>
                    <a:pt x="1068747" y="292621"/>
                  </a:lnTo>
                  <a:close/>
                </a:path>
                <a:path w="1172210" h="370839">
                  <a:moveTo>
                    <a:pt x="1069848" y="292181"/>
                  </a:moveTo>
                  <a:lnTo>
                    <a:pt x="1068493" y="292451"/>
                  </a:lnTo>
                  <a:lnTo>
                    <a:pt x="1069086" y="292485"/>
                  </a:lnTo>
                  <a:lnTo>
                    <a:pt x="1069848" y="292181"/>
                  </a:lnTo>
                  <a:close/>
                </a:path>
                <a:path w="1172210" h="370839">
                  <a:moveTo>
                    <a:pt x="1071372" y="292028"/>
                  </a:moveTo>
                  <a:lnTo>
                    <a:pt x="1070610" y="292028"/>
                  </a:lnTo>
                  <a:lnTo>
                    <a:pt x="1069848" y="292181"/>
                  </a:lnTo>
                  <a:lnTo>
                    <a:pt x="1068910" y="292556"/>
                  </a:lnTo>
                  <a:lnTo>
                    <a:pt x="1069086" y="292600"/>
                  </a:lnTo>
                  <a:lnTo>
                    <a:pt x="1071372" y="292028"/>
                  </a:lnTo>
                  <a:close/>
                </a:path>
                <a:path w="1172210" h="370839">
                  <a:moveTo>
                    <a:pt x="1069848" y="292790"/>
                  </a:moveTo>
                  <a:lnTo>
                    <a:pt x="1069086" y="292600"/>
                  </a:lnTo>
                  <a:lnTo>
                    <a:pt x="1069848" y="292790"/>
                  </a:lnTo>
                  <a:close/>
                </a:path>
                <a:path w="1172210" h="370839">
                  <a:moveTo>
                    <a:pt x="1071372" y="330128"/>
                  </a:moveTo>
                  <a:lnTo>
                    <a:pt x="1071372" y="292028"/>
                  </a:lnTo>
                  <a:lnTo>
                    <a:pt x="1069086" y="292600"/>
                  </a:lnTo>
                  <a:lnTo>
                    <a:pt x="1069848" y="292790"/>
                  </a:lnTo>
                  <a:lnTo>
                    <a:pt x="1069848" y="330128"/>
                  </a:lnTo>
                  <a:lnTo>
                    <a:pt x="1071372" y="330128"/>
                  </a:lnTo>
                  <a:close/>
                </a:path>
                <a:path w="1172210" h="370839">
                  <a:moveTo>
                    <a:pt x="1171956" y="221924"/>
                  </a:moveTo>
                  <a:lnTo>
                    <a:pt x="1144524" y="196016"/>
                  </a:lnTo>
                  <a:lnTo>
                    <a:pt x="1141476" y="198302"/>
                  </a:lnTo>
                  <a:lnTo>
                    <a:pt x="1125678" y="221359"/>
                  </a:lnTo>
                  <a:lnTo>
                    <a:pt x="1108867" y="248446"/>
                  </a:lnTo>
                  <a:lnTo>
                    <a:pt x="1091025" y="273703"/>
                  </a:lnTo>
                  <a:lnTo>
                    <a:pt x="1072134" y="291266"/>
                  </a:lnTo>
                  <a:lnTo>
                    <a:pt x="1069848" y="292181"/>
                  </a:lnTo>
                  <a:lnTo>
                    <a:pt x="1070610" y="292028"/>
                  </a:lnTo>
                  <a:lnTo>
                    <a:pt x="1071372" y="292028"/>
                  </a:lnTo>
                  <a:lnTo>
                    <a:pt x="1071372" y="330128"/>
                  </a:lnTo>
                  <a:lnTo>
                    <a:pt x="1073658" y="330128"/>
                  </a:lnTo>
                  <a:lnTo>
                    <a:pt x="1079754" y="329366"/>
                  </a:lnTo>
                  <a:lnTo>
                    <a:pt x="1080516" y="328604"/>
                  </a:lnTo>
                  <a:lnTo>
                    <a:pt x="1082040" y="328604"/>
                  </a:lnTo>
                  <a:lnTo>
                    <a:pt x="1085088" y="327080"/>
                  </a:lnTo>
                  <a:lnTo>
                    <a:pt x="1111172" y="308250"/>
                  </a:lnTo>
                  <a:lnTo>
                    <a:pt x="1133322" y="280455"/>
                  </a:lnTo>
                  <a:lnTo>
                    <a:pt x="1152882" y="249874"/>
                  </a:lnTo>
                  <a:lnTo>
                    <a:pt x="1171194" y="222686"/>
                  </a:lnTo>
                  <a:lnTo>
                    <a:pt x="1171956" y="2219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77615" y="5526278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84782" y="6140958"/>
            <a:ext cx="1588770" cy="665480"/>
            <a:chOff x="1684782" y="6140958"/>
            <a:chExt cx="1588770" cy="665480"/>
          </a:xfrm>
        </p:grpSpPr>
        <p:sp>
          <p:nvSpPr>
            <p:cNvPr id="14" name="object 14"/>
            <p:cNvSpPr/>
            <p:nvPr/>
          </p:nvSpPr>
          <p:spPr>
            <a:xfrm>
              <a:off x="1684782" y="6140958"/>
              <a:ext cx="1588770" cy="665480"/>
            </a:xfrm>
            <a:custGeom>
              <a:avLst/>
              <a:gdLst/>
              <a:ahLst/>
              <a:cxnLst/>
              <a:rect l="l" t="t" r="r" b="b"/>
              <a:pathLst>
                <a:path w="1588770" h="665479">
                  <a:moveTo>
                    <a:pt x="1588770" y="385572"/>
                  </a:moveTo>
                  <a:lnTo>
                    <a:pt x="1512570" y="347472"/>
                  </a:lnTo>
                  <a:lnTo>
                    <a:pt x="1512570" y="376428"/>
                  </a:lnTo>
                  <a:lnTo>
                    <a:pt x="177546" y="376428"/>
                  </a:lnTo>
                  <a:lnTo>
                    <a:pt x="177546" y="76200"/>
                  </a:lnTo>
                  <a:lnTo>
                    <a:pt x="206502" y="76200"/>
                  </a:lnTo>
                  <a:lnTo>
                    <a:pt x="168402" y="0"/>
                  </a:lnTo>
                  <a:lnTo>
                    <a:pt x="130302" y="76200"/>
                  </a:lnTo>
                  <a:lnTo>
                    <a:pt x="158496" y="76200"/>
                  </a:lnTo>
                  <a:lnTo>
                    <a:pt x="158496" y="376428"/>
                  </a:lnTo>
                  <a:lnTo>
                    <a:pt x="0" y="376428"/>
                  </a:lnTo>
                  <a:lnTo>
                    <a:pt x="0" y="395478"/>
                  </a:lnTo>
                  <a:lnTo>
                    <a:pt x="158496" y="395478"/>
                  </a:lnTo>
                  <a:lnTo>
                    <a:pt x="158496" y="665226"/>
                  </a:lnTo>
                  <a:lnTo>
                    <a:pt x="177546" y="665226"/>
                  </a:lnTo>
                  <a:lnTo>
                    <a:pt x="177546" y="395478"/>
                  </a:lnTo>
                  <a:lnTo>
                    <a:pt x="1512570" y="395478"/>
                  </a:lnTo>
                  <a:lnTo>
                    <a:pt x="1512570" y="423672"/>
                  </a:lnTo>
                  <a:lnTo>
                    <a:pt x="1525524" y="417195"/>
                  </a:lnTo>
                  <a:lnTo>
                    <a:pt x="1588770" y="38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5564" y="6291072"/>
              <a:ext cx="1172210" cy="370840"/>
            </a:xfrm>
            <a:custGeom>
              <a:avLst/>
              <a:gdLst/>
              <a:ahLst/>
              <a:cxnLst/>
              <a:rect l="l" t="t" r="r" b="b"/>
              <a:pathLst>
                <a:path w="1172210" h="370840">
                  <a:moveTo>
                    <a:pt x="1171956" y="149351"/>
                  </a:moveTo>
                  <a:lnTo>
                    <a:pt x="1171194" y="147827"/>
                  </a:lnTo>
                  <a:lnTo>
                    <a:pt x="1152460" y="120775"/>
                  </a:lnTo>
                  <a:lnTo>
                    <a:pt x="1133398" y="90711"/>
                  </a:lnTo>
                  <a:lnTo>
                    <a:pt x="1111707" y="63297"/>
                  </a:lnTo>
                  <a:lnTo>
                    <a:pt x="1085088" y="44195"/>
                  </a:lnTo>
                  <a:lnTo>
                    <a:pt x="1082040" y="42671"/>
                  </a:lnTo>
                  <a:lnTo>
                    <a:pt x="1080516" y="42671"/>
                  </a:lnTo>
                  <a:lnTo>
                    <a:pt x="1079754" y="41909"/>
                  </a:lnTo>
                  <a:lnTo>
                    <a:pt x="1073658" y="41147"/>
                  </a:lnTo>
                  <a:lnTo>
                    <a:pt x="1069848" y="40385"/>
                  </a:lnTo>
                  <a:lnTo>
                    <a:pt x="1066800" y="40385"/>
                  </a:lnTo>
                  <a:lnTo>
                    <a:pt x="1063752" y="41147"/>
                  </a:lnTo>
                  <a:lnTo>
                    <a:pt x="1061466" y="41147"/>
                  </a:lnTo>
                  <a:lnTo>
                    <a:pt x="1059942" y="41909"/>
                  </a:lnTo>
                  <a:lnTo>
                    <a:pt x="1056894" y="42671"/>
                  </a:lnTo>
                  <a:lnTo>
                    <a:pt x="1054608" y="42671"/>
                  </a:lnTo>
                  <a:lnTo>
                    <a:pt x="1053846" y="43433"/>
                  </a:lnTo>
                  <a:lnTo>
                    <a:pt x="1050798" y="44957"/>
                  </a:lnTo>
                  <a:lnTo>
                    <a:pt x="1049274" y="44957"/>
                  </a:lnTo>
                  <a:lnTo>
                    <a:pt x="1047750" y="46481"/>
                  </a:lnTo>
                  <a:lnTo>
                    <a:pt x="1010629" y="96515"/>
                  </a:lnTo>
                  <a:lnTo>
                    <a:pt x="990847" y="137645"/>
                  </a:lnTo>
                  <a:lnTo>
                    <a:pt x="968465" y="177009"/>
                  </a:lnTo>
                  <a:lnTo>
                    <a:pt x="937260" y="210311"/>
                  </a:lnTo>
                  <a:lnTo>
                    <a:pt x="878151" y="246705"/>
                  </a:lnTo>
                  <a:lnTo>
                    <a:pt x="829695" y="273271"/>
                  </a:lnTo>
                  <a:lnTo>
                    <a:pt x="779550" y="297262"/>
                  </a:lnTo>
                  <a:lnTo>
                    <a:pt x="728333" y="316784"/>
                  </a:lnTo>
                  <a:lnTo>
                    <a:pt x="676656" y="329945"/>
                  </a:lnTo>
                  <a:lnTo>
                    <a:pt x="647700" y="332231"/>
                  </a:lnTo>
                  <a:lnTo>
                    <a:pt x="616197" y="329589"/>
                  </a:lnTo>
                  <a:lnTo>
                    <a:pt x="564376" y="285521"/>
                  </a:lnTo>
                  <a:lnTo>
                    <a:pt x="542569" y="249689"/>
                  </a:lnTo>
                  <a:lnTo>
                    <a:pt x="522504" y="208385"/>
                  </a:lnTo>
                  <a:lnTo>
                    <a:pt x="484623" y="120553"/>
                  </a:lnTo>
                  <a:lnTo>
                    <a:pt x="465317" y="79617"/>
                  </a:lnTo>
                  <a:lnTo>
                    <a:pt x="444774" y="44396"/>
                  </a:lnTo>
                  <a:lnTo>
                    <a:pt x="422251" y="17687"/>
                  </a:lnTo>
                  <a:lnTo>
                    <a:pt x="397002" y="2285"/>
                  </a:lnTo>
                  <a:lnTo>
                    <a:pt x="393192" y="761"/>
                  </a:lnTo>
                  <a:lnTo>
                    <a:pt x="390144" y="761"/>
                  </a:lnTo>
                  <a:lnTo>
                    <a:pt x="388620" y="0"/>
                  </a:lnTo>
                  <a:lnTo>
                    <a:pt x="339973" y="24851"/>
                  </a:lnTo>
                  <a:lnTo>
                    <a:pt x="310210" y="65551"/>
                  </a:lnTo>
                  <a:lnTo>
                    <a:pt x="285742" y="111384"/>
                  </a:lnTo>
                  <a:lnTo>
                    <a:pt x="266700" y="150113"/>
                  </a:lnTo>
                  <a:lnTo>
                    <a:pt x="242315" y="204977"/>
                  </a:lnTo>
                  <a:lnTo>
                    <a:pt x="212583" y="268023"/>
                  </a:lnTo>
                  <a:lnTo>
                    <a:pt x="192211" y="303025"/>
                  </a:lnTo>
                  <a:lnTo>
                    <a:pt x="172212" y="320801"/>
                  </a:lnTo>
                  <a:lnTo>
                    <a:pt x="170688" y="321563"/>
                  </a:lnTo>
                  <a:lnTo>
                    <a:pt x="168147" y="322071"/>
                  </a:lnTo>
                  <a:lnTo>
                    <a:pt x="167640" y="322325"/>
                  </a:lnTo>
                  <a:lnTo>
                    <a:pt x="166116" y="322325"/>
                  </a:lnTo>
                  <a:lnTo>
                    <a:pt x="163068" y="320801"/>
                  </a:lnTo>
                  <a:lnTo>
                    <a:pt x="158496" y="319277"/>
                  </a:lnTo>
                  <a:lnTo>
                    <a:pt x="156210" y="316991"/>
                  </a:lnTo>
                  <a:lnTo>
                    <a:pt x="153924" y="315467"/>
                  </a:lnTo>
                  <a:lnTo>
                    <a:pt x="148590" y="310133"/>
                  </a:lnTo>
                  <a:lnTo>
                    <a:pt x="143256" y="304037"/>
                  </a:lnTo>
                  <a:lnTo>
                    <a:pt x="137922" y="297179"/>
                  </a:lnTo>
                  <a:lnTo>
                    <a:pt x="131826" y="289559"/>
                  </a:lnTo>
                  <a:lnTo>
                    <a:pt x="126492" y="281177"/>
                  </a:lnTo>
                  <a:lnTo>
                    <a:pt x="120396" y="273557"/>
                  </a:lnTo>
                  <a:lnTo>
                    <a:pt x="114300" y="265175"/>
                  </a:lnTo>
                  <a:lnTo>
                    <a:pt x="107442" y="258317"/>
                  </a:lnTo>
                  <a:lnTo>
                    <a:pt x="87363" y="236392"/>
                  </a:lnTo>
                  <a:lnTo>
                    <a:pt x="70470" y="212945"/>
                  </a:lnTo>
                  <a:lnTo>
                    <a:pt x="54537" y="188753"/>
                  </a:lnTo>
                  <a:lnTo>
                    <a:pt x="37338" y="164591"/>
                  </a:lnTo>
                  <a:lnTo>
                    <a:pt x="32004" y="158495"/>
                  </a:lnTo>
                  <a:lnTo>
                    <a:pt x="27432" y="153923"/>
                  </a:lnTo>
                  <a:lnTo>
                    <a:pt x="0" y="180593"/>
                  </a:lnTo>
                  <a:lnTo>
                    <a:pt x="8382" y="188975"/>
                  </a:lnTo>
                  <a:lnTo>
                    <a:pt x="24794" y="212947"/>
                  </a:lnTo>
                  <a:lnTo>
                    <a:pt x="40724" y="237320"/>
                  </a:lnTo>
                  <a:lnTo>
                    <a:pt x="57818" y="260761"/>
                  </a:lnTo>
                  <a:lnTo>
                    <a:pt x="77724" y="281939"/>
                  </a:lnTo>
                  <a:lnTo>
                    <a:pt x="80010" y="284225"/>
                  </a:lnTo>
                  <a:lnTo>
                    <a:pt x="85344" y="290321"/>
                  </a:lnTo>
                  <a:lnTo>
                    <a:pt x="116066" y="331065"/>
                  </a:lnTo>
                  <a:lnTo>
                    <a:pt x="156972" y="358901"/>
                  </a:lnTo>
                  <a:lnTo>
                    <a:pt x="163068" y="359663"/>
                  </a:lnTo>
                  <a:lnTo>
                    <a:pt x="176022" y="359663"/>
                  </a:lnTo>
                  <a:lnTo>
                    <a:pt x="182118" y="358139"/>
                  </a:lnTo>
                  <a:lnTo>
                    <a:pt x="216359" y="333858"/>
                  </a:lnTo>
                  <a:lnTo>
                    <a:pt x="240382" y="298537"/>
                  </a:lnTo>
                  <a:lnTo>
                    <a:pt x="288798" y="193547"/>
                  </a:lnTo>
                  <a:lnTo>
                    <a:pt x="316086" y="135592"/>
                  </a:lnTo>
                  <a:lnTo>
                    <a:pt x="336856" y="95454"/>
                  </a:lnTo>
                  <a:lnTo>
                    <a:pt x="361029" y="58643"/>
                  </a:lnTo>
                  <a:lnTo>
                    <a:pt x="383286" y="40013"/>
                  </a:lnTo>
                  <a:lnTo>
                    <a:pt x="383286" y="38099"/>
                  </a:lnTo>
                  <a:lnTo>
                    <a:pt x="387858" y="38099"/>
                  </a:lnTo>
                  <a:lnTo>
                    <a:pt x="387858" y="38861"/>
                  </a:lnTo>
                  <a:lnTo>
                    <a:pt x="389382" y="38861"/>
                  </a:lnTo>
                  <a:lnTo>
                    <a:pt x="389382" y="39623"/>
                  </a:lnTo>
                  <a:lnTo>
                    <a:pt x="392430" y="41147"/>
                  </a:lnTo>
                  <a:lnTo>
                    <a:pt x="393954" y="42671"/>
                  </a:lnTo>
                  <a:lnTo>
                    <a:pt x="422203" y="80533"/>
                  </a:lnTo>
                  <a:lnTo>
                    <a:pt x="448194" y="133545"/>
                  </a:lnTo>
                  <a:lnTo>
                    <a:pt x="471829" y="188745"/>
                  </a:lnTo>
                  <a:lnTo>
                    <a:pt x="499872" y="247649"/>
                  </a:lnTo>
                  <a:lnTo>
                    <a:pt x="532233" y="304872"/>
                  </a:lnTo>
                  <a:lnTo>
                    <a:pt x="560203" y="339571"/>
                  </a:lnTo>
                  <a:lnTo>
                    <a:pt x="596298" y="362408"/>
                  </a:lnTo>
                  <a:lnTo>
                    <a:pt x="646176" y="370331"/>
                  </a:lnTo>
                  <a:lnTo>
                    <a:pt x="658368" y="370331"/>
                  </a:lnTo>
                  <a:lnTo>
                    <a:pt x="669798" y="369569"/>
                  </a:lnTo>
                  <a:lnTo>
                    <a:pt x="681990" y="367283"/>
                  </a:lnTo>
                  <a:lnTo>
                    <a:pt x="693420" y="365759"/>
                  </a:lnTo>
                  <a:lnTo>
                    <a:pt x="745921" y="350904"/>
                  </a:lnTo>
                  <a:lnTo>
                    <a:pt x="797729" y="330775"/>
                  </a:lnTo>
                  <a:lnTo>
                    <a:pt x="848357" y="306644"/>
                  </a:lnTo>
                  <a:lnTo>
                    <a:pt x="897316" y="279782"/>
                  </a:lnTo>
                  <a:lnTo>
                    <a:pt x="944118" y="251459"/>
                  </a:lnTo>
                  <a:lnTo>
                    <a:pt x="951738" y="246887"/>
                  </a:lnTo>
                  <a:lnTo>
                    <a:pt x="983777" y="218136"/>
                  </a:lnTo>
                  <a:lnTo>
                    <a:pt x="1011860" y="178949"/>
                  </a:lnTo>
                  <a:lnTo>
                    <a:pt x="1030224" y="143255"/>
                  </a:lnTo>
                  <a:lnTo>
                    <a:pt x="1037082" y="130301"/>
                  </a:lnTo>
                  <a:lnTo>
                    <a:pt x="1042729" y="118514"/>
                  </a:lnTo>
                  <a:lnTo>
                    <a:pt x="1048240" y="106737"/>
                  </a:lnTo>
                  <a:lnTo>
                    <a:pt x="1054268" y="95311"/>
                  </a:lnTo>
                  <a:lnTo>
                    <a:pt x="1061466" y="84581"/>
                  </a:lnTo>
                  <a:lnTo>
                    <a:pt x="1063752" y="82295"/>
                  </a:lnTo>
                  <a:lnTo>
                    <a:pt x="1065276" y="80009"/>
                  </a:lnTo>
                  <a:lnTo>
                    <a:pt x="1066038" y="79628"/>
                  </a:lnTo>
                  <a:lnTo>
                    <a:pt x="1066038" y="79247"/>
                  </a:lnTo>
                  <a:lnTo>
                    <a:pt x="1066800" y="79057"/>
                  </a:lnTo>
                  <a:lnTo>
                    <a:pt x="1066800" y="78485"/>
                  </a:lnTo>
                  <a:lnTo>
                    <a:pt x="1069848" y="78485"/>
                  </a:lnTo>
                  <a:lnTo>
                    <a:pt x="1069848" y="78866"/>
                  </a:lnTo>
                  <a:lnTo>
                    <a:pt x="1071372" y="79247"/>
                  </a:lnTo>
                  <a:lnTo>
                    <a:pt x="1071372" y="79705"/>
                  </a:lnTo>
                  <a:lnTo>
                    <a:pt x="1072134" y="80009"/>
                  </a:lnTo>
                  <a:lnTo>
                    <a:pt x="1091582" y="98092"/>
                  </a:lnTo>
                  <a:lnTo>
                    <a:pt x="1109095" y="123139"/>
                  </a:lnTo>
                  <a:lnTo>
                    <a:pt x="1125463" y="149672"/>
                  </a:lnTo>
                  <a:lnTo>
                    <a:pt x="1141476" y="172211"/>
                  </a:lnTo>
                  <a:lnTo>
                    <a:pt x="1144524" y="175259"/>
                  </a:lnTo>
                  <a:lnTo>
                    <a:pt x="1171956" y="149351"/>
                  </a:lnTo>
                  <a:close/>
                </a:path>
                <a:path w="1172210" h="370840">
                  <a:moveTo>
                    <a:pt x="169164" y="321563"/>
                  </a:moveTo>
                  <a:lnTo>
                    <a:pt x="166878" y="322325"/>
                  </a:lnTo>
                  <a:lnTo>
                    <a:pt x="168147" y="322071"/>
                  </a:lnTo>
                  <a:lnTo>
                    <a:pt x="169164" y="321563"/>
                  </a:lnTo>
                  <a:close/>
                </a:path>
                <a:path w="1172210" h="370840">
                  <a:moveTo>
                    <a:pt x="385572" y="38099"/>
                  </a:moveTo>
                  <a:lnTo>
                    <a:pt x="383286" y="38099"/>
                  </a:lnTo>
                  <a:lnTo>
                    <a:pt x="385131" y="38469"/>
                  </a:lnTo>
                  <a:lnTo>
                    <a:pt x="385572" y="38099"/>
                  </a:lnTo>
                  <a:close/>
                </a:path>
                <a:path w="1172210" h="370840">
                  <a:moveTo>
                    <a:pt x="385131" y="38469"/>
                  </a:moveTo>
                  <a:lnTo>
                    <a:pt x="383286" y="38099"/>
                  </a:lnTo>
                  <a:lnTo>
                    <a:pt x="383286" y="40013"/>
                  </a:lnTo>
                  <a:lnTo>
                    <a:pt x="385131" y="38469"/>
                  </a:lnTo>
                  <a:close/>
                </a:path>
                <a:path w="1172210" h="370840">
                  <a:moveTo>
                    <a:pt x="387858" y="38861"/>
                  </a:moveTo>
                  <a:lnTo>
                    <a:pt x="387858" y="38099"/>
                  </a:lnTo>
                  <a:lnTo>
                    <a:pt x="385572" y="38099"/>
                  </a:lnTo>
                  <a:lnTo>
                    <a:pt x="385131" y="38469"/>
                  </a:lnTo>
                  <a:lnTo>
                    <a:pt x="387096" y="38861"/>
                  </a:lnTo>
                  <a:lnTo>
                    <a:pt x="387858" y="38861"/>
                  </a:lnTo>
                  <a:close/>
                </a:path>
                <a:path w="1172210" h="370840">
                  <a:moveTo>
                    <a:pt x="1067562" y="78866"/>
                  </a:moveTo>
                  <a:lnTo>
                    <a:pt x="1066038" y="79247"/>
                  </a:lnTo>
                  <a:lnTo>
                    <a:pt x="1067308" y="78993"/>
                  </a:lnTo>
                  <a:lnTo>
                    <a:pt x="1067562" y="78866"/>
                  </a:lnTo>
                  <a:close/>
                </a:path>
                <a:path w="1172210" h="370840">
                  <a:moveTo>
                    <a:pt x="1067308" y="78993"/>
                  </a:moveTo>
                  <a:lnTo>
                    <a:pt x="1066038" y="79247"/>
                  </a:lnTo>
                  <a:lnTo>
                    <a:pt x="1066038" y="79628"/>
                  </a:lnTo>
                  <a:lnTo>
                    <a:pt x="1067308" y="78993"/>
                  </a:lnTo>
                  <a:close/>
                </a:path>
                <a:path w="1172210" h="370840">
                  <a:moveTo>
                    <a:pt x="1068324" y="78866"/>
                  </a:moveTo>
                  <a:lnTo>
                    <a:pt x="1067562" y="79057"/>
                  </a:lnTo>
                  <a:lnTo>
                    <a:pt x="1067308" y="79163"/>
                  </a:lnTo>
                  <a:lnTo>
                    <a:pt x="1066038" y="80009"/>
                  </a:lnTo>
                  <a:lnTo>
                    <a:pt x="1068324" y="78866"/>
                  </a:lnTo>
                  <a:close/>
                </a:path>
                <a:path w="1172210" h="370840">
                  <a:moveTo>
                    <a:pt x="1068324" y="78485"/>
                  </a:moveTo>
                  <a:lnTo>
                    <a:pt x="1066800" y="78485"/>
                  </a:lnTo>
                  <a:lnTo>
                    <a:pt x="1067409" y="78607"/>
                  </a:lnTo>
                  <a:lnTo>
                    <a:pt x="1068324" y="78485"/>
                  </a:lnTo>
                  <a:close/>
                </a:path>
                <a:path w="1172210" h="370840">
                  <a:moveTo>
                    <a:pt x="1067888" y="78703"/>
                  </a:moveTo>
                  <a:lnTo>
                    <a:pt x="1066800" y="78485"/>
                  </a:lnTo>
                  <a:lnTo>
                    <a:pt x="1066800" y="79057"/>
                  </a:lnTo>
                  <a:lnTo>
                    <a:pt x="1067308" y="78930"/>
                  </a:lnTo>
                  <a:lnTo>
                    <a:pt x="1067670" y="78812"/>
                  </a:lnTo>
                  <a:lnTo>
                    <a:pt x="1067888" y="78703"/>
                  </a:lnTo>
                  <a:close/>
                </a:path>
                <a:path w="1172210" h="370840">
                  <a:moveTo>
                    <a:pt x="1067866" y="78790"/>
                  </a:moveTo>
                  <a:lnTo>
                    <a:pt x="1067562" y="78866"/>
                  </a:lnTo>
                  <a:lnTo>
                    <a:pt x="1067308" y="78993"/>
                  </a:lnTo>
                  <a:lnTo>
                    <a:pt x="1067670" y="78921"/>
                  </a:lnTo>
                  <a:lnTo>
                    <a:pt x="1067866" y="78790"/>
                  </a:lnTo>
                  <a:close/>
                </a:path>
                <a:path w="1172210" h="370840">
                  <a:moveTo>
                    <a:pt x="1068432" y="78812"/>
                  </a:moveTo>
                  <a:lnTo>
                    <a:pt x="1067888" y="78877"/>
                  </a:lnTo>
                  <a:lnTo>
                    <a:pt x="1067562" y="78993"/>
                  </a:lnTo>
                  <a:lnTo>
                    <a:pt x="1067409" y="79095"/>
                  </a:lnTo>
                  <a:lnTo>
                    <a:pt x="1068324" y="78866"/>
                  </a:lnTo>
                  <a:close/>
                </a:path>
                <a:path w="1172210" h="370840">
                  <a:moveTo>
                    <a:pt x="1068324" y="78790"/>
                  </a:moveTo>
                  <a:lnTo>
                    <a:pt x="1067866" y="78790"/>
                  </a:lnTo>
                  <a:lnTo>
                    <a:pt x="1067670" y="78921"/>
                  </a:lnTo>
                  <a:lnTo>
                    <a:pt x="1068324" y="78790"/>
                  </a:lnTo>
                  <a:close/>
                </a:path>
                <a:path w="1172210" h="370840">
                  <a:moveTo>
                    <a:pt x="1068324" y="78485"/>
                  </a:moveTo>
                  <a:lnTo>
                    <a:pt x="1067888" y="78703"/>
                  </a:lnTo>
                  <a:lnTo>
                    <a:pt x="1068070" y="78655"/>
                  </a:lnTo>
                  <a:lnTo>
                    <a:pt x="1068324" y="78485"/>
                  </a:lnTo>
                  <a:close/>
                </a:path>
                <a:path w="1172210" h="370840">
                  <a:moveTo>
                    <a:pt x="1068617" y="78603"/>
                  </a:moveTo>
                  <a:lnTo>
                    <a:pt x="1068324" y="78485"/>
                  </a:lnTo>
                  <a:lnTo>
                    <a:pt x="1067972" y="78720"/>
                  </a:lnTo>
                  <a:lnTo>
                    <a:pt x="1068617" y="78603"/>
                  </a:lnTo>
                  <a:close/>
                </a:path>
                <a:path w="1172210" h="370840">
                  <a:moveTo>
                    <a:pt x="1068747" y="78655"/>
                  </a:moveTo>
                  <a:lnTo>
                    <a:pt x="1068493" y="78634"/>
                  </a:lnTo>
                  <a:lnTo>
                    <a:pt x="1068070" y="78739"/>
                  </a:lnTo>
                  <a:lnTo>
                    <a:pt x="1068747" y="78655"/>
                  </a:lnTo>
                  <a:close/>
                </a:path>
                <a:path w="1172210" h="370840">
                  <a:moveTo>
                    <a:pt x="1069848" y="79095"/>
                  </a:moveTo>
                  <a:lnTo>
                    <a:pt x="1069086" y="78790"/>
                  </a:lnTo>
                  <a:lnTo>
                    <a:pt x="1068493" y="78824"/>
                  </a:lnTo>
                  <a:lnTo>
                    <a:pt x="1069848" y="79095"/>
                  </a:lnTo>
                  <a:close/>
                </a:path>
                <a:path w="1172210" h="370840">
                  <a:moveTo>
                    <a:pt x="1069848" y="78485"/>
                  </a:moveTo>
                  <a:lnTo>
                    <a:pt x="1069001" y="78528"/>
                  </a:lnTo>
                  <a:lnTo>
                    <a:pt x="1068832" y="78612"/>
                  </a:lnTo>
                  <a:lnTo>
                    <a:pt x="1069086" y="78638"/>
                  </a:lnTo>
                  <a:lnTo>
                    <a:pt x="1069848" y="78485"/>
                  </a:lnTo>
                  <a:close/>
                </a:path>
                <a:path w="1172210" h="370840">
                  <a:moveTo>
                    <a:pt x="1071372" y="79247"/>
                  </a:moveTo>
                  <a:lnTo>
                    <a:pt x="1069086" y="78676"/>
                  </a:lnTo>
                  <a:lnTo>
                    <a:pt x="1068910" y="78720"/>
                  </a:lnTo>
                  <a:lnTo>
                    <a:pt x="1069848" y="79095"/>
                  </a:lnTo>
                  <a:lnTo>
                    <a:pt x="1070610" y="79247"/>
                  </a:lnTo>
                  <a:lnTo>
                    <a:pt x="1071372" y="79247"/>
                  </a:lnTo>
                  <a:close/>
                </a:path>
                <a:path w="1172210" h="370840">
                  <a:moveTo>
                    <a:pt x="1069848" y="78485"/>
                  </a:moveTo>
                  <a:lnTo>
                    <a:pt x="1069001" y="78655"/>
                  </a:lnTo>
                  <a:lnTo>
                    <a:pt x="1069848" y="78485"/>
                  </a:lnTo>
                  <a:close/>
                </a:path>
                <a:path w="1172210" h="370840">
                  <a:moveTo>
                    <a:pt x="1069848" y="78866"/>
                  </a:moveTo>
                  <a:lnTo>
                    <a:pt x="1069848" y="78485"/>
                  </a:lnTo>
                  <a:lnTo>
                    <a:pt x="1069086" y="78676"/>
                  </a:lnTo>
                  <a:lnTo>
                    <a:pt x="1069848" y="78866"/>
                  </a:lnTo>
                  <a:close/>
                </a:path>
                <a:path w="1172210" h="370840">
                  <a:moveTo>
                    <a:pt x="1071372" y="79705"/>
                  </a:moveTo>
                  <a:lnTo>
                    <a:pt x="1071372" y="79247"/>
                  </a:lnTo>
                  <a:lnTo>
                    <a:pt x="1070610" y="79247"/>
                  </a:lnTo>
                  <a:lnTo>
                    <a:pt x="1069848" y="79095"/>
                  </a:lnTo>
                  <a:lnTo>
                    <a:pt x="1071372" y="7970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40941" y="6282182"/>
            <a:ext cx="2507615" cy="8255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37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control forces:</a:t>
            </a:r>
            <a:r>
              <a:rPr sz="24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400" b="1" i="1" spc="-7" baseline="-20833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83293" y="608025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4074" y="6282180"/>
            <a:ext cx="1007110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Electrical</a:t>
            </a: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C-T</a:t>
            </a:r>
            <a:r>
              <a:rPr sz="16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Signal</a:t>
            </a:r>
          </a:p>
          <a:p>
            <a:pPr marR="5080" algn="r">
              <a:lnSpc>
                <a:spcPct val="100000"/>
              </a:lnSpc>
              <a:spcBef>
                <a:spcPts val="905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5/5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Continuous-Time </a:t>
            </a:r>
            <a:r>
              <a:rPr spc="-5" dirty="0"/>
              <a:t>&amp;</a:t>
            </a:r>
            <a:r>
              <a:rPr spc="-60" dirty="0"/>
              <a:t> </a:t>
            </a:r>
            <a:r>
              <a:rPr spc="-15" dirty="0"/>
              <a:t>Discrete-Time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63802" y="4975097"/>
            <a:ext cx="680085" cy="786130"/>
            <a:chOff x="1463802" y="4975097"/>
            <a:chExt cx="680085" cy="786130"/>
          </a:xfrm>
        </p:grpSpPr>
        <p:sp>
          <p:nvSpPr>
            <p:cNvPr id="5" name="object 5"/>
            <p:cNvSpPr/>
            <p:nvPr/>
          </p:nvSpPr>
          <p:spPr>
            <a:xfrm>
              <a:off x="1473708" y="4991099"/>
              <a:ext cx="650875" cy="753110"/>
            </a:xfrm>
            <a:custGeom>
              <a:avLst/>
              <a:gdLst/>
              <a:ahLst/>
              <a:cxnLst/>
              <a:rect l="l" t="t" r="r" b="b"/>
              <a:pathLst>
                <a:path w="650875" h="753110">
                  <a:moveTo>
                    <a:pt x="650748" y="376427"/>
                  </a:moveTo>
                  <a:lnTo>
                    <a:pt x="0" y="0"/>
                  </a:lnTo>
                  <a:lnTo>
                    <a:pt x="0" y="752855"/>
                  </a:lnTo>
                  <a:lnTo>
                    <a:pt x="650748" y="3764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802" y="4975097"/>
              <a:ext cx="680085" cy="786130"/>
            </a:xfrm>
            <a:custGeom>
              <a:avLst/>
              <a:gdLst/>
              <a:ahLst/>
              <a:cxnLst/>
              <a:rect l="l" t="t" r="r" b="b"/>
              <a:pathLst>
                <a:path w="680085" h="786129">
                  <a:moveTo>
                    <a:pt x="679704" y="392430"/>
                  </a:moveTo>
                  <a:lnTo>
                    <a:pt x="0" y="0"/>
                  </a:lnTo>
                  <a:lnTo>
                    <a:pt x="0" y="785622"/>
                  </a:lnTo>
                  <a:lnTo>
                    <a:pt x="5333" y="782536"/>
                  </a:lnTo>
                  <a:lnTo>
                    <a:pt x="5333" y="24384"/>
                  </a:lnTo>
                  <a:lnTo>
                    <a:pt x="19049" y="16002"/>
                  </a:lnTo>
                  <a:lnTo>
                    <a:pt x="19049" y="32318"/>
                  </a:lnTo>
                  <a:lnTo>
                    <a:pt x="641591" y="392430"/>
                  </a:lnTo>
                  <a:lnTo>
                    <a:pt x="656082" y="384048"/>
                  </a:lnTo>
                  <a:lnTo>
                    <a:pt x="656082" y="406094"/>
                  </a:lnTo>
                  <a:lnTo>
                    <a:pt x="679704" y="392430"/>
                  </a:lnTo>
                  <a:close/>
                </a:path>
                <a:path w="680085" h="786129">
                  <a:moveTo>
                    <a:pt x="19049" y="32318"/>
                  </a:moveTo>
                  <a:lnTo>
                    <a:pt x="19049" y="16002"/>
                  </a:lnTo>
                  <a:lnTo>
                    <a:pt x="5333" y="24384"/>
                  </a:lnTo>
                  <a:lnTo>
                    <a:pt x="19049" y="32318"/>
                  </a:lnTo>
                  <a:close/>
                </a:path>
                <a:path w="680085" h="786129">
                  <a:moveTo>
                    <a:pt x="19049" y="752541"/>
                  </a:moveTo>
                  <a:lnTo>
                    <a:pt x="19049" y="32318"/>
                  </a:lnTo>
                  <a:lnTo>
                    <a:pt x="5333" y="24384"/>
                  </a:lnTo>
                  <a:lnTo>
                    <a:pt x="5333" y="760476"/>
                  </a:lnTo>
                  <a:lnTo>
                    <a:pt x="19049" y="752541"/>
                  </a:lnTo>
                  <a:close/>
                </a:path>
                <a:path w="680085" h="786129">
                  <a:moveTo>
                    <a:pt x="656082" y="406094"/>
                  </a:moveTo>
                  <a:lnTo>
                    <a:pt x="656082" y="400812"/>
                  </a:lnTo>
                  <a:lnTo>
                    <a:pt x="641591" y="392430"/>
                  </a:lnTo>
                  <a:lnTo>
                    <a:pt x="5333" y="760476"/>
                  </a:lnTo>
                  <a:lnTo>
                    <a:pt x="19050" y="768858"/>
                  </a:lnTo>
                  <a:lnTo>
                    <a:pt x="19050" y="774602"/>
                  </a:lnTo>
                  <a:lnTo>
                    <a:pt x="656082" y="406094"/>
                  </a:lnTo>
                  <a:close/>
                </a:path>
                <a:path w="680085" h="786129">
                  <a:moveTo>
                    <a:pt x="19050" y="774602"/>
                  </a:moveTo>
                  <a:lnTo>
                    <a:pt x="19050" y="768858"/>
                  </a:lnTo>
                  <a:lnTo>
                    <a:pt x="5333" y="760476"/>
                  </a:lnTo>
                  <a:lnTo>
                    <a:pt x="5333" y="782536"/>
                  </a:lnTo>
                  <a:lnTo>
                    <a:pt x="19050" y="774602"/>
                  </a:lnTo>
                  <a:close/>
                </a:path>
                <a:path w="680085" h="786129">
                  <a:moveTo>
                    <a:pt x="656082" y="400812"/>
                  </a:moveTo>
                  <a:lnTo>
                    <a:pt x="656082" y="384048"/>
                  </a:lnTo>
                  <a:lnTo>
                    <a:pt x="641591" y="392430"/>
                  </a:lnTo>
                  <a:lnTo>
                    <a:pt x="656082" y="400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5194" y="4654550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14550" y="4989576"/>
            <a:ext cx="1733550" cy="781050"/>
            <a:chOff x="2114550" y="4989576"/>
            <a:chExt cx="1733550" cy="781050"/>
          </a:xfrm>
        </p:grpSpPr>
        <p:sp>
          <p:nvSpPr>
            <p:cNvPr id="9" name="object 9"/>
            <p:cNvSpPr/>
            <p:nvPr/>
          </p:nvSpPr>
          <p:spPr>
            <a:xfrm>
              <a:off x="2114550" y="5330952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203454" y="48006"/>
                  </a:moveTo>
                  <a:lnTo>
                    <a:pt x="203454" y="28956"/>
                  </a:lnTo>
                  <a:lnTo>
                    <a:pt x="0" y="28956"/>
                  </a:lnTo>
                  <a:lnTo>
                    <a:pt x="0" y="48006"/>
                  </a:lnTo>
                  <a:lnTo>
                    <a:pt x="203454" y="48006"/>
                  </a:lnTo>
                  <a:close/>
                </a:path>
                <a:path w="266700" h="76200">
                  <a:moveTo>
                    <a:pt x="266700" y="38100"/>
                  </a:moveTo>
                  <a:lnTo>
                    <a:pt x="190500" y="0"/>
                  </a:lnTo>
                  <a:lnTo>
                    <a:pt x="190500" y="28956"/>
                  </a:lnTo>
                  <a:lnTo>
                    <a:pt x="203454" y="28956"/>
                  </a:lnTo>
                  <a:lnTo>
                    <a:pt x="203454" y="69723"/>
                  </a:lnTo>
                  <a:lnTo>
                    <a:pt x="266700" y="38100"/>
                  </a:lnTo>
                  <a:close/>
                </a:path>
                <a:path w="266700" h="76200">
                  <a:moveTo>
                    <a:pt x="203454" y="69723"/>
                  </a:moveTo>
                  <a:lnTo>
                    <a:pt x="203454" y="48006"/>
                  </a:lnTo>
                  <a:lnTo>
                    <a:pt x="190500" y="48006"/>
                  </a:lnTo>
                  <a:lnTo>
                    <a:pt x="190500" y="76200"/>
                  </a:lnTo>
                  <a:lnTo>
                    <a:pt x="203454" y="69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91156" y="4999482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1447799" y="762000"/>
                  </a:moveTo>
                  <a:lnTo>
                    <a:pt x="1447799" y="0"/>
                  </a:lnTo>
                  <a:lnTo>
                    <a:pt x="0" y="0"/>
                  </a:lnTo>
                  <a:lnTo>
                    <a:pt x="0" y="762000"/>
                  </a:lnTo>
                  <a:lnTo>
                    <a:pt x="1447799" y="7620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1250" y="4989576"/>
              <a:ext cx="1466850" cy="781050"/>
            </a:xfrm>
            <a:custGeom>
              <a:avLst/>
              <a:gdLst/>
              <a:ahLst/>
              <a:cxnLst/>
              <a:rect l="l" t="t" r="r" b="b"/>
              <a:pathLst>
                <a:path w="1466850" h="781050">
                  <a:moveTo>
                    <a:pt x="1466849" y="781050"/>
                  </a:moveTo>
                  <a:lnTo>
                    <a:pt x="1466849" y="0"/>
                  </a:lnTo>
                  <a:lnTo>
                    <a:pt x="0" y="0"/>
                  </a:lnTo>
                  <a:lnTo>
                    <a:pt x="0" y="781050"/>
                  </a:lnTo>
                  <a:lnTo>
                    <a:pt x="9906" y="781050"/>
                  </a:lnTo>
                  <a:lnTo>
                    <a:pt x="9906" y="19050"/>
                  </a:lnTo>
                  <a:lnTo>
                    <a:pt x="19050" y="9906"/>
                  </a:lnTo>
                  <a:lnTo>
                    <a:pt x="19050" y="19050"/>
                  </a:lnTo>
                  <a:lnTo>
                    <a:pt x="1447799" y="19050"/>
                  </a:lnTo>
                  <a:lnTo>
                    <a:pt x="1447799" y="9906"/>
                  </a:lnTo>
                  <a:lnTo>
                    <a:pt x="1457705" y="19050"/>
                  </a:lnTo>
                  <a:lnTo>
                    <a:pt x="1457705" y="781050"/>
                  </a:lnTo>
                  <a:lnTo>
                    <a:pt x="1466849" y="781050"/>
                  </a:lnTo>
                  <a:close/>
                </a:path>
                <a:path w="1466850" h="781050">
                  <a:moveTo>
                    <a:pt x="19050" y="19050"/>
                  </a:moveTo>
                  <a:lnTo>
                    <a:pt x="19050" y="9906"/>
                  </a:lnTo>
                  <a:lnTo>
                    <a:pt x="9906" y="19050"/>
                  </a:lnTo>
                  <a:lnTo>
                    <a:pt x="19050" y="19050"/>
                  </a:lnTo>
                  <a:close/>
                </a:path>
                <a:path w="1466850" h="781050">
                  <a:moveTo>
                    <a:pt x="19050" y="762000"/>
                  </a:moveTo>
                  <a:lnTo>
                    <a:pt x="19050" y="19050"/>
                  </a:lnTo>
                  <a:lnTo>
                    <a:pt x="9906" y="19050"/>
                  </a:lnTo>
                  <a:lnTo>
                    <a:pt x="9906" y="762000"/>
                  </a:lnTo>
                  <a:lnTo>
                    <a:pt x="19050" y="762000"/>
                  </a:lnTo>
                  <a:close/>
                </a:path>
                <a:path w="1466850" h="781050">
                  <a:moveTo>
                    <a:pt x="1457705" y="762000"/>
                  </a:moveTo>
                  <a:lnTo>
                    <a:pt x="9906" y="762000"/>
                  </a:lnTo>
                  <a:lnTo>
                    <a:pt x="19050" y="771906"/>
                  </a:lnTo>
                  <a:lnTo>
                    <a:pt x="19050" y="781050"/>
                  </a:lnTo>
                  <a:lnTo>
                    <a:pt x="1447799" y="781050"/>
                  </a:lnTo>
                  <a:lnTo>
                    <a:pt x="1447799" y="771906"/>
                  </a:lnTo>
                  <a:lnTo>
                    <a:pt x="1457705" y="762000"/>
                  </a:lnTo>
                  <a:close/>
                </a:path>
                <a:path w="1466850" h="781050">
                  <a:moveTo>
                    <a:pt x="19050" y="781050"/>
                  </a:moveTo>
                  <a:lnTo>
                    <a:pt x="19050" y="771906"/>
                  </a:lnTo>
                  <a:lnTo>
                    <a:pt x="9906" y="762000"/>
                  </a:lnTo>
                  <a:lnTo>
                    <a:pt x="9906" y="781050"/>
                  </a:lnTo>
                  <a:lnTo>
                    <a:pt x="19050" y="781050"/>
                  </a:lnTo>
                  <a:close/>
                </a:path>
                <a:path w="1466850" h="781050">
                  <a:moveTo>
                    <a:pt x="1457705" y="19050"/>
                  </a:moveTo>
                  <a:lnTo>
                    <a:pt x="1447799" y="9906"/>
                  </a:lnTo>
                  <a:lnTo>
                    <a:pt x="1447799" y="19050"/>
                  </a:lnTo>
                  <a:lnTo>
                    <a:pt x="1457705" y="19050"/>
                  </a:lnTo>
                  <a:close/>
                </a:path>
                <a:path w="1466850" h="781050">
                  <a:moveTo>
                    <a:pt x="1457705" y="762000"/>
                  </a:moveTo>
                  <a:lnTo>
                    <a:pt x="1457705" y="19050"/>
                  </a:lnTo>
                  <a:lnTo>
                    <a:pt x="1447799" y="19050"/>
                  </a:lnTo>
                  <a:lnTo>
                    <a:pt x="1447799" y="762000"/>
                  </a:lnTo>
                  <a:lnTo>
                    <a:pt x="1457705" y="762000"/>
                  </a:lnTo>
                  <a:close/>
                </a:path>
                <a:path w="1466850" h="781050">
                  <a:moveTo>
                    <a:pt x="1457705" y="781050"/>
                  </a:moveTo>
                  <a:lnTo>
                    <a:pt x="1457705" y="762000"/>
                  </a:lnTo>
                  <a:lnTo>
                    <a:pt x="1447799" y="771906"/>
                  </a:lnTo>
                  <a:lnTo>
                    <a:pt x="1447799" y="781050"/>
                  </a:lnTo>
                  <a:lnTo>
                    <a:pt x="1457705" y="781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16555" y="4990592"/>
            <a:ext cx="139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62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65"/>
                </a:solidFill>
                <a:latin typeface="Times New Roman"/>
                <a:cs typeface="Times New Roman"/>
              </a:rPr>
              <a:t>Analog  </a:t>
            </a:r>
            <a:r>
              <a:rPr sz="2400" spc="-10" dirty="0">
                <a:solidFill>
                  <a:srgbClr val="FFFF65"/>
                </a:solidFill>
                <a:latin typeface="Times New Roman"/>
                <a:cs typeface="Times New Roman"/>
              </a:rPr>
              <a:t>Electronics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38955" y="4989576"/>
            <a:ext cx="4050029" cy="1237615"/>
            <a:chOff x="3838955" y="4989576"/>
            <a:chExt cx="4050029" cy="1237615"/>
          </a:xfrm>
        </p:grpSpPr>
        <p:sp>
          <p:nvSpPr>
            <p:cNvPr id="14" name="object 14"/>
            <p:cNvSpPr/>
            <p:nvPr/>
          </p:nvSpPr>
          <p:spPr>
            <a:xfrm>
              <a:off x="4181855" y="4999482"/>
              <a:ext cx="1088898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8955" y="4989576"/>
              <a:ext cx="4050029" cy="1237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90897" y="5173471"/>
            <a:ext cx="66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65"/>
                </a:solidFill>
                <a:latin typeface="Times New Roman"/>
                <a:cs typeface="Times New Roman"/>
              </a:rPr>
              <a:t>ADC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8451" y="5121402"/>
            <a:ext cx="896619" cy="242570"/>
            <a:chOff x="568451" y="5121402"/>
            <a:chExt cx="896619" cy="242570"/>
          </a:xfrm>
        </p:grpSpPr>
        <p:sp>
          <p:nvSpPr>
            <p:cNvPr id="18" name="object 18"/>
            <p:cNvSpPr/>
            <p:nvPr/>
          </p:nvSpPr>
          <p:spPr>
            <a:xfrm>
              <a:off x="601979" y="5126736"/>
              <a:ext cx="825500" cy="226695"/>
            </a:xfrm>
            <a:custGeom>
              <a:avLst/>
              <a:gdLst/>
              <a:ahLst/>
              <a:cxnLst/>
              <a:rect l="l" t="t" r="r" b="b"/>
              <a:pathLst>
                <a:path w="825500" h="226695">
                  <a:moveTo>
                    <a:pt x="825245" y="226313"/>
                  </a:moveTo>
                  <a:lnTo>
                    <a:pt x="564642" y="134873"/>
                  </a:lnTo>
                  <a:lnTo>
                    <a:pt x="633222" y="125729"/>
                  </a:lnTo>
                  <a:lnTo>
                    <a:pt x="422148" y="70865"/>
                  </a:lnTo>
                  <a:lnTo>
                    <a:pt x="491490" y="63245"/>
                  </a:lnTo>
                  <a:lnTo>
                    <a:pt x="323850" y="0"/>
                  </a:lnTo>
                  <a:lnTo>
                    <a:pt x="0" y="40386"/>
                  </a:lnTo>
                  <a:lnTo>
                    <a:pt x="290322" y="87630"/>
                  </a:lnTo>
                  <a:lnTo>
                    <a:pt x="192024" y="101346"/>
                  </a:lnTo>
                  <a:lnTo>
                    <a:pt x="467106" y="146304"/>
                  </a:lnTo>
                  <a:lnTo>
                    <a:pt x="382524" y="156210"/>
                  </a:lnTo>
                  <a:lnTo>
                    <a:pt x="825245" y="22631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451" y="5121402"/>
              <a:ext cx="896619" cy="242570"/>
            </a:xfrm>
            <a:custGeom>
              <a:avLst/>
              <a:gdLst/>
              <a:ahLst/>
              <a:cxnLst/>
              <a:rect l="l" t="t" r="r" b="b"/>
              <a:pathLst>
                <a:path w="896619" h="242570">
                  <a:moveTo>
                    <a:pt x="545592" y="71627"/>
                  </a:moveTo>
                  <a:lnTo>
                    <a:pt x="358140" y="0"/>
                  </a:lnTo>
                  <a:lnTo>
                    <a:pt x="0" y="44958"/>
                  </a:lnTo>
                  <a:lnTo>
                    <a:pt x="34290" y="50538"/>
                  </a:lnTo>
                  <a:lnTo>
                    <a:pt x="34290" y="41148"/>
                  </a:lnTo>
                  <a:lnTo>
                    <a:pt x="66016" y="46335"/>
                  </a:lnTo>
                  <a:lnTo>
                    <a:pt x="355854" y="10191"/>
                  </a:lnTo>
                  <a:lnTo>
                    <a:pt x="355854" y="9144"/>
                  </a:lnTo>
                  <a:lnTo>
                    <a:pt x="358140" y="9906"/>
                  </a:lnTo>
                  <a:lnTo>
                    <a:pt x="505184" y="66161"/>
                  </a:lnTo>
                  <a:lnTo>
                    <a:pt x="524256" y="64007"/>
                  </a:lnTo>
                  <a:lnTo>
                    <a:pt x="524256" y="73998"/>
                  </a:lnTo>
                  <a:lnTo>
                    <a:pt x="545592" y="71627"/>
                  </a:lnTo>
                  <a:close/>
                </a:path>
                <a:path w="896619" h="242570">
                  <a:moveTo>
                    <a:pt x="66016" y="46335"/>
                  </a:moveTo>
                  <a:lnTo>
                    <a:pt x="34290" y="41148"/>
                  </a:lnTo>
                  <a:lnTo>
                    <a:pt x="34290" y="50292"/>
                  </a:lnTo>
                  <a:lnTo>
                    <a:pt x="66016" y="46335"/>
                  </a:lnTo>
                  <a:close/>
                </a:path>
                <a:path w="896619" h="242570">
                  <a:moveTo>
                    <a:pt x="355854" y="93726"/>
                  </a:moveTo>
                  <a:lnTo>
                    <a:pt x="66016" y="46335"/>
                  </a:lnTo>
                  <a:lnTo>
                    <a:pt x="34290" y="50292"/>
                  </a:lnTo>
                  <a:lnTo>
                    <a:pt x="34290" y="50538"/>
                  </a:lnTo>
                  <a:lnTo>
                    <a:pt x="293000" y="92639"/>
                  </a:lnTo>
                  <a:lnTo>
                    <a:pt x="323088" y="88392"/>
                  </a:lnTo>
                  <a:lnTo>
                    <a:pt x="323088" y="98351"/>
                  </a:lnTo>
                  <a:lnTo>
                    <a:pt x="355854" y="93726"/>
                  </a:lnTo>
                  <a:close/>
                </a:path>
                <a:path w="896619" h="242570">
                  <a:moveTo>
                    <a:pt x="226314" y="112059"/>
                  </a:moveTo>
                  <a:lnTo>
                    <a:pt x="226314" y="102054"/>
                  </a:lnTo>
                  <a:lnTo>
                    <a:pt x="193548" y="106680"/>
                  </a:lnTo>
                  <a:lnTo>
                    <a:pt x="226314" y="112059"/>
                  </a:lnTo>
                  <a:close/>
                </a:path>
                <a:path w="896619" h="242570">
                  <a:moveTo>
                    <a:pt x="323088" y="98351"/>
                  </a:moveTo>
                  <a:lnTo>
                    <a:pt x="323088" y="97536"/>
                  </a:lnTo>
                  <a:lnTo>
                    <a:pt x="293000" y="92639"/>
                  </a:lnTo>
                  <a:lnTo>
                    <a:pt x="226314" y="102054"/>
                  </a:lnTo>
                  <a:lnTo>
                    <a:pt x="258622" y="107452"/>
                  </a:lnTo>
                  <a:lnTo>
                    <a:pt x="323088" y="98351"/>
                  </a:lnTo>
                  <a:close/>
                </a:path>
                <a:path w="896619" h="242570">
                  <a:moveTo>
                    <a:pt x="258622" y="107452"/>
                  </a:moveTo>
                  <a:lnTo>
                    <a:pt x="226314" y="102107"/>
                  </a:lnTo>
                  <a:lnTo>
                    <a:pt x="226314" y="112014"/>
                  </a:lnTo>
                  <a:lnTo>
                    <a:pt x="258622" y="107452"/>
                  </a:lnTo>
                  <a:close/>
                </a:path>
                <a:path w="896619" h="242570">
                  <a:moveTo>
                    <a:pt x="498813" y="147188"/>
                  </a:moveTo>
                  <a:lnTo>
                    <a:pt x="258622" y="107452"/>
                  </a:lnTo>
                  <a:lnTo>
                    <a:pt x="226314" y="112014"/>
                  </a:lnTo>
                  <a:lnTo>
                    <a:pt x="464438" y="151154"/>
                  </a:lnTo>
                  <a:lnTo>
                    <a:pt x="498813" y="147188"/>
                  </a:lnTo>
                  <a:close/>
                </a:path>
                <a:path w="896619" h="242570">
                  <a:moveTo>
                    <a:pt x="323088" y="97536"/>
                  </a:moveTo>
                  <a:lnTo>
                    <a:pt x="323088" y="88392"/>
                  </a:lnTo>
                  <a:lnTo>
                    <a:pt x="293000" y="92639"/>
                  </a:lnTo>
                  <a:lnTo>
                    <a:pt x="323088" y="97536"/>
                  </a:lnTo>
                  <a:close/>
                </a:path>
                <a:path w="896619" h="242570">
                  <a:moveTo>
                    <a:pt x="358140" y="9906"/>
                  </a:moveTo>
                  <a:lnTo>
                    <a:pt x="355854" y="9144"/>
                  </a:lnTo>
                  <a:lnTo>
                    <a:pt x="357921" y="9933"/>
                  </a:lnTo>
                  <a:lnTo>
                    <a:pt x="358140" y="9906"/>
                  </a:lnTo>
                  <a:close/>
                </a:path>
                <a:path w="896619" h="242570">
                  <a:moveTo>
                    <a:pt x="357921" y="9933"/>
                  </a:moveTo>
                  <a:lnTo>
                    <a:pt x="355854" y="9144"/>
                  </a:lnTo>
                  <a:lnTo>
                    <a:pt x="355854" y="10191"/>
                  </a:lnTo>
                  <a:lnTo>
                    <a:pt x="357921" y="9933"/>
                  </a:lnTo>
                  <a:close/>
                </a:path>
                <a:path w="896619" h="242570">
                  <a:moveTo>
                    <a:pt x="358140" y="10016"/>
                  </a:moveTo>
                  <a:lnTo>
                    <a:pt x="357921" y="9933"/>
                  </a:lnTo>
                  <a:lnTo>
                    <a:pt x="358140" y="10016"/>
                  </a:lnTo>
                  <a:close/>
                </a:path>
                <a:path w="896619" h="242570">
                  <a:moveTo>
                    <a:pt x="499872" y="157006"/>
                  </a:moveTo>
                  <a:lnTo>
                    <a:pt x="464438" y="151154"/>
                  </a:lnTo>
                  <a:lnTo>
                    <a:pt x="381000" y="160782"/>
                  </a:lnTo>
                  <a:lnTo>
                    <a:pt x="416814" y="166459"/>
                  </a:lnTo>
                  <a:lnTo>
                    <a:pt x="416814" y="156972"/>
                  </a:lnTo>
                  <a:lnTo>
                    <a:pt x="450930" y="162374"/>
                  </a:lnTo>
                  <a:lnTo>
                    <a:pt x="499872" y="157006"/>
                  </a:lnTo>
                  <a:close/>
                </a:path>
                <a:path w="896619" h="242570">
                  <a:moveTo>
                    <a:pt x="450930" y="162374"/>
                  </a:moveTo>
                  <a:lnTo>
                    <a:pt x="416814" y="156972"/>
                  </a:lnTo>
                  <a:lnTo>
                    <a:pt x="416814" y="166116"/>
                  </a:lnTo>
                  <a:lnTo>
                    <a:pt x="450930" y="162374"/>
                  </a:lnTo>
                  <a:close/>
                </a:path>
                <a:path w="896619" h="242570">
                  <a:moveTo>
                    <a:pt x="896112" y="240029"/>
                  </a:moveTo>
                  <a:lnTo>
                    <a:pt x="859519" y="227142"/>
                  </a:lnTo>
                  <a:lnTo>
                    <a:pt x="857250" y="236219"/>
                  </a:lnTo>
                  <a:lnTo>
                    <a:pt x="808034" y="218920"/>
                  </a:lnTo>
                  <a:lnTo>
                    <a:pt x="450930" y="162374"/>
                  </a:lnTo>
                  <a:lnTo>
                    <a:pt x="416814" y="166116"/>
                  </a:lnTo>
                  <a:lnTo>
                    <a:pt x="416814" y="166459"/>
                  </a:lnTo>
                  <a:lnTo>
                    <a:pt x="895350" y="242315"/>
                  </a:lnTo>
                  <a:lnTo>
                    <a:pt x="896112" y="240029"/>
                  </a:lnTo>
                  <a:close/>
                </a:path>
                <a:path w="896619" h="242570">
                  <a:moveTo>
                    <a:pt x="524256" y="73998"/>
                  </a:moveTo>
                  <a:lnTo>
                    <a:pt x="524256" y="64007"/>
                  </a:lnTo>
                  <a:lnTo>
                    <a:pt x="523494" y="73151"/>
                  </a:lnTo>
                  <a:lnTo>
                    <a:pt x="505184" y="66161"/>
                  </a:lnTo>
                  <a:lnTo>
                    <a:pt x="429768" y="74676"/>
                  </a:lnTo>
                  <a:lnTo>
                    <a:pt x="456438" y="81558"/>
                  </a:lnTo>
                  <a:lnTo>
                    <a:pt x="457200" y="71627"/>
                  </a:lnTo>
                  <a:lnTo>
                    <a:pt x="483683" y="78506"/>
                  </a:lnTo>
                  <a:lnTo>
                    <a:pt x="524256" y="73998"/>
                  </a:lnTo>
                  <a:close/>
                </a:path>
                <a:path w="896619" h="242570">
                  <a:moveTo>
                    <a:pt x="483683" y="78506"/>
                  </a:moveTo>
                  <a:lnTo>
                    <a:pt x="457200" y="71627"/>
                  </a:lnTo>
                  <a:lnTo>
                    <a:pt x="456438" y="81533"/>
                  </a:lnTo>
                  <a:lnTo>
                    <a:pt x="483683" y="78506"/>
                  </a:lnTo>
                  <a:close/>
                </a:path>
                <a:path w="896619" h="242570">
                  <a:moveTo>
                    <a:pt x="691896" y="132587"/>
                  </a:moveTo>
                  <a:lnTo>
                    <a:pt x="483683" y="78506"/>
                  </a:lnTo>
                  <a:lnTo>
                    <a:pt x="456438" y="81533"/>
                  </a:lnTo>
                  <a:lnTo>
                    <a:pt x="642568" y="129592"/>
                  </a:lnTo>
                  <a:lnTo>
                    <a:pt x="666750" y="126491"/>
                  </a:lnTo>
                  <a:lnTo>
                    <a:pt x="666750" y="135885"/>
                  </a:lnTo>
                  <a:lnTo>
                    <a:pt x="691896" y="132587"/>
                  </a:lnTo>
                  <a:close/>
                </a:path>
                <a:path w="896619" h="242570">
                  <a:moveTo>
                    <a:pt x="534924" y="153162"/>
                  </a:moveTo>
                  <a:lnTo>
                    <a:pt x="498813" y="147188"/>
                  </a:lnTo>
                  <a:lnTo>
                    <a:pt x="464438" y="151154"/>
                  </a:lnTo>
                  <a:lnTo>
                    <a:pt x="499872" y="156972"/>
                  </a:lnTo>
                  <a:lnTo>
                    <a:pt x="534924" y="153162"/>
                  </a:lnTo>
                  <a:close/>
                </a:path>
                <a:path w="896619" h="242570">
                  <a:moveTo>
                    <a:pt x="499872" y="147363"/>
                  </a:moveTo>
                  <a:lnTo>
                    <a:pt x="499872" y="147066"/>
                  </a:lnTo>
                  <a:lnTo>
                    <a:pt x="498813" y="147188"/>
                  </a:lnTo>
                  <a:lnTo>
                    <a:pt x="499872" y="147363"/>
                  </a:lnTo>
                  <a:close/>
                </a:path>
                <a:path w="896619" h="242570">
                  <a:moveTo>
                    <a:pt x="524256" y="64007"/>
                  </a:moveTo>
                  <a:lnTo>
                    <a:pt x="505184" y="66161"/>
                  </a:lnTo>
                  <a:lnTo>
                    <a:pt x="523494" y="73151"/>
                  </a:lnTo>
                  <a:lnTo>
                    <a:pt x="524256" y="64007"/>
                  </a:lnTo>
                  <a:close/>
                </a:path>
                <a:path w="896619" h="242570">
                  <a:moveTo>
                    <a:pt x="666750" y="135885"/>
                  </a:moveTo>
                  <a:lnTo>
                    <a:pt x="666750" y="126491"/>
                  </a:lnTo>
                  <a:lnTo>
                    <a:pt x="665988" y="135635"/>
                  </a:lnTo>
                  <a:lnTo>
                    <a:pt x="642568" y="129592"/>
                  </a:lnTo>
                  <a:lnTo>
                    <a:pt x="577596" y="137921"/>
                  </a:lnTo>
                  <a:lnTo>
                    <a:pt x="598932" y="145421"/>
                  </a:lnTo>
                  <a:lnTo>
                    <a:pt x="598932" y="144779"/>
                  </a:lnTo>
                  <a:lnTo>
                    <a:pt x="599694" y="135635"/>
                  </a:lnTo>
                  <a:lnTo>
                    <a:pt x="618405" y="142226"/>
                  </a:lnTo>
                  <a:lnTo>
                    <a:pt x="666750" y="135885"/>
                  </a:lnTo>
                  <a:close/>
                </a:path>
                <a:path w="896619" h="242570">
                  <a:moveTo>
                    <a:pt x="618405" y="142226"/>
                  </a:moveTo>
                  <a:lnTo>
                    <a:pt x="599694" y="135635"/>
                  </a:lnTo>
                  <a:lnTo>
                    <a:pt x="598932" y="144779"/>
                  </a:lnTo>
                  <a:lnTo>
                    <a:pt x="618405" y="142226"/>
                  </a:lnTo>
                  <a:close/>
                </a:path>
                <a:path w="896619" h="242570">
                  <a:moveTo>
                    <a:pt x="859162" y="227016"/>
                  </a:moveTo>
                  <a:lnTo>
                    <a:pt x="618405" y="142226"/>
                  </a:lnTo>
                  <a:lnTo>
                    <a:pt x="598932" y="144779"/>
                  </a:lnTo>
                  <a:lnTo>
                    <a:pt x="598932" y="145421"/>
                  </a:lnTo>
                  <a:lnTo>
                    <a:pt x="808034" y="218920"/>
                  </a:lnTo>
                  <a:lnTo>
                    <a:pt x="859162" y="227016"/>
                  </a:lnTo>
                  <a:close/>
                </a:path>
                <a:path w="896619" h="242570">
                  <a:moveTo>
                    <a:pt x="666750" y="126491"/>
                  </a:moveTo>
                  <a:lnTo>
                    <a:pt x="642568" y="129592"/>
                  </a:lnTo>
                  <a:lnTo>
                    <a:pt x="665988" y="135635"/>
                  </a:lnTo>
                  <a:lnTo>
                    <a:pt x="666750" y="126491"/>
                  </a:lnTo>
                  <a:close/>
                </a:path>
                <a:path w="896619" h="242570">
                  <a:moveTo>
                    <a:pt x="859519" y="227142"/>
                  </a:moveTo>
                  <a:lnTo>
                    <a:pt x="859162" y="227016"/>
                  </a:lnTo>
                  <a:lnTo>
                    <a:pt x="808034" y="218920"/>
                  </a:lnTo>
                  <a:lnTo>
                    <a:pt x="857250" y="236219"/>
                  </a:lnTo>
                  <a:lnTo>
                    <a:pt x="859519" y="227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3204" y="6255511"/>
            <a:ext cx="716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Physical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C-T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Signal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6008" y="6255511"/>
            <a:ext cx="806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Electrical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C-T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Signal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6625" y="5953748"/>
            <a:ext cx="806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Electrical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C-T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95085" y="4990592"/>
            <a:ext cx="156464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65"/>
                </a:solidFill>
                <a:latin typeface="Times New Roman"/>
                <a:cs typeface="Times New Roman"/>
              </a:rPr>
              <a:t>Digital</a:t>
            </a:r>
            <a:r>
              <a:rPr sz="2400" spc="-60" dirty="0">
                <a:solidFill>
                  <a:srgbClr val="FFFF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65"/>
                </a:solidFill>
                <a:latin typeface="Times New Roman"/>
                <a:cs typeface="Times New Roman"/>
              </a:rPr>
              <a:t>Elec.  (Computer)</a:t>
            </a:r>
            <a:endParaRPr sz="2400">
              <a:latin typeface="Times New Roman"/>
              <a:cs typeface="Times New Roman"/>
            </a:endParaRPr>
          </a:p>
          <a:p>
            <a:pPr marL="196850" algn="ctr">
              <a:lnSpc>
                <a:spcPct val="100000"/>
              </a:lnSpc>
              <a:spcBef>
                <a:spcPts val="1825"/>
              </a:spcBef>
            </a:pPr>
            <a:r>
              <a:rPr sz="1600" dirty="0">
                <a:latin typeface="Times New Roman"/>
                <a:cs typeface="Times New Roman"/>
              </a:rPr>
              <a:t>Electrical</a:t>
            </a:r>
            <a:endParaRPr sz="1600">
              <a:latin typeface="Times New Roman"/>
              <a:cs typeface="Times New Roman"/>
            </a:endParaRPr>
          </a:p>
          <a:p>
            <a:pPr marL="196850" algn="ctr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D-T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5423" y="6255491"/>
            <a:ext cx="946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Electrical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C-T</a:t>
            </a:r>
            <a:r>
              <a:rPr sz="16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8940" y="6255491"/>
            <a:ext cx="806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Electrical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18830" y="6499331"/>
            <a:ext cx="9461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D-T</a:t>
            </a:r>
            <a:r>
              <a:rPr sz="1600" b="1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3577" y="6441428"/>
            <a:ext cx="6254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86177" y="6282164"/>
            <a:ext cx="806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Electrical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16068" y="6526003"/>
            <a:ext cx="9461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D-T</a:t>
            </a:r>
            <a:r>
              <a:rPr sz="1600" b="1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Signal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64099" y="4989576"/>
            <a:ext cx="8023225" cy="1237615"/>
            <a:chOff x="964099" y="4989576"/>
            <a:chExt cx="8023225" cy="1237615"/>
          </a:xfrm>
        </p:grpSpPr>
        <p:sp>
          <p:nvSpPr>
            <p:cNvPr id="31" name="object 31"/>
            <p:cNvSpPr/>
            <p:nvPr/>
          </p:nvSpPr>
          <p:spPr>
            <a:xfrm>
              <a:off x="2389632" y="5810250"/>
              <a:ext cx="5140960" cy="248920"/>
            </a:xfrm>
            <a:custGeom>
              <a:avLst/>
              <a:gdLst/>
              <a:ahLst/>
              <a:cxnLst/>
              <a:rect l="l" t="t" r="r" b="b"/>
              <a:pathLst>
                <a:path w="5140959" h="248920">
                  <a:moveTo>
                    <a:pt x="1458468" y="762"/>
                  </a:moveTo>
                  <a:lnTo>
                    <a:pt x="1430274" y="0"/>
                  </a:lnTo>
                  <a:lnTo>
                    <a:pt x="1430274" y="6096"/>
                  </a:lnTo>
                  <a:lnTo>
                    <a:pt x="1429512" y="11430"/>
                  </a:lnTo>
                  <a:lnTo>
                    <a:pt x="1418272" y="48056"/>
                  </a:lnTo>
                  <a:lnTo>
                    <a:pt x="1394929" y="76987"/>
                  </a:lnTo>
                  <a:lnTo>
                    <a:pt x="1362773" y="95999"/>
                  </a:lnTo>
                  <a:lnTo>
                    <a:pt x="1325118" y="102870"/>
                  </a:lnTo>
                  <a:lnTo>
                    <a:pt x="842010" y="102870"/>
                  </a:lnTo>
                  <a:lnTo>
                    <a:pt x="795578" y="113474"/>
                  </a:lnTo>
                  <a:lnTo>
                    <a:pt x="757212" y="138277"/>
                  </a:lnTo>
                  <a:lnTo>
                    <a:pt x="729615" y="174713"/>
                  </a:lnTo>
                  <a:lnTo>
                    <a:pt x="729284" y="175768"/>
                  </a:lnTo>
                  <a:lnTo>
                    <a:pt x="728738" y="173951"/>
                  </a:lnTo>
                  <a:lnTo>
                    <a:pt x="699350" y="136537"/>
                  </a:lnTo>
                  <a:lnTo>
                    <a:pt x="658609" y="111810"/>
                  </a:lnTo>
                  <a:lnTo>
                    <a:pt x="610362" y="102870"/>
                  </a:lnTo>
                  <a:lnTo>
                    <a:pt x="127254" y="102870"/>
                  </a:lnTo>
                  <a:lnTo>
                    <a:pt x="91465" y="94183"/>
                  </a:lnTo>
                  <a:lnTo>
                    <a:pt x="61112" y="74587"/>
                  </a:lnTo>
                  <a:lnTo>
                    <a:pt x="39255" y="46088"/>
                  </a:lnTo>
                  <a:lnTo>
                    <a:pt x="28956" y="10668"/>
                  </a:lnTo>
                  <a:lnTo>
                    <a:pt x="28956" y="5334"/>
                  </a:lnTo>
                  <a:lnTo>
                    <a:pt x="28194" y="0"/>
                  </a:lnTo>
                  <a:lnTo>
                    <a:pt x="0" y="762"/>
                  </a:lnTo>
                  <a:lnTo>
                    <a:pt x="0" y="7620"/>
                  </a:lnTo>
                  <a:lnTo>
                    <a:pt x="15240" y="61175"/>
                  </a:lnTo>
                  <a:lnTo>
                    <a:pt x="44564" y="98183"/>
                  </a:lnTo>
                  <a:lnTo>
                    <a:pt x="85128" y="122491"/>
                  </a:lnTo>
                  <a:lnTo>
                    <a:pt x="133350" y="131064"/>
                  </a:lnTo>
                  <a:lnTo>
                    <a:pt x="615696" y="131064"/>
                  </a:lnTo>
                  <a:lnTo>
                    <a:pt x="652221" y="140004"/>
                  </a:lnTo>
                  <a:lnTo>
                    <a:pt x="682307" y="159143"/>
                  </a:lnTo>
                  <a:lnTo>
                    <a:pt x="703846" y="187312"/>
                  </a:lnTo>
                  <a:lnTo>
                    <a:pt x="714756" y="223266"/>
                  </a:lnTo>
                  <a:lnTo>
                    <a:pt x="714756" y="233172"/>
                  </a:lnTo>
                  <a:lnTo>
                    <a:pt x="714756" y="233934"/>
                  </a:lnTo>
                  <a:lnTo>
                    <a:pt x="715518" y="241554"/>
                  </a:lnTo>
                  <a:lnTo>
                    <a:pt x="721614" y="247650"/>
                  </a:lnTo>
                  <a:lnTo>
                    <a:pt x="736854" y="247650"/>
                  </a:lnTo>
                  <a:lnTo>
                    <a:pt x="743712" y="241554"/>
                  </a:lnTo>
                  <a:lnTo>
                    <a:pt x="743712" y="233172"/>
                  </a:lnTo>
                  <a:lnTo>
                    <a:pt x="743712" y="228600"/>
                  </a:lnTo>
                  <a:lnTo>
                    <a:pt x="755434" y="186474"/>
                  </a:lnTo>
                  <a:lnTo>
                    <a:pt x="810907" y="138214"/>
                  </a:lnTo>
                  <a:lnTo>
                    <a:pt x="848868" y="131064"/>
                  </a:lnTo>
                  <a:lnTo>
                    <a:pt x="1332738" y="131064"/>
                  </a:lnTo>
                  <a:lnTo>
                    <a:pt x="1379080" y="120243"/>
                  </a:lnTo>
                  <a:lnTo>
                    <a:pt x="1417256" y="95605"/>
                  </a:lnTo>
                  <a:lnTo>
                    <a:pt x="1444612" y="59359"/>
                  </a:lnTo>
                  <a:lnTo>
                    <a:pt x="1458468" y="13716"/>
                  </a:lnTo>
                  <a:lnTo>
                    <a:pt x="1458468" y="762"/>
                  </a:lnTo>
                  <a:close/>
                </a:path>
                <a:path w="5140959" h="248920">
                  <a:moveTo>
                    <a:pt x="5140452" y="762"/>
                  </a:moveTo>
                  <a:lnTo>
                    <a:pt x="5111496" y="0"/>
                  </a:lnTo>
                  <a:lnTo>
                    <a:pt x="5111496" y="6096"/>
                  </a:lnTo>
                  <a:lnTo>
                    <a:pt x="5110734" y="11430"/>
                  </a:lnTo>
                  <a:lnTo>
                    <a:pt x="5096027" y="50190"/>
                  </a:lnTo>
                  <a:lnTo>
                    <a:pt x="5066639" y="79044"/>
                  </a:lnTo>
                  <a:lnTo>
                    <a:pt x="5028438" y="96951"/>
                  </a:lnTo>
                  <a:lnTo>
                    <a:pt x="4987290" y="102870"/>
                  </a:lnTo>
                  <a:lnTo>
                    <a:pt x="4424934" y="102870"/>
                  </a:lnTo>
                  <a:lnTo>
                    <a:pt x="4375467" y="112166"/>
                  </a:lnTo>
                  <a:lnTo>
                    <a:pt x="4330636" y="135890"/>
                  </a:lnTo>
                  <a:lnTo>
                    <a:pt x="4296753" y="172262"/>
                  </a:lnTo>
                  <a:lnTo>
                    <a:pt x="4294111" y="179755"/>
                  </a:lnTo>
                  <a:lnTo>
                    <a:pt x="4269727" y="147497"/>
                  </a:lnTo>
                  <a:lnTo>
                    <a:pt x="4235932" y="122948"/>
                  </a:lnTo>
                  <a:lnTo>
                    <a:pt x="4196600" y="107721"/>
                  </a:lnTo>
                  <a:lnTo>
                    <a:pt x="4155186" y="102870"/>
                  </a:lnTo>
                  <a:lnTo>
                    <a:pt x="3592830" y="102870"/>
                  </a:lnTo>
                  <a:lnTo>
                    <a:pt x="3552494" y="95224"/>
                  </a:lnTo>
                  <a:lnTo>
                    <a:pt x="3516414" y="76796"/>
                  </a:lnTo>
                  <a:lnTo>
                    <a:pt x="3489210" y="48171"/>
                  </a:lnTo>
                  <a:lnTo>
                    <a:pt x="3475482" y="9906"/>
                  </a:lnTo>
                  <a:lnTo>
                    <a:pt x="3475482" y="5334"/>
                  </a:lnTo>
                  <a:lnTo>
                    <a:pt x="3474720" y="0"/>
                  </a:lnTo>
                  <a:lnTo>
                    <a:pt x="3446526" y="762"/>
                  </a:lnTo>
                  <a:lnTo>
                    <a:pt x="3446526" y="7620"/>
                  </a:lnTo>
                  <a:lnTo>
                    <a:pt x="3459886" y="54521"/>
                  </a:lnTo>
                  <a:lnTo>
                    <a:pt x="3484842" y="87249"/>
                  </a:lnTo>
                  <a:lnTo>
                    <a:pt x="3518738" y="111607"/>
                  </a:lnTo>
                  <a:lnTo>
                    <a:pt x="3558159" y="126555"/>
                  </a:lnTo>
                  <a:lnTo>
                    <a:pt x="3599688" y="131064"/>
                  </a:lnTo>
                  <a:lnTo>
                    <a:pt x="4160520" y="131064"/>
                  </a:lnTo>
                  <a:lnTo>
                    <a:pt x="4200931" y="138772"/>
                  </a:lnTo>
                  <a:lnTo>
                    <a:pt x="4236758" y="156794"/>
                  </a:lnTo>
                  <a:lnTo>
                    <a:pt x="4263987" y="185000"/>
                  </a:lnTo>
                  <a:lnTo>
                    <a:pt x="4278630" y="223266"/>
                  </a:lnTo>
                  <a:lnTo>
                    <a:pt x="4278630" y="227838"/>
                  </a:lnTo>
                  <a:lnTo>
                    <a:pt x="4279392" y="233934"/>
                  </a:lnTo>
                  <a:lnTo>
                    <a:pt x="4279392" y="241554"/>
                  </a:lnTo>
                  <a:lnTo>
                    <a:pt x="4285488" y="248412"/>
                  </a:lnTo>
                  <a:lnTo>
                    <a:pt x="4293108" y="247650"/>
                  </a:lnTo>
                  <a:lnTo>
                    <a:pt x="4301490" y="247650"/>
                  </a:lnTo>
                  <a:lnTo>
                    <a:pt x="4307586" y="241554"/>
                  </a:lnTo>
                  <a:lnTo>
                    <a:pt x="4307586" y="233172"/>
                  </a:lnTo>
                  <a:lnTo>
                    <a:pt x="4307586" y="229362"/>
                  </a:lnTo>
                  <a:lnTo>
                    <a:pt x="4322699" y="184531"/>
                  </a:lnTo>
                  <a:lnTo>
                    <a:pt x="4351693" y="155486"/>
                  </a:lnTo>
                  <a:lnTo>
                    <a:pt x="4389869" y="137477"/>
                  </a:lnTo>
                  <a:lnTo>
                    <a:pt x="4431792" y="131064"/>
                  </a:lnTo>
                  <a:lnTo>
                    <a:pt x="4995672" y="131064"/>
                  </a:lnTo>
                  <a:lnTo>
                    <a:pt x="5045405" y="121627"/>
                  </a:lnTo>
                  <a:lnTo>
                    <a:pt x="5089576" y="97764"/>
                  </a:lnTo>
                  <a:lnTo>
                    <a:pt x="5122786" y="61226"/>
                  </a:lnTo>
                  <a:lnTo>
                    <a:pt x="5139690" y="13716"/>
                  </a:lnTo>
                  <a:lnTo>
                    <a:pt x="5139690" y="6858"/>
                  </a:lnTo>
                  <a:lnTo>
                    <a:pt x="514045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4095" y="5496305"/>
              <a:ext cx="1256665" cy="730885"/>
            </a:xfrm>
            <a:custGeom>
              <a:avLst/>
              <a:gdLst/>
              <a:ahLst/>
              <a:cxnLst/>
              <a:rect l="l" t="t" r="r" b="b"/>
              <a:pathLst>
                <a:path w="1256664" h="730885">
                  <a:moveTo>
                    <a:pt x="120992" y="85344"/>
                  </a:moveTo>
                  <a:lnTo>
                    <a:pt x="79082" y="2997"/>
                  </a:lnTo>
                  <a:lnTo>
                    <a:pt x="79082" y="523494"/>
                  </a:lnTo>
                  <a:lnTo>
                    <a:pt x="78320" y="522732"/>
                  </a:lnTo>
                  <a:lnTo>
                    <a:pt x="78320" y="522351"/>
                  </a:lnTo>
                  <a:lnTo>
                    <a:pt x="79082" y="523494"/>
                  </a:lnTo>
                  <a:lnTo>
                    <a:pt x="79082" y="2997"/>
                  </a:lnTo>
                  <a:lnTo>
                    <a:pt x="77558" y="0"/>
                  </a:lnTo>
                  <a:lnTo>
                    <a:pt x="71462" y="12534"/>
                  </a:lnTo>
                  <a:lnTo>
                    <a:pt x="71462" y="517398"/>
                  </a:lnTo>
                  <a:lnTo>
                    <a:pt x="70802" y="517461"/>
                  </a:lnTo>
                  <a:lnTo>
                    <a:pt x="71462" y="517398"/>
                  </a:lnTo>
                  <a:lnTo>
                    <a:pt x="71462" y="12534"/>
                  </a:lnTo>
                  <a:lnTo>
                    <a:pt x="68211" y="19215"/>
                  </a:lnTo>
                  <a:lnTo>
                    <a:pt x="68211" y="481672"/>
                  </a:lnTo>
                  <a:lnTo>
                    <a:pt x="64770" y="461772"/>
                  </a:lnTo>
                  <a:lnTo>
                    <a:pt x="64795" y="461899"/>
                  </a:lnTo>
                  <a:lnTo>
                    <a:pt x="68211" y="481672"/>
                  </a:lnTo>
                  <a:lnTo>
                    <a:pt x="68211" y="19215"/>
                  </a:lnTo>
                  <a:lnTo>
                    <a:pt x="35648" y="86106"/>
                  </a:lnTo>
                  <a:lnTo>
                    <a:pt x="63842" y="85864"/>
                  </a:lnTo>
                  <a:lnTo>
                    <a:pt x="63792" y="134569"/>
                  </a:lnTo>
                  <a:lnTo>
                    <a:pt x="64465" y="356260"/>
                  </a:lnTo>
                  <a:lnTo>
                    <a:pt x="64211" y="379107"/>
                  </a:lnTo>
                  <a:lnTo>
                    <a:pt x="62865" y="427837"/>
                  </a:lnTo>
                  <a:lnTo>
                    <a:pt x="61976" y="446214"/>
                  </a:lnTo>
                  <a:lnTo>
                    <a:pt x="56997" y="419176"/>
                  </a:lnTo>
                  <a:lnTo>
                    <a:pt x="56997" y="523214"/>
                  </a:lnTo>
                  <a:lnTo>
                    <a:pt x="56984" y="523494"/>
                  </a:lnTo>
                  <a:lnTo>
                    <a:pt x="56222" y="524256"/>
                  </a:lnTo>
                  <a:lnTo>
                    <a:pt x="56997" y="523214"/>
                  </a:lnTo>
                  <a:lnTo>
                    <a:pt x="56997" y="419176"/>
                  </a:lnTo>
                  <a:lnTo>
                    <a:pt x="55460" y="408432"/>
                  </a:lnTo>
                  <a:lnTo>
                    <a:pt x="51854" y="390639"/>
                  </a:lnTo>
                  <a:lnTo>
                    <a:pt x="48577" y="372694"/>
                  </a:lnTo>
                  <a:lnTo>
                    <a:pt x="44729" y="354914"/>
                  </a:lnTo>
                  <a:lnTo>
                    <a:pt x="39458" y="337566"/>
                  </a:lnTo>
                  <a:lnTo>
                    <a:pt x="37934" y="336042"/>
                  </a:lnTo>
                  <a:lnTo>
                    <a:pt x="37172" y="334518"/>
                  </a:lnTo>
                  <a:lnTo>
                    <a:pt x="37172" y="333756"/>
                  </a:lnTo>
                  <a:lnTo>
                    <a:pt x="36410" y="332994"/>
                  </a:lnTo>
                  <a:lnTo>
                    <a:pt x="36410" y="347472"/>
                  </a:lnTo>
                  <a:lnTo>
                    <a:pt x="35648" y="349758"/>
                  </a:lnTo>
                  <a:lnTo>
                    <a:pt x="35648" y="348234"/>
                  </a:lnTo>
                  <a:lnTo>
                    <a:pt x="35648" y="347472"/>
                  </a:lnTo>
                  <a:lnTo>
                    <a:pt x="36410" y="347472"/>
                  </a:lnTo>
                  <a:lnTo>
                    <a:pt x="36410" y="332994"/>
                  </a:lnTo>
                  <a:lnTo>
                    <a:pt x="33362" y="329946"/>
                  </a:lnTo>
                  <a:lnTo>
                    <a:pt x="31076" y="328422"/>
                  </a:lnTo>
                  <a:lnTo>
                    <a:pt x="29552" y="327660"/>
                  </a:lnTo>
                  <a:lnTo>
                    <a:pt x="28460" y="327583"/>
                  </a:lnTo>
                  <a:lnTo>
                    <a:pt x="28460" y="422529"/>
                  </a:lnTo>
                  <a:lnTo>
                    <a:pt x="24574" y="399415"/>
                  </a:lnTo>
                  <a:lnTo>
                    <a:pt x="28028" y="419950"/>
                  </a:lnTo>
                  <a:lnTo>
                    <a:pt x="28460" y="422529"/>
                  </a:lnTo>
                  <a:lnTo>
                    <a:pt x="28460" y="327583"/>
                  </a:lnTo>
                  <a:lnTo>
                    <a:pt x="27266" y="327291"/>
                  </a:lnTo>
                  <a:lnTo>
                    <a:pt x="27266" y="355092"/>
                  </a:lnTo>
                  <a:lnTo>
                    <a:pt x="20408" y="355092"/>
                  </a:lnTo>
                  <a:lnTo>
                    <a:pt x="27266" y="355092"/>
                  </a:lnTo>
                  <a:lnTo>
                    <a:pt x="27266" y="327291"/>
                  </a:lnTo>
                  <a:lnTo>
                    <a:pt x="25742" y="326898"/>
                  </a:lnTo>
                  <a:lnTo>
                    <a:pt x="22694" y="326898"/>
                  </a:lnTo>
                  <a:lnTo>
                    <a:pt x="20408" y="327660"/>
                  </a:lnTo>
                  <a:lnTo>
                    <a:pt x="19646" y="327660"/>
                  </a:lnTo>
                  <a:lnTo>
                    <a:pt x="17360" y="328422"/>
                  </a:lnTo>
                  <a:lnTo>
                    <a:pt x="15074" y="329946"/>
                  </a:lnTo>
                  <a:lnTo>
                    <a:pt x="10502" y="334518"/>
                  </a:lnTo>
                  <a:lnTo>
                    <a:pt x="10502" y="336042"/>
                  </a:lnTo>
                  <a:lnTo>
                    <a:pt x="9740" y="336804"/>
                  </a:lnTo>
                  <a:lnTo>
                    <a:pt x="9740" y="337566"/>
                  </a:lnTo>
                  <a:lnTo>
                    <a:pt x="8978" y="337566"/>
                  </a:lnTo>
                  <a:lnTo>
                    <a:pt x="8978" y="338328"/>
                  </a:lnTo>
                  <a:lnTo>
                    <a:pt x="8216" y="341376"/>
                  </a:lnTo>
                  <a:lnTo>
                    <a:pt x="3251" y="391858"/>
                  </a:lnTo>
                  <a:lnTo>
                    <a:pt x="736" y="442582"/>
                  </a:lnTo>
                  <a:lnTo>
                    <a:pt x="0" y="493496"/>
                  </a:lnTo>
                  <a:lnTo>
                    <a:pt x="1714" y="646455"/>
                  </a:lnTo>
                  <a:lnTo>
                    <a:pt x="1358" y="697230"/>
                  </a:lnTo>
                  <a:lnTo>
                    <a:pt x="1358" y="730758"/>
                  </a:lnTo>
                  <a:lnTo>
                    <a:pt x="1714" y="730758"/>
                  </a:lnTo>
                  <a:lnTo>
                    <a:pt x="12788" y="730465"/>
                  </a:lnTo>
                  <a:lnTo>
                    <a:pt x="13550" y="730440"/>
                  </a:lnTo>
                  <a:lnTo>
                    <a:pt x="14312" y="730427"/>
                  </a:lnTo>
                  <a:lnTo>
                    <a:pt x="14312" y="352806"/>
                  </a:lnTo>
                  <a:lnTo>
                    <a:pt x="14312" y="352044"/>
                  </a:lnTo>
                  <a:lnTo>
                    <a:pt x="14312" y="351282"/>
                  </a:lnTo>
                  <a:lnTo>
                    <a:pt x="15074" y="352044"/>
                  </a:lnTo>
                  <a:lnTo>
                    <a:pt x="15074" y="352425"/>
                  </a:lnTo>
                  <a:lnTo>
                    <a:pt x="15074" y="354330"/>
                  </a:lnTo>
                  <a:lnTo>
                    <a:pt x="19646" y="373595"/>
                  </a:lnTo>
                  <a:lnTo>
                    <a:pt x="20307" y="376428"/>
                  </a:lnTo>
                  <a:lnTo>
                    <a:pt x="15074" y="354330"/>
                  </a:lnTo>
                  <a:lnTo>
                    <a:pt x="15074" y="730402"/>
                  </a:lnTo>
                  <a:lnTo>
                    <a:pt x="28575" y="730046"/>
                  </a:lnTo>
                  <a:lnTo>
                    <a:pt x="29552" y="730021"/>
                  </a:lnTo>
                  <a:lnTo>
                    <a:pt x="30314" y="729996"/>
                  </a:lnTo>
                  <a:lnTo>
                    <a:pt x="29552" y="697230"/>
                  </a:lnTo>
                  <a:lnTo>
                    <a:pt x="29819" y="649274"/>
                  </a:lnTo>
                  <a:lnTo>
                    <a:pt x="28575" y="498297"/>
                  </a:lnTo>
                  <a:lnTo>
                    <a:pt x="29273" y="447802"/>
                  </a:lnTo>
                  <a:lnTo>
                    <a:pt x="30010" y="430987"/>
                  </a:lnTo>
                  <a:lnTo>
                    <a:pt x="32600" y="445008"/>
                  </a:lnTo>
                  <a:lnTo>
                    <a:pt x="34886" y="455676"/>
                  </a:lnTo>
                  <a:lnTo>
                    <a:pt x="42672" y="499567"/>
                  </a:lnTo>
                  <a:lnTo>
                    <a:pt x="53936" y="537210"/>
                  </a:lnTo>
                  <a:lnTo>
                    <a:pt x="54698" y="537972"/>
                  </a:lnTo>
                  <a:lnTo>
                    <a:pt x="54698" y="538734"/>
                  </a:lnTo>
                  <a:lnTo>
                    <a:pt x="56222" y="540258"/>
                  </a:lnTo>
                  <a:lnTo>
                    <a:pt x="56997" y="541807"/>
                  </a:lnTo>
                  <a:lnTo>
                    <a:pt x="57746" y="542544"/>
                  </a:lnTo>
                  <a:lnTo>
                    <a:pt x="58508" y="542544"/>
                  </a:lnTo>
                  <a:lnTo>
                    <a:pt x="60032" y="544068"/>
                  </a:lnTo>
                  <a:lnTo>
                    <a:pt x="63842" y="545338"/>
                  </a:lnTo>
                  <a:lnTo>
                    <a:pt x="64795" y="545642"/>
                  </a:lnTo>
                  <a:lnTo>
                    <a:pt x="67652" y="546354"/>
                  </a:lnTo>
                  <a:lnTo>
                    <a:pt x="70802" y="545566"/>
                  </a:lnTo>
                  <a:lnTo>
                    <a:pt x="72783" y="544906"/>
                  </a:lnTo>
                  <a:lnTo>
                    <a:pt x="73748" y="544830"/>
                  </a:lnTo>
                  <a:lnTo>
                    <a:pt x="76034" y="544068"/>
                  </a:lnTo>
                  <a:lnTo>
                    <a:pt x="78320" y="542544"/>
                  </a:lnTo>
                  <a:lnTo>
                    <a:pt x="79082" y="541782"/>
                  </a:lnTo>
                  <a:lnTo>
                    <a:pt x="79844" y="541020"/>
                  </a:lnTo>
                  <a:lnTo>
                    <a:pt x="79844" y="540258"/>
                  </a:lnTo>
                  <a:lnTo>
                    <a:pt x="80606" y="538734"/>
                  </a:lnTo>
                  <a:lnTo>
                    <a:pt x="82130" y="537210"/>
                  </a:lnTo>
                  <a:lnTo>
                    <a:pt x="82892" y="535686"/>
                  </a:lnTo>
                  <a:lnTo>
                    <a:pt x="83654" y="532638"/>
                  </a:lnTo>
                  <a:lnTo>
                    <a:pt x="88290" y="502272"/>
                  </a:lnTo>
                  <a:lnTo>
                    <a:pt x="90131" y="471551"/>
                  </a:lnTo>
                  <a:lnTo>
                    <a:pt x="90817" y="440702"/>
                  </a:lnTo>
                  <a:lnTo>
                    <a:pt x="92036" y="409956"/>
                  </a:lnTo>
                  <a:lnTo>
                    <a:pt x="92036" y="394716"/>
                  </a:lnTo>
                  <a:lnTo>
                    <a:pt x="92798" y="378714"/>
                  </a:lnTo>
                  <a:lnTo>
                    <a:pt x="92798" y="85598"/>
                  </a:lnTo>
                  <a:lnTo>
                    <a:pt x="120992" y="85344"/>
                  </a:lnTo>
                  <a:close/>
                </a:path>
                <a:path w="1256664" h="730885">
                  <a:moveTo>
                    <a:pt x="1256372" y="85344"/>
                  </a:moveTo>
                  <a:lnTo>
                    <a:pt x="1212938" y="0"/>
                  </a:lnTo>
                  <a:lnTo>
                    <a:pt x="1211414" y="3086"/>
                  </a:lnTo>
                  <a:lnTo>
                    <a:pt x="1211414" y="520446"/>
                  </a:lnTo>
                  <a:lnTo>
                    <a:pt x="1205433" y="517461"/>
                  </a:lnTo>
                  <a:lnTo>
                    <a:pt x="1206080" y="517398"/>
                  </a:lnTo>
                  <a:lnTo>
                    <a:pt x="1205433" y="517461"/>
                  </a:lnTo>
                  <a:lnTo>
                    <a:pt x="1206080" y="517779"/>
                  </a:lnTo>
                  <a:lnTo>
                    <a:pt x="1210652" y="520065"/>
                  </a:lnTo>
                  <a:lnTo>
                    <a:pt x="1211414" y="520446"/>
                  </a:lnTo>
                  <a:lnTo>
                    <a:pt x="1211414" y="3086"/>
                  </a:lnTo>
                  <a:lnTo>
                    <a:pt x="1170266" y="86106"/>
                  </a:lnTo>
                  <a:lnTo>
                    <a:pt x="1199222" y="85852"/>
                  </a:lnTo>
                  <a:lnTo>
                    <a:pt x="1199222" y="130302"/>
                  </a:lnTo>
                  <a:lnTo>
                    <a:pt x="1199502" y="301967"/>
                  </a:lnTo>
                  <a:lnTo>
                    <a:pt x="1199222" y="378714"/>
                  </a:lnTo>
                  <a:lnTo>
                    <a:pt x="1198460" y="393954"/>
                  </a:lnTo>
                  <a:lnTo>
                    <a:pt x="1198460" y="423672"/>
                  </a:lnTo>
                  <a:lnTo>
                    <a:pt x="1197698" y="437388"/>
                  </a:lnTo>
                  <a:lnTo>
                    <a:pt x="1197698" y="450342"/>
                  </a:lnTo>
                  <a:lnTo>
                    <a:pt x="1196174" y="439674"/>
                  </a:lnTo>
                  <a:lnTo>
                    <a:pt x="1192364" y="419100"/>
                  </a:lnTo>
                  <a:lnTo>
                    <a:pt x="1190078" y="408432"/>
                  </a:lnTo>
                  <a:lnTo>
                    <a:pt x="1187208" y="391160"/>
                  </a:lnTo>
                  <a:lnTo>
                    <a:pt x="1174076" y="337566"/>
                  </a:lnTo>
                  <a:lnTo>
                    <a:pt x="1163408" y="327660"/>
                  </a:lnTo>
                  <a:lnTo>
                    <a:pt x="1161122" y="326898"/>
                  </a:lnTo>
                  <a:lnTo>
                    <a:pt x="1158074" y="326898"/>
                  </a:lnTo>
                  <a:lnTo>
                    <a:pt x="1155788" y="327660"/>
                  </a:lnTo>
                  <a:lnTo>
                    <a:pt x="1155026" y="327660"/>
                  </a:lnTo>
                  <a:lnTo>
                    <a:pt x="1151978" y="328422"/>
                  </a:lnTo>
                  <a:lnTo>
                    <a:pt x="1149692" y="329946"/>
                  </a:lnTo>
                  <a:lnTo>
                    <a:pt x="1148168" y="332232"/>
                  </a:lnTo>
                  <a:lnTo>
                    <a:pt x="1147406" y="332232"/>
                  </a:lnTo>
                  <a:lnTo>
                    <a:pt x="1146644" y="333756"/>
                  </a:lnTo>
                  <a:lnTo>
                    <a:pt x="1145882" y="334518"/>
                  </a:lnTo>
                  <a:lnTo>
                    <a:pt x="1145120" y="336042"/>
                  </a:lnTo>
                  <a:lnTo>
                    <a:pt x="1145120" y="336804"/>
                  </a:lnTo>
                  <a:lnTo>
                    <a:pt x="1144358" y="337566"/>
                  </a:lnTo>
                  <a:lnTo>
                    <a:pt x="1144358" y="338328"/>
                  </a:lnTo>
                  <a:lnTo>
                    <a:pt x="1143596" y="341376"/>
                  </a:lnTo>
                  <a:lnTo>
                    <a:pt x="1142072" y="345948"/>
                  </a:lnTo>
                  <a:lnTo>
                    <a:pt x="1139342" y="368134"/>
                  </a:lnTo>
                  <a:lnTo>
                    <a:pt x="1137894" y="390436"/>
                  </a:lnTo>
                  <a:lnTo>
                    <a:pt x="1135976" y="435102"/>
                  </a:lnTo>
                  <a:lnTo>
                    <a:pt x="1135976" y="458724"/>
                  </a:lnTo>
                  <a:lnTo>
                    <a:pt x="1135189" y="510146"/>
                  </a:lnTo>
                  <a:lnTo>
                    <a:pt x="1135189" y="561594"/>
                  </a:lnTo>
                  <a:lnTo>
                    <a:pt x="1135976" y="664464"/>
                  </a:lnTo>
                  <a:lnTo>
                    <a:pt x="1135976" y="697230"/>
                  </a:lnTo>
                  <a:lnTo>
                    <a:pt x="1136738" y="730758"/>
                  </a:lnTo>
                  <a:lnTo>
                    <a:pt x="1148168" y="730453"/>
                  </a:lnTo>
                  <a:lnTo>
                    <a:pt x="1148930" y="730440"/>
                  </a:lnTo>
                  <a:lnTo>
                    <a:pt x="1163789" y="730034"/>
                  </a:lnTo>
                  <a:lnTo>
                    <a:pt x="1164932" y="729996"/>
                  </a:lnTo>
                  <a:lnTo>
                    <a:pt x="1164932" y="697230"/>
                  </a:lnTo>
                  <a:lnTo>
                    <a:pt x="1165009" y="648982"/>
                  </a:lnTo>
                  <a:lnTo>
                    <a:pt x="1163789" y="498297"/>
                  </a:lnTo>
                  <a:lnTo>
                    <a:pt x="1164463" y="447967"/>
                  </a:lnTo>
                  <a:lnTo>
                    <a:pt x="1165212" y="429552"/>
                  </a:lnTo>
                  <a:lnTo>
                    <a:pt x="1167980" y="445008"/>
                  </a:lnTo>
                  <a:lnTo>
                    <a:pt x="1169504" y="455676"/>
                  </a:lnTo>
                  <a:lnTo>
                    <a:pt x="1171028" y="463473"/>
                  </a:lnTo>
                  <a:lnTo>
                    <a:pt x="1173276" y="475030"/>
                  </a:lnTo>
                  <a:lnTo>
                    <a:pt x="1176794" y="494423"/>
                  </a:lnTo>
                  <a:lnTo>
                    <a:pt x="1180858" y="513702"/>
                  </a:lnTo>
                  <a:lnTo>
                    <a:pt x="1186268" y="532638"/>
                  </a:lnTo>
                  <a:lnTo>
                    <a:pt x="1187792" y="534924"/>
                  </a:lnTo>
                  <a:lnTo>
                    <a:pt x="1188554" y="537210"/>
                  </a:lnTo>
                  <a:lnTo>
                    <a:pt x="1189316" y="537210"/>
                  </a:lnTo>
                  <a:lnTo>
                    <a:pt x="1189316" y="537972"/>
                  </a:lnTo>
                  <a:lnTo>
                    <a:pt x="1191602" y="540258"/>
                  </a:lnTo>
                  <a:lnTo>
                    <a:pt x="1192364" y="541782"/>
                  </a:lnTo>
                  <a:lnTo>
                    <a:pt x="1193126" y="542544"/>
                  </a:lnTo>
                  <a:lnTo>
                    <a:pt x="1193888" y="542544"/>
                  </a:lnTo>
                  <a:lnTo>
                    <a:pt x="1195412" y="544068"/>
                  </a:lnTo>
                  <a:lnTo>
                    <a:pt x="1196936" y="544830"/>
                  </a:lnTo>
                  <a:lnTo>
                    <a:pt x="1198460" y="545338"/>
                  </a:lnTo>
                  <a:lnTo>
                    <a:pt x="1199222" y="545592"/>
                  </a:lnTo>
                  <a:lnTo>
                    <a:pt x="1199984" y="545592"/>
                  </a:lnTo>
                  <a:lnTo>
                    <a:pt x="1203032" y="546354"/>
                  </a:lnTo>
                  <a:lnTo>
                    <a:pt x="1206080" y="545592"/>
                  </a:lnTo>
                  <a:lnTo>
                    <a:pt x="1208366" y="544830"/>
                  </a:lnTo>
                  <a:lnTo>
                    <a:pt x="1209128" y="544830"/>
                  </a:lnTo>
                  <a:lnTo>
                    <a:pt x="1211414" y="544068"/>
                  </a:lnTo>
                  <a:lnTo>
                    <a:pt x="1213700" y="541782"/>
                  </a:lnTo>
                  <a:lnTo>
                    <a:pt x="1215224" y="540258"/>
                  </a:lnTo>
                  <a:lnTo>
                    <a:pt x="1215986" y="538734"/>
                  </a:lnTo>
                  <a:lnTo>
                    <a:pt x="1217510" y="537210"/>
                  </a:lnTo>
                  <a:lnTo>
                    <a:pt x="1217510" y="535686"/>
                  </a:lnTo>
                  <a:lnTo>
                    <a:pt x="1219034" y="532638"/>
                  </a:lnTo>
                  <a:lnTo>
                    <a:pt x="1223022" y="503313"/>
                  </a:lnTo>
                  <a:lnTo>
                    <a:pt x="1225207" y="471563"/>
                  </a:lnTo>
                  <a:lnTo>
                    <a:pt x="1226210" y="439699"/>
                  </a:lnTo>
                  <a:lnTo>
                    <a:pt x="1226654" y="409956"/>
                  </a:lnTo>
                  <a:lnTo>
                    <a:pt x="1227416" y="394716"/>
                  </a:lnTo>
                  <a:lnTo>
                    <a:pt x="1227416" y="378714"/>
                  </a:lnTo>
                  <a:lnTo>
                    <a:pt x="1228102" y="318630"/>
                  </a:lnTo>
                  <a:lnTo>
                    <a:pt x="1228255" y="279387"/>
                  </a:lnTo>
                  <a:lnTo>
                    <a:pt x="1228102" y="179984"/>
                  </a:lnTo>
                  <a:lnTo>
                    <a:pt x="1228178" y="130302"/>
                  </a:lnTo>
                  <a:lnTo>
                    <a:pt x="1227416" y="86868"/>
                  </a:lnTo>
                  <a:lnTo>
                    <a:pt x="1227416" y="85610"/>
                  </a:lnTo>
                  <a:lnTo>
                    <a:pt x="1256372" y="853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88986" y="4999482"/>
              <a:ext cx="1088898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79080" y="4989576"/>
              <a:ext cx="1108075" cy="781050"/>
            </a:xfrm>
            <a:custGeom>
              <a:avLst/>
              <a:gdLst/>
              <a:ahLst/>
              <a:cxnLst/>
              <a:rect l="l" t="t" r="r" b="b"/>
              <a:pathLst>
                <a:path w="1108075" h="781050">
                  <a:moveTo>
                    <a:pt x="1107948" y="781050"/>
                  </a:moveTo>
                  <a:lnTo>
                    <a:pt x="1107948" y="0"/>
                  </a:lnTo>
                  <a:lnTo>
                    <a:pt x="0" y="0"/>
                  </a:lnTo>
                  <a:lnTo>
                    <a:pt x="0" y="781050"/>
                  </a:lnTo>
                  <a:lnTo>
                    <a:pt x="9905" y="781050"/>
                  </a:lnTo>
                  <a:lnTo>
                    <a:pt x="9905" y="19050"/>
                  </a:lnTo>
                  <a:lnTo>
                    <a:pt x="19050" y="9906"/>
                  </a:lnTo>
                  <a:lnTo>
                    <a:pt x="19050" y="19050"/>
                  </a:lnTo>
                  <a:lnTo>
                    <a:pt x="1088898" y="19050"/>
                  </a:lnTo>
                  <a:lnTo>
                    <a:pt x="1088898" y="9906"/>
                  </a:lnTo>
                  <a:lnTo>
                    <a:pt x="1098803" y="19050"/>
                  </a:lnTo>
                  <a:lnTo>
                    <a:pt x="1098803" y="781050"/>
                  </a:lnTo>
                  <a:lnTo>
                    <a:pt x="1107948" y="781050"/>
                  </a:lnTo>
                  <a:close/>
                </a:path>
                <a:path w="1108075" h="781050">
                  <a:moveTo>
                    <a:pt x="19050" y="19050"/>
                  </a:moveTo>
                  <a:lnTo>
                    <a:pt x="19050" y="9906"/>
                  </a:lnTo>
                  <a:lnTo>
                    <a:pt x="9905" y="19050"/>
                  </a:lnTo>
                  <a:lnTo>
                    <a:pt x="19050" y="19050"/>
                  </a:lnTo>
                  <a:close/>
                </a:path>
                <a:path w="1108075" h="781050">
                  <a:moveTo>
                    <a:pt x="19050" y="762000"/>
                  </a:moveTo>
                  <a:lnTo>
                    <a:pt x="19050" y="19050"/>
                  </a:lnTo>
                  <a:lnTo>
                    <a:pt x="9905" y="19050"/>
                  </a:lnTo>
                  <a:lnTo>
                    <a:pt x="9905" y="762000"/>
                  </a:lnTo>
                  <a:lnTo>
                    <a:pt x="19050" y="762000"/>
                  </a:lnTo>
                  <a:close/>
                </a:path>
                <a:path w="1108075" h="781050">
                  <a:moveTo>
                    <a:pt x="1098803" y="762000"/>
                  </a:moveTo>
                  <a:lnTo>
                    <a:pt x="9905" y="762000"/>
                  </a:lnTo>
                  <a:lnTo>
                    <a:pt x="19050" y="771906"/>
                  </a:lnTo>
                  <a:lnTo>
                    <a:pt x="19050" y="781050"/>
                  </a:lnTo>
                  <a:lnTo>
                    <a:pt x="1088898" y="781050"/>
                  </a:lnTo>
                  <a:lnTo>
                    <a:pt x="1088898" y="771906"/>
                  </a:lnTo>
                  <a:lnTo>
                    <a:pt x="1098803" y="762000"/>
                  </a:lnTo>
                  <a:close/>
                </a:path>
                <a:path w="1108075" h="781050">
                  <a:moveTo>
                    <a:pt x="19050" y="781050"/>
                  </a:moveTo>
                  <a:lnTo>
                    <a:pt x="19050" y="771906"/>
                  </a:lnTo>
                  <a:lnTo>
                    <a:pt x="9905" y="762000"/>
                  </a:lnTo>
                  <a:lnTo>
                    <a:pt x="9905" y="781050"/>
                  </a:lnTo>
                  <a:lnTo>
                    <a:pt x="19050" y="781050"/>
                  </a:lnTo>
                  <a:close/>
                </a:path>
                <a:path w="1108075" h="781050">
                  <a:moveTo>
                    <a:pt x="1098803" y="19050"/>
                  </a:moveTo>
                  <a:lnTo>
                    <a:pt x="1088898" y="9906"/>
                  </a:lnTo>
                  <a:lnTo>
                    <a:pt x="1088898" y="19050"/>
                  </a:lnTo>
                  <a:lnTo>
                    <a:pt x="1098803" y="19050"/>
                  </a:lnTo>
                  <a:close/>
                </a:path>
                <a:path w="1108075" h="781050">
                  <a:moveTo>
                    <a:pt x="1098803" y="762000"/>
                  </a:moveTo>
                  <a:lnTo>
                    <a:pt x="1098803" y="19050"/>
                  </a:lnTo>
                  <a:lnTo>
                    <a:pt x="1088898" y="19050"/>
                  </a:lnTo>
                  <a:lnTo>
                    <a:pt x="1088898" y="762000"/>
                  </a:lnTo>
                  <a:lnTo>
                    <a:pt x="1098803" y="762000"/>
                  </a:lnTo>
                  <a:close/>
                </a:path>
                <a:path w="1108075" h="781050">
                  <a:moveTo>
                    <a:pt x="1098803" y="781050"/>
                  </a:moveTo>
                  <a:lnTo>
                    <a:pt x="1098803" y="762000"/>
                  </a:lnTo>
                  <a:lnTo>
                    <a:pt x="1088898" y="771906"/>
                  </a:lnTo>
                  <a:lnTo>
                    <a:pt x="1088898" y="781050"/>
                  </a:lnTo>
                  <a:lnTo>
                    <a:pt x="1098803" y="781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098028" y="5173471"/>
            <a:ext cx="66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65"/>
                </a:solidFill>
                <a:latin typeface="Times New Roman"/>
                <a:cs typeface="Times New Roman"/>
              </a:rPr>
              <a:t>DAC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09650" y="3805428"/>
            <a:ext cx="8341359" cy="2421890"/>
            <a:chOff x="1009650" y="3805428"/>
            <a:chExt cx="8341359" cy="2421890"/>
          </a:xfrm>
        </p:grpSpPr>
        <p:sp>
          <p:nvSpPr>
            <p:cNvPr id="37" name="object 37"/>
            <p:cNvSpPr/>
            <p:nvPr/>
          </p:nvSpPr>
          <p:spPr>
            <a:xfrm>
              <a:off x="8977121" y="5332476"/>
              <a:ext cx="373380" cy="76200"/>
            </a:xfrm>
            <a:custGeom>
              <a:avLst/>
              <a:gdLst/>
              <a:ahLst/>
              <a:cxnLst/>
              <a:rect l="l" t="t" r="r" b="b"/>
              <a:pathLst>
                <a:path w="373379" h="76200">
                  <a:moveTo>
                    <a:pt x="297847" y="47637"/>
                  </a:moveTo>
                  <a:lnTo>
                    <a:pt x="297276" y="28604"/>
                  </a:lnTo>
                  <a:lnTo>
                    <a:pt x="0" y="38100"/>
                  </a:lnTo>
                  <a:lnTo>
                    <a:pt x="761" y="57150"/>
                  </a:lnTo>
                  <a:lnTo>
                    <a:pt x="297847" y="47637"/>
                  </a:lnTo>
                  <a:close/>
                </a:path>
                <a:path w="373379" h="76200">
                  <a:moveTo>
                    <a:pt x="373379" y="35051"/>
                  </a:moveTo>
                  <a:lnTo>
                    <a:pt x="296417" y="0"/>
                  </a:lnTo>
                  <a:lnTo>
                    <a:pt x="297276" y="28604"/>
                  </a:lnTo>
                  <a:lnTo>
                    <a:pt x="310133" y="28193"/>
                  </a:lnTo>
                  <a:lnTo>
                    <a:pt x="310133" y="69901"/>
                  </a:lnTo>
                  <a:lnTo>
                    <a:pt x="373379" y="35051"/>
                  </a:lnTo>
                  <a:close/>
                </a:path>
                <a:path w="373379" h="76200">
                  <a:moveTo>
                    <a:pt x="310133" y="47243"/>
                  </a:moveTo>
                  <a:lnTo>
                    <a:pt x="310133" y="28193"/>
                  </a:lnTo>
                  <a:lnTo>
                    <a:pt x="297276" y="28604"/>
                  </a:lnTo>
                  <a:lnTo>
                    <a:pt x="297847" y="47637"/>
                  </a:lnTo>
                  <a:lnTo>
                    <a:pt x="310133" y="47243"/>
                  </a:lnTo>
                  <a:close/>
                </a:path>
                <a:path w="373379" h="76200">
                  <a:moveTo>
                    <a:pt x="310133" y="69901"/>
                  </a:moveTo>
                  <a:lnTo>
                    <a:pt x="310133" y="47243"/>
                  </a:lnTo>
                  <a:lnTo>
                    <a:pt x="297847" y="47637"/>
                  </a:lnTo>
                  <a:lnTo>
                    <a:pt x="298703" y="76199"/>
                  </a:lnTo>
                  <a:lnTo>
                    <a:pt x="310133" y="69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6081" y="5496306"/>
              <a:ext cx="121920" cy="730885"/>
            </a:xfrm>
            <a:custGeom>
              <a:avLst/>
              <a:gdLst/>
              <a:ahLst/>
              <a:cxnLst/>
              <a:rect l="l" t="t" r="r" b="b"/>
              <a:pathLst>
                <a:path w="121920" h="730885">
                  <a:moveTo>
                    <a:pt x="62047" y="448283"/>
                  </a:moveTo>
                  <a:lnTo>
                    <a:pt x="60402" y="439673"/>
                  </a:lnTo>
                  <a:lnTo>
                    <a:pt x="57354" y="419099"/>
                  </a:lnTo>
                  <a:lnTo>
                    <a:pt x="55068" y="408431"/>
                  </a:lnTo>
                  <a:lnTo>
                    <a:pt x="44515" y="354521"/>
                  </a:lnTo>
                  <a:lnTo>
                    <a:pt x="28398" y="327659"/>
                  </a:lnTo>
                  <a:lnTo>
                    <a:pt x="26112" y="326897"/>
                  </a:lnTo>
                  <a:lnTo>
                    <a:pt x="23064" y="326897"/>
                  </a:lnTo>
                  <a:lnTo>
                    <a:pt x="16968" y="328421"/>
                  </a:lnTo>
                  <a:lnTo>
                    <a:pt x="14682" y="329945"/>
                  </a:lnTo>
                  <a:lnTo>
                    <a:pt x="13158" y="332231"/>
                  </a:lnTo>
                  <a:lnTo>
                    <a:pt x="12396" y="332231"/>
                  </a:lnTo>
                  <a:lnTo>
                    <a:pt x="11634" y="333755"/>
                  </a:lnTo>
                  <a:lnTo>
                    <a:pt x="10872" y="334517"/>
                  </a:lnTo>
                  <a:lnTo>
                    <a:pt x="10110" y="336041"/>
                  </a:lnTo>
                  <a:lnTo>
                    <a:pt x="10110" y="336803"/>
                  </a:lnTo>
                  <a:lnTo>
                    <a:pt x="9348" y="337565"/>
                  </a:lnTo>
                  <a:lnTo>
                    <a:pt x="9348" y="338327"/>
                  </a:lnTo>
                  <a:lnTo>
                    <a:pt x="7824" y="341375"/>
                  </a:lnTo>
                  <a:lnTo>
                    <a:pt x="3225" y="390338"/>
                  </a:lnTo>
                  <a:lnTo>
                    <a:pt x="813" y="441109"/>
                  </a:lnTo>
                  <a:lnTo>
                    <a:pt x="0" y="492978"/>
                  </a:lnTo>
                  <a:lnTo>
                    <a:pt x="1268" y="710543"/>
                  </a:lnTo>
                  <a:lnTo>
                    <a:pt x="1728" y="730757"/>
                  </a:lnTo>
                  <a:lnTo>
                    <a:pt x="13158" y="730449"/>
                  </a:lnTo>
                  <a:lnTo>
                    <a:pt x="13158" y="349757"/>
                  </a:lnTo>
                  <a:lnTo>
                    <a:pt x="15444" y="352043"/>
                  </a:lnTo>
                  <a:lnTo>
                    <a:pt x="15444" y="352479"/>
                  </a:lnTo>
                  <a:lnTo>
                    <a:pt x="20016" y="355091"/>
                  </a:lnTo>
                  <a:lnTo>
                    <a:pt x="27636" y="355091"/>
                  </a:lnTo>
                  <a:lnTo>
                    <a:pt x="33732" y="351281"/>
                  </a:lnTo>
                  <a:lnTo>
                    <a:pt x="33732" y="352043"/>
                  </a:lnTo>
                  <a:lnTo>
                    <a:pt x="35446" y="349186"/>
                  </a:lnTo>
                  <a:lnTo>
                    <a:pt x="36018" y="347471"/>
                  </a:lnTo>
                  <a:lnTo>
                    <a:pt x="36018" y="464085"/>
                  </a:lnTo>
                  <a:lnTo>
                    <a:pt x="46083" y="513595"/>
                  </a:lnTo>
                  <a:lnTo>
                    <a:pt x="52782" y="534923"/>
                  </a:lnTo>
                  <a:lnTo>
                    <a:pt x="53544" y="537209"/>
                  </a:lnTo>
                  <a:lnTo>
                    <a:pt x="54306" y="537209"/>
                  </a:lnTo>
                  <a:lnTo>
                    <a:pt x="54306" y="537971"/>
                  </a:lnTo>
                  <a:lnTo>
                    <a:pt x="56592" y="540257"/>
                  </a:lnTo>
                  <a:lnTo>
                    <a:pt x="56592" y="522731"/>
                  </a:lnTo>
                  <a:lnTo>
                    <a:pt x="57354" y="521207"/>
                  </a:lnTo>
                  <a:lnTo>
                    <a:pt x="58116" y="515873"/>
                  </a:lnTo>
                  <a:lnTo>
                    <a:pt x="58878" y="509777"/>
                  </a:lnTo>
                  <a:lnTo>
                    <a:pt x="60402" y="493775"/>
                  </a:lnTo>
                  <a:lnTo>
                    <a:pt x="61164" y="483869"/>
                  </a:lnTo>
                  <a:lnTo>
                    <a:pt x="61164" y="473201"/>
                  </a:lnTo>
                  <a:lnTo>
                    <a:pt x="61926" y="462533"/>
                  </a:lnTo>
                  <a:lnTo>
                    <a:pt x="61926" y="450341"/>
                  </a:lnTo>
                  <a:lnTo>
                    <a:pt x="62047" y="448283"/>
                  </a:lnTo>
                  <a:close/>
                </a:path>
                <a:path w="121920" h="730885">
                  <a:moveTo>
                    <a:pt x="1268" y="710543"/>
                  </a:moveTo>
                  <a:lnTo>
                    <a:pt x="1268" y="648071"/>
                  </a:lnTo>
                  <a:lnTo>
                    <a:pt x="966" y="697229"/>
                  </a:lnTo>
                  <a:lnTo>
                    <a:pt x="1268" y="710543"/>
                  </a:lnTo>
                  <a:close/>
                </a:path>
                <a:path w="121920" h="730885">
                  <a:moveTo>
                    <a:pt x="15444" y="352043"/>
                  </a:moveTo>
                  <a:lnTo>
                    <a:pt x="13158" y="349757"/>
                  </a:lnTo>
                  <a:lnTo>
                    <a:pt x="13158" y="730449"/>
                  </a:lnTo>
                  <a:lnTo>
                    <a:pt x="13920" y="730428"/>
                  </a:lnTo>
                  <a:lnTo>
                    <a:pt x="13920" y="351281"/>
                  </a:lnTo>
                  <a:lnTo>
                    <a:pt x="14682" y="352805"/>
                  </a:lnTo>
                  <a:lnTo>
                    <a:pt x="14682" y="352043"/>
                  </a:lnTo>
                  <a:lnTo>
                    <a:pt x="15444" y="352043"/>
                  </a:lnTo>
                  <a:close/>
                </a:path>
                <a:path w="121920" h="730885">
                  <a:moveTo>
                    <a:pt x="30153" y="429233"/>
                  </a:moveTo>
                  <a:lnTo>
                    <a:pt x="29160" y="423671"/>
                  </a:lnTo>
                  <a:lnTo>
                    <a:pt x="26874" y="413765"/>
                  </a:lnTo>
                  <a:lnTo>
                    <a:pt x="23826" y="393953"/>
                  </a:lnTo>
                  <a:lnTo>
                    <a:pt x="21540" y="384809"/>
                  </a:lnTo>
                  <a:lnTo>
                    <a:pt x="20016" y="376427"/>
                  </a:lnTo>
                  <a:lnTo>
                    <a:pt x="18492" y="368807"/>
                  </a:lnTo>
                  <a:lnTo>
                    <a:pt x="16968" y="362711"/>
                  </a:lnTo>
                  <a:lnTo>
                    <a:pt x="15444" y="357377"/>
                  </a:lnTo>
                  <a:lnTo>
                    <a:pt x="14682" y="354329"/>
                  </a:lnTo>
                  <a:lnTo>
                    <a:pt x="14682" y="352805"/>
                  </a:lnTo>
                  <a:lnTo>
                    <a:pt x="13920" y="351281"/>
                  </a:lnTo>
                  <a:lnTo>
                    <a:pt x="13920" y="730428"/>
                  </a:lnTo>
                  <a:lnTo>
                    <a:pt x="28732" y="730028"/>
                  </a:lnTo>
                  <a:lnTo>
                    <a:pt x="28732" y="498274"/>
                  </a:lnTo>
                  <a:lnTo>
                    <a:pt x="29390" y="447980"/>
                  </a:lnTo>
                  <a:lnTo>
                    <a:pt x="30153" y="429233"/>
                  </a:lnTo>
                  <a:close/>
                </a:path>
                <a:path w="121920" h="730885">
                  <a:moveTo>
                    <a:pt x="15444" y="352479"/>
                  </a:moveTo>
                  <a:lnTo>
                    <a:pt x="15444" y="352043"/>
                  </a:lnTo>
                  <a:lnTo>
                    <a:pt x="14682" y="352043"/>
                  </a:lnTo>
                  <a:lnTo>
                    <a:pt x="15444" y="352479"/>
                  </a:lnTo>
                  <a:close/>
                </a:path>
                <a:path w="121920" h="730885">
                  <a:moveTo>
                    <a:pt x="20016" y="355091"/>
                  </a:moveTo>
                  <a:lnTo>
                    <a:pt x="14682" y="352043"/>
                  </a:lnTo>
                  <a:lnTo>
                    <a:pt x="14682" y="354329"/>
                  </a:lnTo>
                  <a:lnTo>
                    <a:pt x="15444" y="357377"/>
                  </a:lnTo>
                  <a:lnTo>
                    <a:pt x="16968" y="362711"/>
                  </a:lnTo>
                  <a:lnTo>
                    <a:pt x="18492" y="368807"/>
                  </a:lnTo>
                  <a:lnTo>
                    <a:pt x="19254" y="372617"/>
                  </a:lnTo>
                  <a:lnTo>
                    <a:pt x="19254" y="355091"/>
                  </a:lnTo>
                  <a:lnTo>
                    <a:pt x="20016" y="355091"/>
                  </a:lnTo>
                  <a:close/>
                </a:path>
                <a:path w="121920" h="730885">
                  <a:moveTo>
                    <a:pt x="35446" y="349186"/>
                  </a:moveTo>
                  <a:lnTo>
                    <a:pt x="33732" y="352043"/>
                  </a:lnTo>
                  <a:lnTo>
                    <a:pt x="33732" y="351281"/>
                  </a:lnTo>
                  <a:lnTo>
                    <a:pt x="27636" y="355091"/>
                  </a:lnTo>
                  <a:lnTo>
                    <a:pt x="19254" y="355091"/>
                  </a:lnTo>
                  <a:lnTo>
                    <a:pt x="19254" y="372617"/>
                  </a:lnTo>
                  <a:lnTo>
                    <a:pt x="20016" y="376427"/>
                  </a:lnTo>
                  <a:lnTo>
                    <a:pt x="21540" y="384809"/>
                  </a:lnTo>
                  <a:lnTo>
                    <a:pt x="23826" y="393953"/>
                  </a:lnTo>
                  <a:lnTo>
                    <a:pt x="26874" y="413765"/>
                  </a:lnTo>
                  <a:lnTo>
                    <a:pt x="29160" y="423671"/>
                  </a:lnTo>
                  <a:lnTo>
                    <a:pt x="30153" y="429233"/>
                  </a:lnTo>
                  <a:lnTo>
                    <a:pt x="31402" y="398548"/>
                  </a:lnTo>
                  <a:lnTo>
                    <a:pt x="35256" y="350519"/>
                  </a:lnTo>
                  <a:lnTo>
                    <a:pt x="35256" y="349757"/>
                  </a:lnTo>
                  <a:lnTo>
                    <a:pt x="35446" y="349186"/>
                  </a:lnTo>
                  <a:close/>
                </a:path>
                <a:path w="121920" h="730885">
                  <a:moveTo>
                    <a:pt x="30025" y="648907"/>
                  </a:moveTo>
                  <a:lnTo>
                    <a:pt x="28732" y="498274"/>
                  </a:lnTo>
                  <a:lnTo>
                    <a:pt x="28732" y="730028"/>
                  </a:lnTo>
                  <a:lnTo>
                    <a:pt x="29922" y="729995"/>
                  </a:lnTo>
                  <a:lnTo>
                    <a:pt x="29922" y="697229"/>
                  </a:lnTo>
                  <a:lnTo>
                    <a:pt x="30025" y="648907"/>
                  </a:lnTo>
                  <a:close/>
                </a:path>
                <a:path w="121920" h="730885">
                  <a:moveTo>
                    <a:pt x="36018" y="464085"/>
                  </a:moveTo>
                  <a:lnTo>
                    <a:pt x="36018" y="348233"/>
                  </a:lnTo>
                  <a:lnTo>
                    <a:pt x="35637" y="348995"/>
                  </a:lnTo>
                  <a:lnTo>
                    <a:pt x="35256" y="350519"/>
                  </a:lnTo>
                  <a:lnTo>
                    <a:pt x="31402" y="398548"/>
                  </a:lnTo>
                  <a:lnTo>
                    <a:pt x="30153" y="429233"/>
                  </a:lnTo>
                  <a:lnTo>
                    <a:pt x="32970" y="445007"/>
                  </a:lnTo>
                  <a:lnTo>
                    <a:pt x="34494" y="455675"/>
                  </a:lnTo>
                  <a:lnTo>
                    <a:pt x="36018" y="464085"/>
                  </a:lnTo>
                  <a:close/>
                </a:path>
                <a:path w="121920" h="730885">
                  <a:moveTo>
                    <a:pt x="121362" y="85343"/>
                  </a:moveTo>
                  <a:lnTo>
                    <a:pt x="77928" y="0"/>
                  </a:lnTo>
                  <a:lnTo>
                    <a:pt x="35256" y="86105"/>
                  </a:lnTo>
                  <a:lnTo>
                    <a:pt x="64212" y="85849"/>
                  </a:lnTo>
                  <a:lnTo>
                    <a:pt x="64212" y="71627"/>
                  </a:lnTo>
                  <a:lnTo>
                    <a:pt x="92406" y="71627"/>
                  </a:lnTo>
                  <a:lnTo>
                    <a:pt x="92406" y="85600"/>
                  </a:lnTo>
                  <a:lnTo>
                    <a:pt x="121362" y="85343"/>
                  </a:lnTo>
                  <a:close/>
                </a:path>
                <a:path w="121920" h="730885">
                  <a:moveTo>
                    <a:pt x="35691" y="348778"/>
                  </a:moveTo>
                  <a:lnTo>
                    <a:pt x="35446" y="349186"/>
                  </a:lnTo>
                  <a:lnTo>
                    <a:pt x="35256" y="349757"/>
                  </a:lnTo>
                  <a:lnTo>
                    <a:pt x="35637" y="348995"/>
                  </a:lnTo>
                  <a:lnTo>
                    <a:pt x="35691" y="348778"/>
                  </a:lnTo>
                  <a:close/>
                </a:path>
                <a:path w="121920" h="730885">
                  <a:moveTo>
                    <a:pt x="35637" y="348995"/>
                  </a:moveTo>
                  <a:lnTo>
                    <a:pt x="35256" y="349757"/>
                  </a:lnTo>
                  <a:lnTo>
                    <a:pt x="35256" y="350519"/>
                  </a:lnTo>
                  <a:lnTo>
                    <a:pt x="35637" y="348995"/>
                  </a:lnTo>
                  <a:close/>
                </a:path>
                <a:path w="121920" h="730885">
                  <a:moveTo>
                    <a:pt x="36018" y="347471"/>
                  </a:moveTo>
                  <a:lnTo>
                    <a:pt x="35446" y="349186"/>
                  </a:lnTo>
                  <a:lnTo>
                    <a:pt x="35691" y="348778"/>
                  </a:lnTo>
                  <a:lnTo>
                    <a:pt x="36018" y="347471"/>
                  </a:lnTo>
                  <a:close/>
                </a:path>
                <a:path w="121920" h="730885">
                  <a:moveTo>
                    <a:pt x="36018" y="348233"/>
                  </a:moveTo>
                  <a:lnTo>
                    <a:pt x="35691" y="348778"/>
                  </a:lnTo>
                  <a:lnTo>
                    <a:pt x="35637" y="348995"/>
                  </a:lnTo>
                  <a:lnTo>
                    <a:pt x="36018" y="348233"/>
                  </a:lnTo>
                  <a:close/>
                </a:path>
                <a:path w="121920" h="730885">
                  <a:moveTo>
                    <a:pt x="36018" y="348233"/>
                  </a:moveTo>
                  <a:lnTo>
                    <a:pt x="36018" y="347471"/>
                  </a:lnTo>
                  <a:lnTo>
                    <a:pt x="35691" y="348778"/>
                  </a:lnTo>
                  <a:lnTo>
                    <a:pt x="36018" y="348233"/>
                  </a:lnTo>
                  <a:close/>
                </a:path>
                <a:path w="121920" h="730885">
                  <a:moveTo>
                    <a:pt x="77928" y="521969"/>
                  </a:moveTo>
                  <a:lnTo>
                    <a:pt x="72541" y="501706"/>
                  </a:lnTo>
                  <a:lnTo>
                    <a:pt x="68208" y="481098"/>
                  </a:lnTo>
                  <a:lnTo>
                    <a:pt x="62047" y="448283"/>
                  </a:lnTo>
                  <a:lnTo>
                    <a:pt x="61926" y="450341"/>
                  </a:lnTo>
                  <a:lnTo>
                    <a:pt x="61926" y="462533"/>
                  </a:lnTo>
                  <a:lnTo>
                    <a:pt x="61164" y="473201"/>
                  </a:lnTo>
                  <a:lnTo>
                    <a:pt x="61164" y="483869"/>
                  </a:lnTo>
                  <a:lnTo>
                    <a:pt x="56592" y="522731"/>
                  </a:lnTo>
                  <a:lnTo>
                    <a:pt x="56592" y="524255"/>
                  </a:lnTo>
                  <a:lnTo>
                    <a:pt x="58116" y="521207"/>
                  </a:lnTo>
                  <a:lnTo>
                    <a:pt x="58116" y="521969"/>
                  </a:lnTo>
                  <a:lnTo>
                    <a:pt x="62688" y="518704"/>
                  </a:lnTo>
                  <a:lnTo>
                    <a:pt x="62688" y="518159"/>
                  </a:lnTo>
                  <a:lnTo>
                    <a:pt x="70308" y="517467"/>
                  </a:lnTo>
                  <a:lnTo>
                    <a:pt x="71070" y="517397"/>
                  </a:lnTo>
                  <a:lnTo>
                    <a:pt x="71070" y="517778"/>
                  </a:lnTo>
                  <a:lnTo>
                    <a:pt x="75642" y="520064"/>
                  </a:lnTo>
                  <a:lnTo>
                    <a:pt x="75642" y="519683"/>
                  </a:lnTo>
                  <a:lnTo>
                    <a:pt x="77928" y="521969"/>
                  </a:lnTo>
                  <a:close/>
                </a:path>
                <a:path w="121920" h="730885">
                  <a:moveTo>
                    <a:pt x="63450" y="545337"/>
                  </a:moveTo>
                  <a:lnTo>
                    <a:pt x="63450" y="518159"/>
                  </a:lnTo>
                  <a:lnTo>
                    <a:pt x="58116" y="521969"/>
                  </a:lnTo>
                  <a:lnTo>
                    <a:pt x="58116" y="521207"/>
                  </a:lnTo>
                  <a:lnTo>
                    <a:pt x="56592" y="524255"/>
                  </a:lnTo>
                  <a:lnTo>
                    <a:pt x="56592" y="540257"/>
                  </a:lnTo>
                  <a:lnTo>
                    <a:pt x="57354" y="541781"/>
                  </a:lnTo>
                  <a:lnTo>
                    <a:pt x="58116" y="542543"/>
                  </a:lnTo>
                  <a:lnTo>
                    <a:pt x="58878" y="542543"/>
                  </a:lnTo>
                  <a:lnTo>
                    <a:pt x="60402" y="544067"/>
                  </a:lnTo>
                  <a:lnTo>
                    <a:pt x="61926" y="544829"/>
                  </a:lnTo>
                  <a:lnTo>
                    <a:pt x="63450" y="545337"/>
                  </a:lnTo>
                  <a:close/>
                </a:path>
                <a:path w="121920" h="730885">
                  <a:moveTo>
                    <a:pt x="92406" y="394715"/>
                  </a:moveTo>
                  <a:lnTo>
                    <a:pt x="92406" y="85600"/>
                  </a:lnTo>
                  <a:lnTo>
                    <a:pt x="64212" y="85849"/>
                  </a:lnTo>
                  <a:lnTo>
                    <a:pt x="64212" y="378713"/>
                  </a:lnTo>
                  <a:lnTo>
                    <a:pt x="63450" y="393953"/>
                  </a:lnTo>
                  <a:lnTo>
                    <a:pt x="63450" y="409193"/>
                  </a:lnTo>
                  <a:lnTo>
                    <a:pt x="62688" y="423671"/>
                  </a:lnTo>
                  <a:lnTo>
                    <a:pt x="62688" y="437387"/>
                  </a:lnTo>
                  <a:lnTo>
                    <a:pt x="68208" y="481098"/>
                  </a:lnTo>
                  <a:lnTo>
                    <a:pt x="77928" y="521969"/>
                  </a:lnTo>
                  <a:lnTo>
                    <a:pt x="78690" y="522731"/>
                  </a:lnTo>
                  <a:lnTo>
                    <a:pt x="78690" y="541781"/>
                  </a:lnTo>
                  <a:lnTo>
                    <a:pt x="80214" y="540257"/>
                  </a:lnTo>
                  <a:lnTo>
                    <a:pt x="80976" y="538733"/>
                  </a:lnTo>
                  <a:lnTo>
                    <a:pt x="82500" y="537209"/>
                  </a:lnTo>
                  <a:lnTo>
                    <a:pt x="82500" y="535685"/>
                  </a:lnTo>
                  <a:lnTo>
                    <a:pt x="84024" y="532637"/>
                  </a:lnTo>
                  <a:lnTo>
                    <a:pt x="88108" y="502962"/>
                  </a:lnTo>
                  <a:lnTo>
                    <a:pt x="90110" y="471587"/>
                  </a:lnTo>
                  <a:lnTo>
                    <a:pt x="91644" y="409955"/>
                  </a:lnTo>
                  <a:lnTo>
                    <a:pt x="92406" y="394715"/>
                  </a:lnTo>
                  <a:close/>
                </a:path>
                <a:path w="121920" h="730885">
                  <a:moveTo>
                    <a:pt x="78690" y="541781"/>
                  </a:moveTo>
                  <a:lnTo>
                    <a:pt x="78690" y="523493"/>
                  </a:lnTo>
                  <a:lnTo>
                    <a:pt x="77166" y="521207"/>
                  </a:lnTo>
                  <a:lnTo>
                    <a:pt x="76404" y="520445"/>
                  </a:lnTo>
                  <a:lnTo>
                    <a:pt x="70425" y="517456"/>
                  </a:lnTo>
                  <a:lnTo>
                    <a:pt x="62688" y="518159"/>
                  </a:lnTo>
                  <a:lnTo>
                    <a:pt x="63450" y="518159"/>
                  </a:lnTo>
                  <a:lnTo>
                    <a:pt x="63450" y="545337"/>
                  </a:lnTo>
                  <a:lnTo>
                    <a:pt x="64212" y="545591"/>
                  </a:lnTo>
                  <a:lnTo>
                    <a:pt x="64974" y="545591"/>
                  </a:lnTo>
                  <a:lnTo>
                    <a:pt x="68022" y="546353"/>
                  </a:lnTo>
                  <a:lnTo>
                    <a:pt x="70425" y="545562"/>
                  </a:lnTo>
                  <a:lnTo>
                    <a:pt x="73356" y="544829"/>
                  </a:lnTo>
                  <a:lnTo>
                    <a:pt x="74118" y="544829"/>
                  </a:lnTo>
                  <a:lnTo>
                    <a:pt x="76404" y="544067"/>
                  </a:lnTo>
                  <a:lnTo>
                    <a:pt x="78690" y="541781"/>
                  </a:lnTo>
                  <a:close/>
                </a:path>
                <a:path w="121920" h="730885">
                  <a:moveTo>
                    <a:pt x="63450" y="518159"/>
                  </a:moveTo>
                  <a:lnTo>
                    <a:pt x="62688" y="518159"/>
                  </a:lnTo>
                  <a:lnTo>
                    <a:pt x="62688" y="518704"/>
                  </a:lnTo>
                  <a:lnTo>
                    <a:pt x="63450" y="518159"/>
                  </a:lnTo>
                  <a:close/>
                </a:path>
                <a:path w="121920" h="730885">
                  <a:moveTo>
                    <a:pt x="92406" y="85600"/>
                  </a:moveTo>
                  <a:lnTo>
                    <a:pt x="92406" y="71627"/>
                  </a:lnTo>
                  <a:lnTo>
                    <a:pt x="64212" y="71627"/>
                  </a:lnTo>
                  <a:lnTo>
                    <a:pt x="64212" y="85849"/>
                  </a:lnTo>
                  <a:lnTo>
                    <a:pt x="92406" y="85600"/>
                  </a:lnTo>
                  <a:close/>
                </a:path>
                <a:path w="121920" h="730885">
                  <a:moveTo>
                    <a:pt x="70425" y="517456"/>
                  </a:moveTo>
                  <a:close/>
                </a:path>
                <a:path w="121920" h="730885">
                  <a:moveTo>
                    <a:pt x="71070" y="517778"/>
                  </a:moveTo>
                  <a:lnTo>
                    <a:pt x="71070" y="517397"/>
                  </a:lnTo>
                  <a:lnTo>
                    <a:pt x="70425" y="517456"/>
                  </a:lnTo>
                  <a:lnTo>
                    <a:pt x="71070" y="517778"/>
                  </a:lnTo>
                  <a:close/>
                </a:path>
                <a:path w="121920" h="730885">
                  <a:moveTo>
                    <a:pt x="76404" y="520445"/>
                  </a:moveTo>
                  <a:lnTo>
                    <a:pt x="75642" y="519683"/>
                  </a:lnTo>
                  <a:lnTo>
                    <a:pt x="75642" y="520064"/>
                  </a:lnTo>
                  <a:lnTo>
                    <a:pt x="76404" y="520445"/>
                  </a:lnTo>
                  <a:close/>
                </a:path>
                <a:path w="121920" h="730885">
                  <a:moveTo>
                    <a:pt x="78690" y="523493"/>
                  </a:moveTo>
                  <a:lnTo>
                    <a:pt x="78690" y="522731"/>
                  </a:lnTo>
                  <a:lnTo>
                    <a:pt x="77166" y="521207"/>
                  </a:lnTo>
                  <a:lnTo>
                    <a:pt x="78690" y="523493"/>
                  </a:lnTo>
                  <a:close/>
                </a:path>
                <a:path w="121920" h="730885">
                  <a:moveTo>
                    <a:pt x="93276" y="279398"/>
                  </a:moveTo>
                  <a:lnTo>
                    <a:pt x="92406" y="130301"/>
                  </a:lnTo>
                  <a:lnTo>
                    <a:pt x="92406" y="378713"/>
                  </a:lnTo>
                  <a:lnTo>
                    <a:pt x="93276" y="2793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9650" y="3805428"/>
              <a:ext cx="3837432" cy="13982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96544" y="1076426"/>
            <a:ext cx="8114665" cy="29749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Modern systems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generally…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get a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continuous-time signal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 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sensor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cont.-time system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modifies 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  <a:p>
            <a:pPr marL="755015" marR="18605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an “analog-to-digital converter” (ADC or A-to-D) sample the signal to  create a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discrete-time signal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… a “stream 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numbers”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discrete-time system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do 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convert back to C-T signal with a “Digital-to-Analog Converter”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(DAC)</a:t>
            </a:r>
            <a:endParaRPr sz="2000">
              <a:latin typeface="Times New Roman"/>
              <a:cs typeface="Times New Roman"/>
            </a:endParaRPr>
          </a:p>
          <a:p>
            <a:pPr marL="3085465">
              <a:lnSpc>
                <a:spcPct val="100000"/>
              </a:lnSpc>
              <a:spcBef>
                <a:spcPts val="770"/>
              </a:spcBef>
            </a:pPr>
            <a:r>
              <a:rPr sz="1800" i="1" spc="-5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9002" y="4393945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91505" y="3742182"/>
            <a:ext cx="4040124" cy="1569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796788" y="3841496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16100" y="448461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14969" y="4641595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Optional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44766" y="3804920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x[n</a:t>
            </a:r>
            <a:r>
              <a:rPr sz="1800" spc="-5" dirty="0">
                <a:latin typeface="Times New Roman"/>
                <a:cs typeface="Times New Roman"/>
              </a:rPr>
              <a:t>] is just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“stream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numbers”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50866" y="3933697"/>
            <a:ext cx="180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30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 time-varying  </a:t>
            </a:r>
            <a:r>
              <a:rPr sz="1800" dirty="0">
                <a:latin typeface="Times New Roman"/>
                <a:cs typeface="Times New Roman"/>
              </a:rPr>
              <a:t>voltage (or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714231" y="6809231"/>
            <a:ext cx="466725" cy="466725"/>
            <a:chOff x="8714231" y="6809231"/>
            <a:chExt cx="466725" cy="466725"/>
          </a:xfrm>
        </p:grpSpPr>
        <p:sp>
          <p:nvSpPr>
            <p:cNvPr id="49" name="object 49"/>
            <p:cNvSpPr/>
            <p:nvPr/>
          </p:nvSpPr>
          <p:spPr>
            <a:xfrm>
              <a:off x="8718803" y="681380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323088"/>
                  </a:moveTo>
                  <a:lnTo>
                    <a:pt x="457200" y="134112"/>
                  </a:lnTo>
                  <a:lnTo>
                    <a:pt x="323088" y="0"/>
                  </a:lnTo>
                  <a:lnTo>
                    <a:pt x="134112" y="0"/>
                  </a:lnTo>
                  <a:lnTo>
                    <a:pt x="0" y="134112"/>
                  </a:lnTo>
                  <a:lnTo>
                    <a:pt x="0" y="323088"/>
                  </a:lnTo>
                  <a:lnTo>
                    <a:pt x="134112" y="457200"/>
                  </a:lnTo>
                  <a:lnTo>
                    <a:pt x="323088" y="457200"/>
                  </a:lnTo>
                  <a:lnTo>
                    <a:pt x="457200" y="3230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14231" y="6809231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466344" y="330707"/>
                  </a:moveTo>
                  <a:lnTo>
                    <a:pt x="466344" y="136397"/>
                  </a:lnTo>
                  <a:lnTo>
                    <a:pt x="465581" y="134873"/>
                  </a:lnTo>
                  <a:lnTo>
                    <a:pt x="330708" y="761"/>
                  </a:lnTo>
                  <a:lnTo>
                    <a:pt x="329184" y="0"/>
                  </a:lnTo>
                  <a:lnTo>
                    <a:pt x="137160" y="0"/>
                  </a:lnTo>
                  <a:lnTo>
                    <a:pt x="136398" y="761"/>
                  </a:lnTo>
                  <a:lnTo>
                    <a:pt x="134874" y="1523"/>
                  </a:lnTo>
                  <a:lnTo>
                    <a:pt x="1523" y="134873"/>
                  </a:lnTo>
                  <a:lnTo>
                    <a:pt x="761" y="136397"/>
                  </a:lnTo>
                  <a:lnTo>
                    <a:pt x="0" y="137159"/>
                  </a:lnTo>
                  <a:lnTo>
                    <a:pt x="0" y="329183"/>
                  </a:lnTo>
                  <a:lnTo>
                    <a:pt x="762" y="330707"/>
                  </a:lnTo>
                  <a:lnTo>
                    <a:pt x="8382" y="338371"/>
                  </a:lnTo>
                  <a:lnTo>
                    <a:pt x="8382" y="141731"/>
                  </a:lnTo>
                  <a:lnTo>
                    <a:pt x="9144" y="138683"/>
                  </a:lnTo>
                  <a:lnTo>
                    <a:pt x="9144" y="140969"/>
                  </a:lnTo>
                  <a:lnTo>
                    <a:pt x="138684" y="11429"/>
                  </a:lnTo>
                  <a:lnTo>
                    <a:pt x="138684" y="9143"/>
                  </a:lnTo>
                  <a:lnTo>
                    <a:pt x="141732" y="8381"/>
                  </a:lnTo>
                  <a:lnTo>
                    <a:pt x="141731" y="9143"/>
                  </a:lnTo>
                  <a:lnTo>
                    <a:pt x="324612" y="9143"/>
                  </a:lnTo>
                  <a:lnTo>
                    <a:pt x="324612" y="8381"/>
                  </a:lnTo>
                  <a:lnTo>
                    <a:pt x="327660" y="9143"/>
                  </a:lnTo>
                  <a:lnTo>
                    <a:pt x="327660" y="11412"/>
                  </a:lnTo>
                  <a:lnTo>
                    <a:pt x="457200" y="140216"/>
                  </a:lnTo>
                  <a:lnTo>
                    <a:pt x="457200" y="138683"/>
                  </a:lnTo>
                  <a:lnTo>
                    <a:pt x="458723" y="141731"/>
                  </a:lnTo>
                  <a:lnTo>
                    <a:pt x="458723" y="338327"/>
                  </a:lnTo>
                  <a:lnTo>
                    <a:pt x="466344" y="330707"/>
                  </a:lnTo>
                  <a:close/>
                </a:path>
                <a:path w="466725" h="466725">
                  <a:moveTo>
                    <a:pt x="9144" y="140969"/>
                  </a:moveTo>
                  <a:lnTo>
                    <a:pt x="9144" y="138683"/>
                  </a:lnTo>
                  <a:lnTo>
                    <a:pt x="8382" y="141731"/>
                  </a:lnTo>
                  <a:lnTo>
                    <a:pt x="9144" y="140969"/>
                  </a:lnTo>
                  <a:close/>
                </a:path>
                <a:path w="466725" h="466725">
                  <a:moveTo>
                    <a:pt x="9144" y="325378"/>
                  </a:moveTo>
                  <a:lnTo>
                    <a:pt x="9144" y="140969"/>
                  </a:lnTo>
                  <a:lnTo>
                    <a:pt x="8382" y="141731"/>
                  </a:lnTo>
                  <a:lnTo>
                    <a:pt x="8382" y="324611"/>
                  </a:lnTo>
                  <a:lnTo>
                    <a:pt x="9144" y="325378"/>
                  </a:lnTo>
                  <a:close/>
                </a:path>
                <a:path w="466725" h="466725">
                  <a:moveTo>
                    <a:pt x="140216" y="457199"/>
                  </a:moveTo>
                  <a:lnTo>
                    <a:pt x="8382" y="324611"/>
                  </a:lnTo>
                  <a:lnTo>
                    <a:pt x="9144" y="327659"/>
                  </a:lnTo>
                  <a:lnTo>
                    <a:pt x="9144" y="339137"/>
                  </a:lnTo>
                  <a:lnTo>
                    <a:pt x="134874" y="465581"/>
                  </a:lnTo>
                  <a:lnTo>
                    <a:pt x="136398" y="466343"/>
                  </a:lnTo>
                  <a:lnTo>
                    <a:pt x="138684" y="466343"/>
                  </a:lnTo>
                  <a:lnTo>
                    <a:pt x="138684" y="457199"/>
                  </a:lnTo>
                  <a:lnTo>
                    <a:pt x="140216" y="457199"/>
                  </a:lnTo>
                  <a:close/>
                </a:path>
                <a:path w="466725" h="466725">
                  <a:moveTo>
                    <a:pt x="9144" y="339137"/>
                  </a:moveTo>
                  <a:lnTo>
                    <a:pt x="9144" y="327659"/>
                  </a:lnTo>
                  <a:lnTo>
                    <a:pt x="8382" y="324611"/>
                  </a:lnTo>
                  <a:lnTo>
                    <a:pt x="8382" y="338371"/>
                  </a:lnTo>
                  <a:lnTo>
                    <a:pt x="9144" y="339137"/>
                  </a:lnTo>
                  <a:close/>
                </a:path>
                <a:path w="466725" h="466725">
                  <a:moveTo>
                    <a:pt x="141732" y="8381"/>
                  </a:moveTo>
                  <a:lnTo>
                    <a:pt x="138684" y="9143"/>
                  </a:lnTo>
                  <a:lnTo>
                    <a:pt x="140970" y="9143"/>
                  </a:lnTo>
                  <a:lnTo>
                    <a:pt x="141732" y="8381"/>
                  </a:lnTo>
                  <a:close/>
                </a:path>
                <a:path w="466725" h="466725">
                  <a:moveTo>
                    <a:pt x="140970" y="9143"/>
                  </a:moveTo>
                  <a:lnTo>
                    <a:pt x="138684" y="9143"/>
                  </a:lnTo>
                  <a:lnTo>
                    <a:pt x="138684" y="11429"/>
                  </a:lnTo>
                  <a:lnTo>
                    <a:pt x="140970" y="9143"/>
                  </a:lnTo>
                  <a:close/>
                </a:path>
                <a:path w="466725" h="466725">
                  <a:moveTo>
                    <a:pt x="141732" y="458723"/>
                  </a:moveTo>
                  <a:lnTo>
                    <a:pt x="140216" y="457199"/>
                  </a:lnTo>
                  <a:lnTo>
                    <a:pt x="138684" y="457199"/>
                  </a:lnTo>
                  <a:lnTo>
                    <a:pt x="141732" y="458723"/>
                  </a:lnTo>
                  <a:close/>
                </a:path>
                <a:path w="466725" h="466725">
                  <a:moveTo>
                    <a:pt x="141732" y="466343"/>
                  </a:moveTo>
                  <a:lnTo>
                    <a:pt x="141732" y="458723"/>
                  </a:lnTo>
                  <a:lnTo>
                    <a:pt x="138684" y="457199"/>
                  </a:lnTo>
                  <a:lnTo>
                    <a:pt x="138684" y="466343"/>
                  </a:lnTo>
                  <a:lnTo>
                    <a:pt x="141732" y="466343"/>
                  </a:lnTo>
                  <a:close/>
                </a:path>
                <a:path w="466725" h="466725">
                  <a:moveTo>
                    <a:pt x="326136" y="457199"/>
                  </a:moveTo>
                  <a:lnTo>
                    <a:pt x="140216" y="457199"/>
                  </a:lnTo>
                  <a:lnTo>
                    <a:pt x="141732" y="458723"/>
                  </a:lnTo>
                  <a:lnTo>
                    <a:pt x="141732" y="466343"/>
                  </a:lnTo>
                  <a:lnTo>
                    <a:pt x="324612" y="466343"/>
                  </a:lnTo>
                  <a:lnTo>
                    <a:pt x="324612" y="458723"/>
                  </a:lnTo>
                  <a:lnTo>
                    <a:pt x="326136" y="457199"/>
                  </a:lnTo>
                  <a:close/>
                </a:path>
                <a:path w="466725" h="466725">
                  <a:moveTo>
                    <a:pt x="141731" y="9143"/>
                  </a:moveTo>
                  <a:lnTo>
                    <a:pt x="141732" y="8381"/>
                  </a:lnTo>
                  <a:lnTo>
                    <a:pt x="140970" y="9143"/>
                  </a:lnTo>
                  <a:lnTo>
                    <a:pt x="141731" y="9143"/>
                  </a:lnTo>
                  <a:close/>
                </a:path>
                <a:path w="466725" h="466725">
                  <a:moveTo>
                    <a:pt x="327660" y="9143"/>
                  </a:moveTo>
                  <a:lnTo>
                    <a:pt x="324612" y="8381"/>
                  </a:lnTo>
                  <a:lnTo>
                    <a:pt x="325378" y="9143"/>
                  </a:lnTo>
                  <a:lnTo>
                    <a:pt x="327660" y="9143"/>
                  </a:lnTo>
                  <a:close/>
                </a:path>
                <a:path w="466725" h="466725">
                  <a:moveTo>
                    <a:pt x="325378" y="9143"/>
                  </a:moveTo>
                  <a:lnTo>
                    <a:pt x="324612" y="8381"/>
                  </a:lnTo>
                  <a:lnTo>
                    <a:pt x="324612" y="9143"/>
                  </a:lnTo>
                  <a:lnTo>
                    <a:pt x="325378" y="9143"/>
                  </a:lnTo>
                  <a:close/>
                </a:path>
                <a:path w="466725" h="466725">
                  <a:moveTo>
                    <a:pt x="327660" y="457199"/>
                  </a:moveTo>
                  <a:lnTo>
                    <a:pt x="326136" y="457199"/>
                  </a:lnTo>
                  <a:lnTo>
                    <a:pt x="324612" y="458723"/>
                  </a:lnTo>
                  <a:lnTo>
                    <a:pt x="327660" y="457199"/>
                  </a:lnTo>
                  <a:close/>
                </a:path>
                <a:path w="466725" h="466725">
                  <a:moveTo>
                    <a:pt x="327660" y="466343"/>
                  </a:moveTo>
                  <a:lnTo>
                    <a:pt x="327660" y="457199"/>
                  </a:lnTo>
                  <a:lnTo>
                    <a:pt x="324612" y="458723"/>
                  </a:lnTo>
                  <a:lnTo>
                    <a:pt x="324612" y="466343"/>
                  </a:lnTo>
                  <a:lnTo>
                    <a:pt x="327660" y="466343"/>
                  </a:lnTo>
                  <a:close/>
                </a:path>
                <a:path w="466725" h="466725">
                  <a:moveTo>
                    <a:pt x="327660" y="11412"/>
                  </a:moveTo>
                  <a:lnTo>
                    <a:pt x="327660" y="9143"/>
                  </a:lnTo>
                  <a:lnTo>
                    <a:pt x="325378" y="9143"/>
                  </a:lnTo>
                  <a:lnTo>
                    <a:pt x="327660" y="11412"/>
                  </a:lnTo>
                  <a:close/>
                </a:path>
                <a:path w="466725" h="466725">
                  <a:moveTo>
                    <a:pt x="458723" y="324611"/>
                  </a:moveTo>
                  <a:lnTo>
                    <a:pt x="326136" y="457199"/>
                  </a:lnTo>
                  <a:lnTo>
                    <a:pt x="327660" y="457199"/>
                  </a:lnTo>
                  <a:lnTo>
                    <a:pt x="327660" y="466343"/>
                  </a:lnTo>
                  <a:lnTo>
                    <a:pt x="330708" y="466343"/>
                  </a:lnTo>
                  <a:lnTo>
                    <a:pt x="457200" y="339851"/>
                  </a:lnTo>
                  <a:lnTo>
                    <a:pt x="457200" y="327659"/>
                  </a:lnTo>
                  <a:lnTo>
                    <a:pt x="458723" y="324611"/>
                  </a:lnTo>
                  <a:close/>
                </a:path>
                <a:path w="466725" h="466725">
                  <a:moveTo>
                    <a:pt x="458723" y="141731"/>
                  </a:moveTo>
                  <a:lnTo>
                    <a:pt x="457200" y="138683"/>
                  </a:lnTo>
                  <a:lnTo>
                    <a:pt x="457200" y="140216"/>
                  </a:lnTo>
                  <a:lnTo>
                    <a:pt x="458723" y="141731"/>
                  </a:lnTo>
                  <a:close/>
                </a:path>
                <a:path w="466725" h="466725">
                  <a:moveTo>
                    <a:pt x="458723" y="324611"/>
                  </a:moveTo>
                  <a:lnTo>
                    <a:pt x="458723" y="141731"/>
                  </a:lnTo>
                  <a:lnTo>
                    <a:pt x="457200" y="140216"/>
                  </a:lnTo>
                  <a:lnTo>
                    <a:pt x="457200" y="326135"/>
                  </a:lnTo>
                  <a:lnTo>
                    <a:pt x="458723" y="324611"/>
                  </a:lnTo>
                  <a:close/>
                </a:path>
                <a:path w="466725" h="466725">
                  <a:moveTo>
                    <a:pt x="458723" y="338327"/>
                  </a:moveTo>
                  <a:lnTo>
                    <a:pt x="458723" y="324611"/>
                  </a:lnTo>
                  <a:lnTo>
                    <a:pt x="457200" y="327659"/>
                  </a:lnTo>
                  <a:lnTo>
                    <a:pt x="457200" y="339851"/>
                  </a:lnTo>
                  <a:lnTo>
                    <a:pt x="458723" y="338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619</Words>
  <Application>Microsoft Office PowerPoint</Application>
  <PresentationFormat>Custom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Times New Roman</vt:lpstr>
      <vt:lpstr>Wingdings 3</vt:lpstr>
      <vt:lpstr>Office Theme</vt:lpstr>
      <vt:lpstr>Signals &amp; Systems</vt:lpstr>
      <vt:lpstr>Signals &amp; Systems</vt:lpstr>
      <vt:lpstr>Some Application Areas</vt:lpstr>
      <vt:lpstr>PowerPoint Presentation</vt:lpstr>
      <vt:lpstr>Continuous-Time &amp; Discrete-Time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&amp; Systems</dc:title>
  <cp:lastModifiedBy>saifurrahman2</cp:lastModifiedBy>
  <cp:revision>1</cp:revision>
  <dcterms:created xsi:type="dcterms:W3CDTF">2022-10-30T01:36:00Z</dcterms:created>
  <dcterms:modified xsi:type="dcterms:W3CDTF">2022-10-30T01:37:38Z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2012-08-31T00:00:00Z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2022-10-30T00:00:00Z</vt:filetime>
  </property>
</Properties>
</file>