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711D-1C3D-4DE7-9F4C-BA5AFDC48A5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37C5-0D09-493B-84F0-E1832234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711D-1C3D-4DE7-9F4C-BA5AFDC48A5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37C5-0D09-493B-84F0-E1832234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711D-1C3D-4DE7-9F4C-BA5AFDC48A5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37C5-0D09-493B-84F0-E1832234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711D-1C3D-4DE7-9F4C-BA5AFDC48A5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37C5-0D09-493B-84F0-E1832234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711D-1C3D-4DE7-9F4C-BA5AFDC48A5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37C5-0D09-493B-84F0-E1832234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9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711D-1C3D-4DE7-9F4C-BA5AFDC48A5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37C5-0D09-493B-84F0-E1832234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711D-1C3D-4DE7-9F4C-BA5AFDC48A5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37C5-0D09-493B-84F0-E1832234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711D-1C3D-4DE7-9F4C-BA5AFDC48A5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37C5-0D09-493B-84F0-E1832234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3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711D-1C3D-4DE7-9F4C-BA5AFDC48A5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37C5-0D09-493B-84F0-E1832234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711D-1C3D-4DE7-9F4C-BA5AFDC48A5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37C5-0D09-493B-84F0-E1832234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5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711D-1C3D-4DE7-9F4C-BA5AFDC48A5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37C5-0D09-493B-84F0-E1832234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11D-1C3D-4DE7-9F4C-BA5AFDC48A5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37C5-0D09-493B-84F0-E1832234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inc-function.p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0503"/>
            <a:ext cx="9144000" cy="1119460"/>
          </a:xfrm>
        </p:spPr>
        <p:txBody>
          <a:bodyPr/>
          <a:lstStyle/>
          <a:p>
            <a:r>
              <a:rPr lang="en-US" dirty="0" smtClean="0"/>
              <a:t>Operations of Basic Signals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IT3105: Signals and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0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 smtClean="0"/>
              <a:t>Unit rectangle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9237"/>
                <a:ext cx="10931434" cy="431391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Also known as unit rectangle pulse or gate function. Any rectangular function is unit when its area is unit, otherwise it is only rectangular function.</a:t>
                </a:r>
              </a:p>
              <a:p>
                <a:r>
                  <a:rPr lang="en-US" sz="2400" dirty="0"/>
                  <a:t>Unit rectangle </a:t>
                </a:r>
                <a:r>
                  <a:rPr lang="en-US" sz="2400" dirty="0" smtClean="0"/>
                  <a:t>function can be defined as: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𝑟𝑎𝑐𝑡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0;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0;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Properties: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smtClean="0"/>
                  <a:t>It is even signal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𝑟𝑎𝑐𝑡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𝑟𝑎𝑐𝑡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smtClean="0"/>
                  <a:t>Unit rectangular signal is energy signal as it has finite energy and average power is 0.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9237"/>
                <a:ext cx="10931434" cy="4313917"/>
              </a:xfrm>
              <a:blipFill>
                <a:blip r:embed="rId2"/>
                <a:stretch>
                  <a:fillRect l="-781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785" y="4683634"/>
            <a:ext cx="3584529" cy="19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1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Unit Triangular Function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2703" y="1149532"/>
                <a:ext cx="10657114" cy="509451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When any triangular function has unit area then it is called unit triangular function defined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+1;  −1≤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+1;  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Properties: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smtClean="0"/>
                  <a:t>It is even signal </a:t>
                </a:r>
                <a:r>
                  <a:rPr lang="en-US" sz="2000" dirty="0" smtClean="0"/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𝑡𝑟𝑖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smtClean="0"/>
                  <a:t>Its an energy signal.</a:t>
                </a:r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2703" y="1149532"/>
                <a:ext cx="10657114" cy="5094514"/>
              </a:xfrm>
              <a:blipFill>
                <a:blip r:embed="rId2"/>
                <a:stretch>
                  <a:fillRect l="-801" t="-1677" r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0" y="3714583"/>
            <a:ext cx="4376057" cy="239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Sinc</a:t>
            </a:r>
            <a:r>
              <a:rPr lang="en-US" dirty="0" smtClean="0"/>
              <a:t>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85545"/>
                <a:ext cx="10670178" cy="5372009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It also called cardinal sine function. Two types of </a:t>
                </a:r>
                <a:r>
                  <a:rPr lang="en-US" dirty="0" err="1" smtClean="0"/>
                  <a:t>sinc</a:t>
                </a:r>
                <a:r>
                  <a:rPr lang="en-US" dirty="0" smtClean="0"/>
                  <a:t> function can be defined: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 err="1" smtClean="0"/>
                  <a:t>Unnormalized</a:t>
                </a:r>
                <a:r>
                  <a:rPr lang="en-US" dirty="0" smtClean="0"/>
                  <a:t> </a:t>
                </a:r>
                <a:r>
                  <a:rPr lang="en-US" dirty="0" err="1"/>
                  <a:t>Sinc</a:t>
                </a:r>
                <a:r>
                  <a:rPr lang="en-US" dirty="0"/>
                  <a:t> </a:t>
                </a:r>
                <a:r>
                  <a:rPr lang="en-US" dirty="0" smtClean="0"/>
                  <a:t>Function: applied in mathematics and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1;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 smtClean="0"/>
                  <a:t>Normalized </a:t>
                </a:r>
                <a:r>
                  <a:rPr lang="en-US" dirty="0" err="1" smtClean="0"/>
                  <a:t>Sinc</a:t>
                </a:r>
                <a:r>
                  <a:rPr lang="en-US" dirty="0" smtClean="0"/>
                  <a:t> Function: applied in information and communications and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Properties: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Energy Signal,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= </a:t>
                </a:r>
                <a:r>
                  <a:rPr lang="el-GR" i="1" dirty="0" smtClean="0"/>
                  <a:t>π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unnoralized</a:t>
                </a:r>
                <a:r>
                  <a:rPr lang="en-US" dirty="0" smtClean="0"/>
                  <a:t>) and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=</a:t>
                </a:r>
                <a:r>
                  <a:rPr lang="el-GR" i="1" dirty="0" smtClean="0"/>
                  <a:t>π</a:t>
                </a:r>
                <a:r>
                  <a:rPr lang="en-US" dirty="0" smtClean="0"/>
                  <a:t>/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(normalized)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 smtClean="0"/>
                  <a:t>Sinc</a:t>
                </a:r>
                <a:r>
                  <a:rPr lang="en-US" dirty="0" smtClean="0"/>
                  <a:t> function becomes zero when time is infinite.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85545"/>
                <a:ext cx="10670178" cy="5372009"/>
              </a:xfrm>
              <a:blipFill>
                <a:blip r:embed="rId2"/>
                <a:stretch>
                  <a:fillRect l="-971" t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59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1" y="1461833"/>
            <a:ext cx="9603135" cy="46133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20542" y="6309146"/>
            <a:ext cx="5795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commons.wikimedia.org/wiki/File:Sinc-function.png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1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8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Impulse Signal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known as Dirac Delta Signal, 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stands for area, i.e. the area of unit impulse signal is always equal to “1”.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area is unit so we call it unit impulse signal.</a:t>
                </a:r>
              </a:p>
              <a:p>
                <a:pPr lvl="1"/>
                <a:r>
                  <a:rPr lang="en-US" dirty="0" smtClean="0">
                    <a:cs typeface="Times New Roman" panose="02020603050405020304" pitchFamily="18" charset="0"/>
                  </a:rPr>
                  <a:t> The area, A=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19" y="1027906"/>
            <a:ext cx="3638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1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/>
          <a:lstStyle/>
          <a:p>
            <a:r>
              <a:rPr lang="en-US" dirty="0" smtClean="0"/>
              <a:t>Properties of Unit Impulse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2116"/>
                <a:ext cx="10996749" cy="483643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area of unit impulse function is always unity.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Weight/Strength of an impulse is always constant.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integrate any unit impulse function we get unit step function.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impulse function is even in nature. i.e.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impulse function is NENP. At t=0, the magnitude of the signal is ∞, so the average power, P= ∞.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time shifting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get an impulse at the point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time scaling as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𝑠𝑐𝑎𝑙𝑖𝑛𝑔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𝑎𝑡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the new function would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2116"/>
                <a:ext cx="10996749" cy="4836433"/>
              </a:xfrm>
              <a:blipFill>
                <a:blip r:embed="rId2"/>
                <a:stretch>
                  <a:fillRect l="-721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7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664"/>
          </a:xfrm>
        </p:spPr>
        <p:txBody>
          <a:bodyPr/>
          <a:lstStyle/>
          <a:p>
            <a:r>
              <a:rPr lang="en-US" dirty="0" smtClean="0"/>
              <a:t>Properties of Unit Impulse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 algn="just">
                  <a:buFont typeface="+mj-lt"/>
                  <a:buAutoNum type="arabicPeriod" startAt="8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multiply any signal with the time shifted unit impulse function then the original function’s independent variable would be changed into the shifting variable.</a:t>
                </a: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multiply any signal with the time shifted unit impulse function then the area of the resultant signal would be constant.</a:t>
                </a: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multiply the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derivative of the time shifted unit impulse function,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any signal and integrate the from -∞ to ∞, we 0 or finite value.</a:t>
                </a: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derivatives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“Doublet Function”, denoted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odd signal.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75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613" y="914082"/>
            <a:ext cx="3676650" cy="2143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 smtClean="0"/>
              <a:t>Unit Step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2149"/>
                <a:ext cx="11062063" cy="44175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represent unit step function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Properties of unit step function: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Time reversal: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represents Gibb’s Phenomenon.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Average power, energy and RMS value of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) is given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W;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Unit step signal is neither even nor odd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2149"/>
                <a:ext cx="11062063" cy="4417537"/>
              </a:xfrm>
              <a:blipFill>
                <a:blip r:embed="rId3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43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3" y="249714"/>
            <a:ext cx="10515600" cy="1108823"/>
          </a:xfrm>
        </p:spPr>
        <p:txBody>
          <a:bodyPr/>
          <a:lstStyle/>
          <a:p>
            <a:r>
              <a:rPr lang="en-US" dirty="0" smtClean="0"/>
              <a:t>Unit Ramp Signal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8383" y="145986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We can define the ramp signal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We can derive its definition from the equation of straight line, with slop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= 1(tan45</a:t>
                </a:r>
                <a:r>
                  <a:rPr lang="en-US" sz="2400" baseline="30000" dirty="0" smtClean="0"/>
                  <a:t>0</a:t>
                </a:r>
                <a:r>
                  <a:rPr lang="en-US" sz="2400" dirty="0" smtClean="0"/>
                  <a:t>) and intersect </a:t>
                </a:r>
                <a:r>
                  <a:rPr lang="en-US" sz="2400" i="1" dirty="0" smtClean="0"/>
                  <a:t>c</a:t>
                </a:r>
                <a:r>
                  <a:rPr lang="en-US" sz="2400" dirty="0" smtClean="0"/>
                  <a:t> =0.</a:t>
                </a:r>
              </a:p>
              <a:p>
                <a:pPr lvl="1"/>
                <a:r>
                  <a:rPr lang="en-US" sz="2000" dirty="0" smtClean="0"/>
                  <a:t>Equation of straight line,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i.e.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 smtClean="0"/>
              </a:p>
              <a:p>
                <a:r>
                  <a:rPr lang="en-US" sz="2400" dirty="0" smtClean="0"/>
                  <a:t>Properties of ramp signal: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smtClean="0"/>
                  <a:t>Ramp signal can be obtained by integration of unit step signal. Again we can obtain unit step signal by differentiation of ramp signal.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smtClean="0"/>
                  <a:t>Ramp signal is neither even nor odd, i.e.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smtClean="0"/>
                  <a:t>Ramp signal is neither energy nor power signal, i.e.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∞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and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∞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383" y="1459865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231" y="365125"/>
            <a:ext cx="3105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8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dirty="0" smtClean="0"/>
              <a:t>Unit Parabolic Signal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05840" y="1282432"/>
                <a:ext cx="4911634" cy="532737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Unit parabolic signal can be defined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According to orientation four types of parabolas are shown here</a:t>
                </a:r>
                <a:r>
                  <a:rPr lang="en-US" sz="2000" dirty="0" smtClean="0"/>
                  <a:t>.</a:t>
                </a:r>
                <a:endParaRPr lang="en-US" sz="1800" dirty="0" smtClean="0"/>
              </a:p>
              <a:p>
                <a:pPr lvl="1"/>
                <a:r>
                  <a:rPr lang="en-US" sz="1800" i="1" dirty="0" smtClean="0"/>
                  <a:t>Axis of symmetry</a:t>
                </a:r>
                <a:r>
                  <a:rPr lang="en-US" sz="1800" dirty="0" smtClean="0"/>
                  <a:t>: where the parabolas are symmetric </a:t>
                </a:r>
              </a:p>
              <a:p>
                <a:pPr lvl="1"/>
                <a:r>
                  <a:rPr lang="en-US" sz="1800" i="1" dirty="0" err="1" smtClean="0"/>
                  <a:t>Directrics</a:t>
                </a:r>
                <a:r>
                  <a:rPr lang="en-US" sz="1800" i="1" dirty="0" smtClean="0"/>
                  <a:t>: </a:t>
                </a:r>
                <a:r>
                  <a:rPr lang="en-US" sz="1800" dirty="0" smtClean="0"/>
                  <a:t>distance of any point is same for parabola from focus and </a:t>
                </a:r>
                <a:r>
                  <a:rPr lang="en-US" sz="1800" dirty="0" err="1" smtClean="0"/>
                  <a:t>directrics</a:t>
                </a:r>
                <a:r>
                  <a:rPr lang="en-US" sz="1800" dirty="0" smtClean="0"/>
                  <a:t>, defined as D.</a:t>
                </a:r>
              </a:p>
              <a:p>
                <a:r>
                  <a:rPr lang="en-US" sz="2000" dirty="0" smtClean="0"/>
                  <a:t>To derive the unit parabolic signal,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 smtClean="0"/>
                  <a:t>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 smtClean="0"/>
                  <a:t>. According to definition,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[4</a:t>
                </a:r>
                <a:r>
                  <a:rPr lang="en-US" sz="2000" i="1" dirty="0" smtClean="0"/>
                  <a:t>a</a:t>
                </a:r>
                <a:r>
                  <a:rPr lang="en-US" sz="2000" dirty="0" smtClean="0"/>
                  <a:t>=2 or a= ½ 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05840" y="1282432"/>
                <a:ext cx="4911634" cy="5327374"/>
              </a:xfrm>
              <a:blipFill>
                <a:blip r:embed="rId2"/>
                <a:stretch>
                  <a:fillRect l="-1117" t="-1144" r="-1117" b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98" y="914400"/>
            <a:ext cx="5947102" cy="5087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18" y="2995543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5613" y="3291839"/>
            <a:ext cx="50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1144" y="5412170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08042" y="5602771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4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US" dirty="0"/>
              <a:t>Unit Parabolic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2482"/>
                <a:ext cx="820129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unit parabolic signal, signal is zero for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&lt;0 then the signal is would be as shown in the fig. </a:t>
                </a:r>
              </a:p>
              <a:p>
                <a:r>
                  <a:rPr lang="en-US" dirty="0" smtClean="0"/>
                  <a:t>Properties: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We can derive the parabolic signal by integration of ramp signal and ramp signal can be obtained by differentiation of unit parabolic signal.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Unit parabolic </a:t>
                </a:r>
                <a:r>
                  <a:rPr lang="en-US" dirty="0"/>
                  <a:t>signal is neither even nor odd,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Unit parabolic</a:t>
                </a:r>
                <a:r>
                  <a:rPr lang="en-US" dirty="0" smtClean="0"/>
                  <a:t> </a:t>
                </a:r>
                <a:r>
                  <a:rPr lang="en-US" dirty="0"/>
                  <a:t>signal is </a:t>
                </a:r>
                <a:r>
                  <a:rPr lang="en-US" dirty="0" smtClean="0"/>
                  <a:t>NENP signal</a:t>
                </a:r>
                <a:r>
                  <a:rPr lang="en-US" dirty="0"/>
                  <a:t>, i.e.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∞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2482"/>
                <a:ext cx="8201297" cy="4351338"/>
              </a:xfrm>
              <a:blipFill>
                <a:blip r:embed="rId2"/>
                <a:stretch>
                  <a:fillRect l="-1338" t="-2241" r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52" y="1172482"/>
            <a:ext cx="2479221" cy="2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8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r>
              <a:rPr lang="en-US" dirty="0" err="1" smtClean="0"/>
              <a:t>Signum</a:t>
            </a:r>
            <a:r>
              <a:rPr lang="en-US" dirty="0" smtClean="0"/>
              <a:t>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6470"/>
                <a:ext cx="10515600" cy="535577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Signum or sign function represents the sign of the real numbers. We can denote </a:t>
                </a:r>
                <a:r>
                  <a:rPr lang="en-US" sz="2400" dirty="0" err="1" smtClean="0"/>
                  <a:t>signum</a:t>
                </a:r>
                <a:r>
                  <a:rPr lang="en-US" sz="2400" dirty="0" smtClean="0"/>
                  <a:t> function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0;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1;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lvl="1"/>
                <a:r>
                  <a:rPr lang="en-US" sz="2000" dirty="0" smtClean="0"/>
                  <a:t>At time t=0, </a:t>
                </a:r>
                <a:r>
                  <a:rPr lang="en-US" sz="2000" dirty="0" err="1" smtClean="0"/>
                  <a:t>signum</a:t>
                </a:r>
                <a:r>
                  <a:rPr lang="en-US" sz="2000" dirty="0" smtClean="0"/>
                  <a:t> function is discontinuous as we can not differentiate that point.</a:t>
                </a:r>
              </a:p>
              <a:p>
                <a:r>
                  <a:rPr lang="en-US" sz="2400" dirty="0" smtClean="0"/>
                  <a:t>Properties: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err="1" smtClean="0"/>
                  <a:t>Signum</a:t>
                </a:r>
                <a:r>
                  <a:rPr lang="en-US" sz="2000" dirty="0" smtClean="0"/>
                  <a:t> function can be related to unit step function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smtClean="0"/>
                  <a:t>Relation between </a:t>
                </a:r>
                <a:r>
                  <a:rPr lang="en-US" sz="2000" dirty="0" err="1" smtClean="0"/>
                  <a:t>signum</a:t>
                </a:r>
                <a:r>
                  <a:rPr lang="en-US" sz="2000" dirty="0" smtClean="0"/>
                  <a:t> and unit impulse function can be expressed as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𝑑𝑠𝑔𝑛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2000" dirty="0" err="1" smtClean="0"/>
                  <a:t>Signum</a:t>
                </a:r>
                <a:r>
                  <a:rPr lang="en-US" sz="2000" dirty="0" smtClean="0"/>
                  <a:t> function can also defined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 dirty="0" smtClean="0"/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2000" dirty="0" smtClean="0"/>
                  <a:t>Using properties 3 we can write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6470"/>
                <a:ext cx="10515600" cy="5355770"/>
              </a:xfrm>
              <a:blipFill>
                <a:blip r:embed="rId2"/>
                <a:stretch>
                  <a:fillRect l="-812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30" y="3508057"/>
            <a:ext cx="3999524" cy="29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4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1439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Operations of Basic Signals</vt:lpstr>
      <vt:lpstr>Unit Impulse Signal</vt:lpstr>
      <vt:lpstr>Properties of Unit Impulse Function</vt:lpstr>
      <vt:lpstr>Properties of Unit Impulse Function</vt:lpstr>
      <vt:lpstr>Unit Step Function</vt:lpstr>
      <vt:lpstr>Unit Ramp Signal</vt:lpstr>
      <vt:lpstr>Unit Parabolic Signal</vt:lpstr>
      <vt:lpstr>Unit Parabolic Signal</vt:lpstr>
      <vt:lpstr>Signum Function</vt:lpstr>
      <vt:lpstr>Unit rectangle function</vt:lpstr>
      <vt:lpstr>Unit Triangular Function</vt:lpstr>
      <vt:lpstr>Sinc Function</vt:lpstr>
      <vt:lpstr>Sinc Function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of Basic Signals</dc:title>
  <dc:creator>Fahima</dc:creator>
  <cp:lastModifiedBy>Fahima</cp:lastModifiedBy>
  <cp:revision>66</cp:revision>
  <dcterms:created xsi:type="dcterms:W3CDTF">2020-10-13T03:02:49Z</dcterms:created>
  <dcterms:modified xsi:type="dcterms:W3CDTF">2020-11-05T15:38:42Z</dcterms:modified>
</cp:coreProperties>
</file>