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B98E-7814-4BCF-AFA3-28574A300FA8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39B7-5F41-445E-93DD-78D5114F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ICT-1203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3716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Jesmin</a:t>
            </a:r>
            <a:r>
              <a:rPr lang="en-US" dirty="0"/>
              <a:t> </a:t>
            </a:r>
            <a:r>
              <a:rPr lang="en-US" dirty="0" err="1"/>
              <a:t>Akhter</a:t>
            </a:r>
            <a:endParaRPr lang="en-US" dirty="0"/>
          </a:p>
          <a:p>
            <a:r>
              <a:rPr lang="en-US" dirty="0"/>
              <a:t>Associate Professor, IIT, JU</a:t>
            </a:r>
          </a:p>
        </p:txBody>
      </p:sp>
    </p:spTree>
    <p:extLst>
      <p:ext uri="{BB962C8B-B14F-4D97-AF65-F5344CB8AC3E}">
        <p14:creationId xmlns:p14="http://schemas.microsoft.com/office/powerpoint/2010/main" val="240715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B050"/>
                </a:solidFill>
              </a:rPr>
              <a:t>Difference between constructor and method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34796"/>
              </p:ext>
            </p:extLst>
          </p:nvPr>
        </p:nvGraphicFramePr>
        <p:xfrm>
          <a:off x="76200" y="1523999"/>
          <a:ext cx="8839200" cy="449580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Java Constructor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Java 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is used to initialize the state of an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is used to expose behaviour of an object.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must not have return type.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must have return type.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is invoked implicitly.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is invoked explicitly.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6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java compiler provides a default constructor if you don't have any constructor.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is not provided by compiler in any case.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4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Constructor name must be same as the class name.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name may or may not be same as class name.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11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There is no copy constructor in java. But, we can copy the values of one object to another like copy constructor in C++.</a:t>
            </a:r>
          </a:p>
          <a:p>
            <a:pPr algn="just"/>
            <a:r>
              <a:rPr lang="en-US" sz="2600" dirty="0"/>
              <a:t>There are many ways to copy the values of one object into another in java. They are:</a:t>
            </a:r>
          </a:p>
          <a:p>
            <a:pPr lvl="1" algn="just"/>
            <a:r>
              <a:rPr lang="en-US" sz="2400" dirty="0"/>
              <a:t>By constructor</a:t>
            </a:r>
          </a:p>
          <a:p>
            <a:pPr lvl="1" algn="just"/>
            <a:r>
              <a:rPr lang="en-US" sz="2400" dirty="0"/>
              <a:t>By assigning the values of one object into another</a:t>
            </a:r>
          </a:p>
          <a:p>
            <a:pPr lvl="1" algn="just"/>
            <a:r>
              <a:rPr lang="en-US" sz="2400" dirty="0"/>
              <a:t>By clone() method of Object class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27415"/>
            <a:ext cx="5867400" cy="6232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dirty="0"/>
              <a:t>class Student6{  </a:t>
            </a:r>
          </a:p>
          <a:p>
            <a:r>
              <a:rPr lang="en-US" sz="1900" dirty="0"/>
              <a:t>    </a:t>
            </a:r>
            <a:r>
              <a:rPr lang="en-US" sz="1900" dirty="0" err="1"/>
              <a:t>int</a:t>
            </a:r>
            <a:r>
              <a:rPr lang="en-US" sz="1900" dirty="0"/>
              <a:t> id;  </a:t>
            </a:r>
          </a:p>
          <a:p>
            <a:r>
              <a:rPr lang="en-US" sz="1900" dirty="0"/>
              <a:t>    String name;  </a:t>
            </a:r>
          </a:p>
          <a:p>
            <a:r>
              <a:rPr lang="en-US" sz="1900" dirty="0"/>
              <a:t>    Student6(</a:t>
            </a:r>
            <a:r>
              <a:rPr lang="en-US" sz="1900" dirty="0" err="1"/>
              <a:t>int</a:t>
            </a:r>
            <a:r>
              <a:rPr lang="en-US" sz="1900" dirty="0"/>
              <a:t> </a:t>
            </a:r>
            <a:r>
              <a:rPr lang="en-US" sz="1900" dirty="0" err="1"/>
              <a:t>i,String</a:t>
            </a:r>
            <a:r>
              <a:rPr lang="en-US" sz="1900" dirty="0"/>
              <a:t> n){  </a:t>
            </a:r>
          </a:p>
          <a:p>
            <a:r>
              <a:rPr lang="en-US" sz="1900" dirty="0"/>
              <a:t>    id = i;  </a:t>
            </a:r>
          </a:p>
          <a:p>
            <a:r>
              <a:rPr lang="en-US" sz="1900" dirty="0"/>
              <a:t>    name = n;  </a:t>
            </a:r>
          </a:p>
          <a:p>
            <a:r>
              <a:rPr lang="en-US" sz="1900" dirty="0"/>
              <a:t>    }  </a:t>
            </a:r>
          </a:p>
          <a:p>
            <a:r>
              <a:rPr lang="en-US" sz="1900" dirty="0"/>
              <a:t>      </a:t>
            </a:r>
          </a:p>
          <a:p>
            <a:r>
              <a:rPr lang="en-US" sz="1900" dirty="0"/>
              <a:t>    Student6(Student6 s){  </a:t>
            </a:r>
          </a:p>
          <a:p>
            <a:r>
              <a:rPr lang="en-US" sz="1900" dirty="0"/>
              <a:t>    id = s.id;  </a:t>
            </a:r>
          </a:p>
          <a:p>
            <a:r>
              <a:rPr lang="en-US" sz="1900" dirty="0"/>
              <a:t>    name =s.name;  </a:t>
            </a:r>
          </a:p>
          <a:p>
            <a:r>
              <a:rPr lang="en-US" sz="1900" dirty="0"/>
              <a:t>    }  </a:t>
            </a:r>
          </a:p>
          <a:p>
            <a:r>
              <a:rPr lang="en-US" sz="1900" dirty="0"/>
              <a:t>    void display(){</a:t>
            </a:r>
            <a:r>
              <a:rPr lang="en-US" sz="1900" dirty="0" err="1"/>
              <a:t>System.out.println</a:t>
            </a:r>
            <a:r>
              <a:rPr lang="en-US" sz="1900" dirty="0"/>
              <a:t>(id+" "+name);}  </a:t>
            </a:r>
          </a:p>
          <a:p>
            <a:r>
              <a:rPr lang="en-US" sz="1900" dirty="0"/>
              <a:t>   </a:t>
            </a:r>
          </a:p>
          <a:p>
            <a:r>
              <a:rPr lang="en-US" sz="1900" dirty="0"/>
              <a:t>    public static void main(String </a:t>
            </a:r>
            <a:r>
              <a:rPr lang="en-US" sz="1900" dirty="0" err="1"/>
              <a:t>args</a:t>
            </a:r>
            <a:r>
              <a:rPr lang="en-US" sz="1900" dirty="0"/>
              <a:t>[]){  </a:t>
            </a:r>
          </a:p>
          <a:p>
            <a:r>
              <a:rPr lang="en-US" sz="1900" dirty="0"/>
              <a:t>    Student6 s1 = new Student6(111,"Karan");  </a:t>
            </a:r>
          </a:p>
          <a:p>
            <a:r>
              <a:rPr lang="en-US" sz="1900" dirty="0"/>
              <a:t>    Student6 s2 = new Student6(s1);  </a:t>
            </a:r>
          </a:p>
          <a:p>
            <a:r>
              <a:rPr lang="en-US" sz="1900" dirty="0"/>
              <a:t>    s1.display();  </a:t>
            </a:r>
          </a:p>
          <a:p>
            <a:r>
              <a:rPr lang="en-US" sz="1900" dirty="0"/>
              <a:t>    s2.display();  </a:t>
            </a:r>
          </a:p>
          <a:p>
            <a:r>
              <a:rPr lang="en-US" sz="1900" dirty="0"/>
              <a:t>   }  </a:t>
            </a:r>
          </a:p>
          <a:p>
            <a:r>
              <a:rPr lang="en-US" sz="1900" dirty="0"/>
              <a:t>}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6780" y="3043489"/>
            <a:ext cx="2971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In this example, we are going to copy the values of one object into another using java constructor.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Output:</a:t>
            </a:r>
          </a:p>
          <a:p>
            <a:pPr algn="just"/>
            <a:endParaRPr lang="en-US" sz="2100" dirty="0"/>
          </a:p>
          <a:p>
            <a:pPr algn="just"/>
            <a:r>
              <a:rPr lang="en-US" sz="2400" dirty="0"/>
              <a:t>111 Karan </a:t>
            </a:r>
          </a:p>
          <a:p>
            <a:pPr algn="just"/>
            <a:r>
              <a:rPr lang="en-US" sz="2400" dirty="0"/>
              <a:t>111 Karan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2427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3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Copying values without 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470" y="806815"/>
            <a:ext cx="61722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class Student7{ 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int</a:t>
            </a:r>
            <a:r>
              <a:rPr lang="en-US" sz="2000" dirty="0"/>
              <a:t> id;  </a:t>
            </a:r>
          </a:p>
          <a:p>
            <a:r>
              <a:rPr lang="en-US" sz="2000" dirty="0"/>
              <a:t>    String name;  </a:t>
            </a:r>
          </a:p>
          <a:p>
            <a:r>
              <a:rPr lang="en-US" sz="2000" dirty="0"/>
              <a:t>    Student7(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i,String</a:t>
            </a:r>
            <a:r>
              <a:rPr lang="en-US" sz="2000" dirty="0"/>
              <a:t> n){  </a:t>
            </a:r>
          </a:p>
          <a:p>
            <a:r>
              <a:rPr lang="en-US" sz="2000" dirty="0"/>
              <a:t>    id = i;  </a:t>
            </a:r>
          </a:p>
          <a:p>
            <a:r>
              <a:rPr lang="en-US" sz="2000" dirty="0"/>
              <a:t>    name = n;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 dirty="0"/>
              <a:t>    Student7(){}  </a:t>
            </a:r>
          </a:p>
          <a:p>
            <a:r>
              <a:rPr lang="en-US" sz="2000" dirty="0"/>
              <a:t>    void display(){</a:t>
            </a:r>
            <a:r>
              <a:rPr lang="en-US" sz="2000" dirty="0" err="1"/>
              <a:t>System.out.println</a:t>
            </a:r>
            <a:r>
              <a:rPr lang="en-US" sz="2000" dirty="0"/>
              <a:t>(id+" "+name);}  </a:t>
            </a:r>
          </a:p>
          <a:p>
            <a:r>
              <a:rPr lang="en-US" sz="2000" dirty="0"/>
              <a:t>   </a:t>
            </a:r>
          </a:p>
          <a:p>
            <a:r>
              <a:rPr lang="en-US" sz="2000" dirty="0"/>
              <a:t>    public static void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  Student7 s1 = new Student7(111,"Karan");  </a:t>
            </a:r>
          </a:p>
          <a:p>
            <a:r>
              <a:rPr lang="en-US" sz="2000" dirty="0"/>
              <a:t>    Student7 s2 = new Student7();  </a:t>
            </a:r>
          </a:p>
          <a:p>
            <a:r>
              <a:rPr lang="en-US" sz="2000" dirty="0"/>
              <a:t>    s2.id=s1.id;  </a:t>
            </a:r>
          </a:p>
          <a:p>
            <a:r>
              <a:rPr lang="en-US" sz="2000" dirty="0"/>
              <a:t>    s2.name=s1.name;  </a:t>
            </a:r>
          </a:p>
          <a:p>
            <a:r>
              <a:rPr lang="en-US" sz="2000" dirty="0"/>
              <a:t>    s1.display();  </a:t>
            </a:r>
          </a:p>
          <a:p>
            <a:r>
              <a:rPr lang="en-US" sz="2000" dirty="0"/>
              <a:t>    s2.display();  </a:t>
            </a:r>
          </a:p>
          <a:p>
            <a:r>
              <a:rPr lang="en-US" sz="2000" dirty="0"/>
              <a:t>   }  </a:t>
            </a:r>
          </a:p>
          <a:p>
            <a:r>
              <a:rPr lang="en-US" sz="2000" dirty="0"/>
              <a:t>}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5434" y="2403755"/>
            <a:ext cx="2673927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We can copy the values of one object into another by assigning the objects values to another object. In this case, there is no need to create the constructor.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Output: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111 Karan </a:t>
            </a:r>
          </a:p>
          <a:p>
            <a:pPr algn="just"/>
            <a:r>
              <a:rPr lang="en-US" sz="2000" dirty="0"/>
              <a:t>111 Karan</a:t>
            </a:r>
          </a:p>
        </p:txBody>
      </p:sp>
    </p:spTree>
    <p:extLst>
      <p:ext uri="{BB962C8B-B14F-4D97-AF65-F5344CB8AC3E}">
        <p14:creationId xmlns:p14="http://schemas.microsoft.com/office/powerpoint/2010/main" val="241149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Object as parameter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4" y="1143000"/>
            <a:ext cx="6503999" cy="5555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7612" y="2762087"/>
            <a:ext cx="237940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program generates the following output: </a:t>
            </a:r>
          </a:p>
          <a:p>
            <a:r>
              <a:rPr lang="en-US" sz="2000" dirty="0"/>
              <a:t>ob1 == ob2: true </a:t>
            </a:r>
          </a:p>
          <a:p>
            <a:r>
              <a:rPr lang="en-US" sz="2000" dirty="0"/>
              <a:t>ob1 == ob3: false </a:t>
            </a:r>
          </a:p>
        </p:txBody>
      </p:sp>
    </p:spTree>
    <p:extLst>
      <p:ext uri="{BB962C8B-B14F-4D97-AF65-F5344CB8AC3E}">
        <p14:creationId xmlns:p14="http://schemas.microsoft.com/office/powerpoint/2010/main" val="340317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When you pass an object to a method, the situation changes dramatically, </a:t>
            </a:r>
            <a:r>
              <a:rPr lang="en-US" sz="2600" b="1" dirty="0"/>
              <a:t>because objects are passed by what is effectively call-by-reference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Keep in mind that when you create a variable of a class type, you are only creating a reference to an object. Thus, when you pass this reference to a method, the parameter that receives it will refer to the same object as that referred to by the argument. </a:t>
            </a:r>
          </a:p>
          <a:p>
            <a:pPr algn="just"/>
            <a:r>
              <a:rPr lang="en-US" sz="2600" dirty="0"/>
              <a:t>This effectively means that objects act as if they are passed to methods by use of call-by-reference. Changes to the object inside the method do affect the object used as an argument. For example, consider the following program: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A42-D8FB-4510-9EF4-C621EA618F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Java Object as parameter</a:t>
            </a:r>
          </a:p>
        </p:txBody>
      </p:sp>
    </p:spTree>
    <p:extLst>
      <p:ext uri="{BB962C8B-B14F-4D97-AF65-F5344CB8AC3E}">
        <p14:creationId xmlns:p14="http://schemas.microsoft.com/office/powerpoint/2010/main" val="289478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" y="76200"/>
            <a:ext cx="5924368" cy="678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9778" y="881777"/>
            <a:ext cx="316422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program generates the following output: </a:t>
            </a:r>
          </a:p>
          <a:p>
            <a:endParaRPr lang="en-US" dirty="0"/>
          </a:p>
          <a:p>
            <a:r>
              <a:rPr lang="en-US" dirty="0" err="1"/>
              <a:t>ob.a</a:t>
            </a:r>
            <a:r>
              <a:rPr lang="en-US" dirty="0"/>
              <a:t> and </a:t>
            </a:r>
            <a:r>
              <a:rPr lang="en-US" dirty="0" err="1"/>
              <a:t>ob.b</a:t>
            </a:r>
            <a:r>
              <a:rPr lang="en-US" dirty="0"/>
              <a:t> before call: 15 20 </a:t>
            </a:r>
          </a:p>
          <a:p>
            <a:r>
              <a:rPr lang="en-US" dirty="0" err="1"/>
              <a:t>ob.a</a:t>
            </a:r>
            <a:r>
              <a:rPr lang="en-US" dirty="0"/>
              <a:t> and </a:t>
            </a:r>
            <a:r>
              <a:rPr lang="en-US" dirty="0" err="1"/>
              <a:t>ob.b</a:t>
            </a:r>
            <a:r>
              <a:rPr lang="en-US" dirty="0"/>
              <a:t> after call: 30 10 </a:t>
            </a:r>
          </a:p>
          <a:p>
            <a:endParaRPr lang="en-US" dirty="0"/>
          </a:p>
          <a:p>
            <a:r>
              <a:rPr lang="en-US" dirty="0"/>
              <a:t>In this case, the actions inside meth( ) have affected the object used as an argument. </a:t>
            </a:r>
          </a:p>
        </p:txBody>
      </p:sp>
    </p:spTree>
    <p:extLst>
      <p:ext uri="{BB962C8B-B14F-4D97-AF65-F5344CB8AC3E}">
        <p14:creationId xmlns:p14="http://schemas.microsoft.com/office/powerpoint/2010/main" val="64756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Returning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method can return any type of data, including class types that you create. For example, in the following program, the </a:t>
            </a:r>
            <a:r>
              <a:rPr lang="en-US" sz="2600" b="1" dirty="0" err="1"/>
              <a:t>incrByTen</a:t>
            </a:r>
            <a:r>
              <a:rPr lang="en-US" sz="2600" b="1" dirty="0"/>
              <a:t>( ) </a:t>
            </a:r>
            <a:r>
              <a:rPr lang="en-US" sz="2600" dirty="0"/>
              <a:t>method returns an object in which the value of </a:t>
            </a:r>
            <a:r>
              <a:rPr lang="en-US" sz="2600" b="1" dirty="0"/>
              <a:t>a</a:t>
            </a:r>
            <a:r>
              <a:rPr lang="en-US" sz="2600" dirty="0"/>
              <a:t> is ten greater than it is in the invoking object. </a:t>
            </a:r>
          </a:p>
        </p:txBody>
      </p:sp>
    </p:spTree>
    <p:extLst>
      <p:ext uri="{BB962C8B-B14F-4D97-AF65-F5344CB8AC3E}">
        <p14:creationId xmlns:p14="http://schemas.microsoft.com/office/powerpoint/2010/main" val="198121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" y="100814"/>
            <a:ext cx="5430995" cy="6223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64391" y="1143000"/>
            <a:ext cx="3352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output generated by this program is shown here: </a:t>
            </a:r>
          </a:p>
          <a:p>
            <a:r>
              <a:rPr lang="en-US" dirty="0"/>
              <a:t>ob1.a: 2 </a:t>
            </a:r>
          </a:p>
          <a:p>
            <a:r>
              <a:rPr lang="en-US" dirty="0"/>
              <a:t>ob2.a: 12 </a:t>
            </a:r>
          </a:p>
          <a:p>
            <a:r>
              <a:rPr lang="en-US" dirty="0"/>
              <a:t>ob2.a after second increase: 22 </a:t>
            </a:r>
          </a:p>
          <a:p>
            <a:endParaRPr lang="en-US" dirty="0"/>
          </a:p>
          <a:p>
            <a:r>
              <a:rPr lang="en-US" dirty="0"/>
              <a:t>each time </a:t>
            </a:r>
            <a:r>
              <a:rPr lang="en-US" dirty="0" err="1"/>
              <a:t>incrByTen</a:t>
            </a:r>
            <a:r>
              <a:rPr lang="en-US" dirty="0"/>
              <a:t>( ) is invoked, a new object is created, and a reference to it is returned to the calling routine. </a:t>
            </a:r>
          </a:p>
        </p:txBody>
      </p:sp>
    </p:spTree>
    <p:extLst>
      <p:ext uri="{BB962C8B-B14F-4D97-AF65-F5344CB8AC3E}">
        <p14:creationId xmlns:p14="http://schemas.microsoft.com/office/powerpoint/2010/main" val="353236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83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Constructor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Constructor in java is a </a:t>
            </a:r>
            <a:r>
              <a:rPr lang="en-US" sz="2600" i="1" dirty="0"/>
              <a:t>special type of method</a:t>
            </a:r>
            <a:r>
              <a:rPr lang="en-US" sz="2600" dirty="0"/>
              <a:t> that is used to initialize the object.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Java constructor is invoked at the time of object creation. </a:t>
            </a:r>
            <a:r>
              <a:rPr lang="en-US" sz="2600" dirty="0"/>
              <a:t>It constructs the values i.e. provides data for the object that is why it is known as constructor.</a:t>
            </a:r>
          </a:p>
        </p:txBody>
      </p:sp>
    </p:spTree>
    <p:extLst>
      <p:ext uri="{BB962C8B-B14F-4D97-AF65-F5344CB8AC3E}">
        <p14:creationId xmlns:p14="http://schemas.microsoft.com/office/powerpoint/2010/main" val="3079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creating java constructor</a:t>
            </a:r>
          </a:p>
          <a:p>
            <a:pPr lvl="1"/>
            <a:r>
              <a:rPr lang="en-US" dirty="0"/>
              <a:t>There are basically</a:t>
            </a:r>
            <a:r>
              <a:rPr lang="en-US" dirty="0">
                <a:solidFill>
                  <a:srgbClr val="FF0000"/>
                </a:solidFill>
              </a:rPr>
              <a:t> two </a:t>
            </a:r>
            <a:r>
              <a:rPr lang="en-US" dirty="0"/>
              <a:t>rules defined for the constructor.</a:t>
            </a:r>
          </a:p>
          <a:p>
            <a:pPr lvl="2"/>
            <a:r>
              <a:rPr lang="en-US" dirty="0"/>
              <a:t>Constructor name must be same as its class name</a:t>
            </a:r>
          </a:p>
          <a:p>
            <a:pPr lvl="2"/>
            <a:r>
              <a:rPr lang="en-US" dirty="0"/>
              <a:t>Constructor must have no explicit return type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Constructor in Java</a:t>
            </a:r>
          </a:p>
        </p:txBody>
      </p:sp>
    </p:spTree>
    <p:extLst>
      <p:ext uri="{BB962C8B-B14F-4D97-AF65-F5344CB8AC3E}">
        <p14:creationId xmlns:p14="http://schemas.microsoft.com/office/powerpoint/2010/main" val="18963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java constructors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types of constructors:</a:t>
            </a:r>
          </a:p>
          <a:p>
            <a:pPr lvl="2"/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pPr lvl="2"/>
            <a:r>
              <a:rPr lang="en-US" dirty="0"/>
              <a:t>Parameterized constructor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Constructor in Java</a:t>
            </a:r>
          </a:p>
        </p:txBody>
      </p:sp>
    </p:spTree>
    <p:extLst>
      <p:ext uri="{BB962C8B-B14F-4D97-AF65-F5344CB8AC3E}">
        <p14:creationId xmlns:p14="http://schemas.microsoft.com/office/powerpoint/2010/main" val="182532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Default Constructor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constructor that have no parameter is known as default constructor.</a:t>
            </a: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Rule: </a:t>
            </a:r>
            <a:r>
              <a:rPr lang="en-US" sz="2800" b="1" dirty="0"/>
              <a:t>If there is no constructor in a class, compiler automatically creates a default constructor.</a:t>
            </a:r>
          </a:p>
          <a:p>
            <a:endParaRPr lang="en-US" sz="2600" dirty="0">
              <a:latin typeface="+mj-l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905000"/>
            <a:ext cx="63246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 Bike1{  </a:t>
            </a:r>
          </a:p>
          <a:p>
            <a:r>
              <a:rPr lang="en-US" sz="2400" dirty="0"/>
              <a:t>Bike1(){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("Bike is created");}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Bike1 b=</a:t>
            </a:r>
            <a:r>
              <a:rPr lang="en-US" sz="2400" b="1" dirty="0"/>
              <a:t>new</a:t>
            </a:r>
            <a:r>
              <a:rPr lang="en-US" sz="2400" dirty="0"/>
              <a:t> Bike1();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</a:t>
            </a:r>
          </a:p>
          <a:p>
            <a:r>
              <a:rPr lang="en-US" sz="2400" dirty="0"/>
              <a:t>Output:</a:t>
            </a:r>
          </a:p>
          <a:p>
            <a:r>
              <a:rPr lang="en-US" sz="2400" dirty="0"/>
              <a:t>Bike is created</a:t>
            </a:r>
          </a:p>
        </p:txBody>
      </p:sp>
    </p:spTree>
    <p:extLst>
      <p:ext uri="{BB962C8B-B14F-4D97-AF65-F5344CB8AC3E}">
        <p14:creationId xmlns:p14="http://schemas.microsoft.com/office/powerpoint/2010/main" val="27634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parameterized constructor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constructor that have parameters is known as parameterized constructor.</a:t>
            </a:r>
          </a:p>
          <a:p>
            <a:endParaRPr lang="en-US" sz="2600" b="0" i="0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" pitchFamily="34" charset="0"/>
              </a:rPr>
              <a:t>Why use parameterized constructor?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Parameterized constructor is used to provide different values to the distinct objects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+mj-lt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endParaRPr lang="en-US" sz="26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2600" dirty="0">
              <a:latin typeface="+mj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87234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74"/>
            <a:ext cx="8229600" cy="615206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00B050"/>
                </a:solidFill>
              </a:rPr>
              <a:t>Example of parameterized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390" y="713997"/>
            <a:ext cx="6629400" cy="61093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/>
              <a:t>class Student4{  </a:t>
            </a:r>
          </a:p>
          <a:p>
            <a:r>
              <a:rPr lang="en-US" sz="2300" dirty="0"/>
              <a:t>    </a:t>
            </a:r>
            <a:r>
              <a:rPr lang="en-US" sz="2300" dirty="0" err="1"/>
              <a:t>int</a:t>
            </a:r>
            <a:r>
              <a:rPr lang="en-US" sz="2300" dirty="0"/>
              <a:t> id;  </a:t>
            </a:r>
          </a:p>
          <a:p>
            <a:r>
              <a:rPr lang="en-US" sz="2300" dirty="0"/>
              <a:t>    String name;  </a:t>
            </a:r>
          </a:p>
          <a:p>
            <a:r>
              <a:rPr lang="en-US" sz="2300" dirty="0"/>
              <a:t>      </a:t>
            </a:r>
          </a:p>
          <a:p>
            <a:r>
              <a:rPr lang="en-US" sz="2300" dirty="0"/>
              <a:t>    Student4(</a:t>
            </a:r>
            <a:r>
              <a:rPr lang="en-US" sz="2300" dirty="0" err="1"/>
              <a:t>int</a:t>
            </a:r>
            <a:r>
              <a:rPr lang="en-US" sz="2300" dirty="0"/>
              <a:t> </a:t>
            </a:r>
            <a:r>
              <a:rPr lang="en-US" sz="2300" dirty="0" err="1"/>
              <a:t>i,String</a:t>
            </a:r>
            <a:r>
              <a:rPr lang="en-US" sz="2300" dirty="0"/>
              <a:t> n){  </a:t>
            </a:r>
          </a:p>
          <a:p>
            <a:r>
              <a:rPr lang="en-US" sz="2300" dirty="0"/>
              <a:t>    id = i;  </a:t>
            </a:r>
          </a:p>
          <a:p>
            <a:r>
              <a:rPr lang="en-US" sz="2300" dirty="0"/>
              <a:t>    name = n;  </a:t>
            </a:r>
          </a:p>
          <a:p>
            <a:r>
              <a:rPr lang="en-US" sz="2300" dirty="0"/>
              <a:t>    }  </a:t>
            </a:r>
          </a:p>
          <a:p>
            <a:r>
              <a:rPr lang="en-US" sz="2300" dirty="0"/>
              <a:t>    void display(){</a:t>
            </a:r>
            <a:r>
              <a:rPr lang="en-US" sz="2300" dirty="0" err="1"/>
              <a:t>System.out.println</a:t>
            </a:r>
            <a:r>
              <a:rPr lang="en-US" sz="2300" dirty="0"/>
              <a:t>(id+" "+name);}  </a:t>
            </a:r>
          </a:p>
          <a:p>
            <a:r>
              <a:rPr lang="en-US" sz="2300" dirty="0"/>
              <a:t> </a:t>
            </a:r>
          </a:p>
          <a:p>
            <a:r>
              <a:rPr lang="en-US" sz="2300" dirty="0"/>
              <a:t>    public static void main(String </a:t>
            </a:r>
            <a:r>
              <a:rPr lang="en-US" sz="2300" dirty="0" err="1"/>
              <a:t>args</a:t>
            </a:r>
            <a:r>
              <a:rPr lang="en-US" sz="2300" dirty="0"/>
              <a:t>[]){  </a:t>
            </a:r>
          </a:p>
          <a:p>
            <a:r>
              <a:rPr lang="en-US" sz="2300" dirty="0"/>
              <a:t>    Student4 s1 = new Student4(111,"Karan");  </a:t>
            </a:r>
          </a:p>
          <a:p>
            <a:r>
              <a:rPr lang="en-US" sz="2300" dirty="0"/>
              <a:t>    Student4 s2 = new Student4(222,"Aryan");  </a:t>
            </a:r>
          </a:p>
          <a:p>
            <a:r>
              <a:rPr lang="en-US" sz="2300" dirty="0"/>
              <a:t>    s1.display();  </a:t>
            </a:r>
          </a:p>
          <a:p>
            <a:r>
              <a:rPr lang="en-US" sz="2300" dirty="0"/>
              <a:t>    s2.display();  </a:t>
            </a:r>
          </a:p>
          <a:p>
            <a:r>
              <a:rPr lang="en-US" sz="2300" dirty="0"/>
              <a:t>   }  </a:t>
            </a:r>
          </a:p>
          <a:p>
            <a:r>
              <a:rPr lang="en-US" sz="23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9142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Constructor Overloading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Constructor overloading is a technique in Java in which a class can have any number of constructors that differ in parameter lists.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compiler differentiates these constructors by taking into account the number of parameters in the list and their type.</a:t>
            </a:r>
          </a:p>
        </p:txBody>
      </p:sp>
    </p:spTree>
    <p:extLst>
      <p:ext uri="{BB962C8B-B14F-4D97-AF65-F5344CB8AC3E}">
        <p14:creationId xmlns:p14="http://schemas.microsoft.com/office/powerpoint/2010/main" val="33525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Example of Constructor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741218"/>
            <a:ext cx="58674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 Student5{  </a:t>
            </a:r>
          </a:p>
          <a:p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   String name;  </a:t>
            </a:r>
          </a:p>
          <a:p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age;  </a:t>
            </a:r>
          </a:p>
          <a:p>
            <a:r>
              <a:rPr lang="en-US" dirty="0"/>
              <a:t>    Student5(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i,String</a:t>
            </a:r>
            <a:r>
              <a:rPr lang="en-US" dirty="0"/>
              <a:t> n){  </a:t>
            </a:r>
          </a:p>
          <a:p>
            <a:r>
              <a:rPr lang="en-US" dirty="0"/>
              <a:t>    id = i;  </a:t>
            </a:r>
          </a:p>
          <a:p>
            <a:r>
              <a:rPr lang="en-US" dirty="0"/>
              <a:t>    name = n;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Student5(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i,String</a:t>
            </a:r>
            <a:r>
              <a:rPr lang="en-US" dirty="0"/>
              <a:t> </a:t>
            </a:r>
            <a:r>
              <a:rPr lang="en-US" dirty="0" err="1"/>
              <a:t>n,int</a:t>
            </a:r>
            <a:r>
              <a:rPr lang="en-US" dirty="0"/>
              <a:t> a){  </a:t>
            </a:r>
          </a:p>
          <a:p>
            <a:r>
              <a:rPr lang="en-US" dirty="0"/>
              <a:t>    id = i;  </a:t>
            </a:r>
          </a:p>
          <a:p>
            <a:r>
              <a:rPr lang="en-US" dirty="0"/>
              <a:t>    name = n;  </a:t>
            </a:r>
          </a:p>
          <a:p>
            <a:r>
              <a:rPr lang="en-US" dirty="0"/>
              <a:t>    age=a;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void display(){</a:t>
            </a:r>
            <a:r>
              <a:rPr lang="en-US" dirty="0" err="1"/>
              <a:t>System.out.println</a:t>
            </a:r>
            <a:r>
              <a:rPr lang="en-US" dirty="0"/>
              <a:t>(id+" "+name+" "+age);}  </a:t>
            </a:r>
          </a:p>
          <a:p>
            <a:r>
              <a:rPr lang="en-US" dirty="0"/>
              <a:t>   </a:t>
            </a:r>
          </a:p>
          <a:p>
            <a:r>
              <a:rPr lang="en-US" dirty="0"/>
              <a:t>    public static void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 Student5 s1 = new Student5(111,"Karan");  </a:t>
            </a:r>
          </a:p>
          <a:p>
            <a:r>
              <a:rPr lang="en-US" dirty="0"/>
              <a:t>    Student5 s2 = new Student5(222,"Aryan",25);  </a:t>
            </a:r>
          </a:p>
          <a:p>
            <a:r>
              <a:rPr lang="en-US" dirty="0"/>
              <a:t>    s1.display();  </a:t>
            </a:r>
          </a:p>
          <a:p>
            <a:r>
              <a:rPr lang="en-US" dirty="0"/>
              <a:t>    s2.display();  </a:t>
            </a:r>
          </a:p>
          <a:p>
            <a:r>
              <a:rPr lang="en-US" dirty="0"/>
              <a:t>   }  }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0" y="2819400"/>
            <a:ext cx="2057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111 Karan 0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222 Aryan 25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746</Words>
  <Application>Microsoft Office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times new roman</vt:lpstr>
      <vt:lpstr>verdana</vt:lpstr>
      <vt:lpstr>Office Theme</vt:lpstr>
      <vt:lpstr>Object Oriented Programming ICT-1203</vt:lpstr>
      <vt:lpstr>Constructor in Java</vt:lpstr>
      <vt:lpstr>Constructor in Java</vt:lpstr>
      <vt:lpstr>Constructor in Java</vt:lpstr>
      <vt:lpstr>Java Default Constructor</vt:lpstr>
      <vt:lpstr>Java parameterized constructor</vt:lpstr>
      <vt:lpstr>Example of parameterized constructor</vt:lpstr>
      <vt:lpstr>Constructor Overloading in Java</vt:lpstr>
      <vt:lpstr>Example of Constructor Overloading</vt:lpstr>
      <vt:lpstr>Difference between constructor and method in java</vt:lpstr>
      <vt:lpstr>Java Copy Constructor</vt:lpstr>
      <vt:lpstr>PowerPoint Presentation</vt:lpstr>
      <vt:lpstr>Copying values without constructor</vt:lpstr>
      <vt:lpstr>Java Object as parameter</vt:lpstr>
      <vt:lpstr>Java Object as parameter</vt:lpstr>
      <vt:lpstr>PowerPoint Presentation</vt:lpstr>
      <vt:lpstr>Returning Objects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2017-10-19T05:23:33Z</dcterms:created>
  <dcterms:modified xsi:type="dcterms:W3CDTF">2020-03-25T13:12:12Z</dcterms:modified>
</cp:coreProperties>
</file>