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88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48410-5255-4C3F-8EB1-3802A0239FC3}" type="datetimeFigureOut">
              <a:rPr lang="en-US" smtClean="0"/>
              <a:t>31-Mar-20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1518B-29BB-4EC7-8CA4-353EE22D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3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05E-BC26-4E85-9845-927F676F2252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7451-6B92-4C59-A7AE-8F3A7D6C1262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CEE-232F-45FB-92BE-16F096F9DB20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F364-63FF-48E4-8E0B-E1D36869D5A1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0E6-D740-4BAD-BE58-92168DD1853C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944-2824-4A3B-91CD-51D8CC5CAC84}" type="datetime1">
              <a:rPr lang="en-US" smtClean="0"/>
              <a:t>31-Mar-20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2A7-AC50-4E0A-B1E0-A20D817CB193}" type="datetime1">
              <a:rPr lang="en-US" smtClean="0"/>
              <a:t>31-Mar-20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26CC-A731-4D8D-AD0B-CB9A683FF30A}" type="datetime1">
              <a:rPr lang="en-US" smtClean="0"/>
              <a:t>31-Mar-20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D6C3-0975-4E9D-ADA3-174DC1800D11}" type="datetime1">
              <a:rPr lang="en-US" smtClean="0"/>
              <a:t>31-Mar-20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9D4C-99DC-4FDA-A310-9F589F140702}" type="datetime1">
              <a:rPr lang="en-US" smtClean="0"/>
              <a:t>31-Mar-20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C62E-C337-469F-B1AC-3A1383BB67B7}" type="datetime1">
              <a:rPr lang="en-US" smtClean="0"/>
              <a:t>31-Mar-20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09ED3-C577-4740-9D17-32E6AFA0AABF}" type="datetime1">
              <a:rPr lang="en-US" smtClean="0"/>
              <a:t>31-Mar-20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tackoverflow.com/questions/2795350/how-to-put-a-scanner-input-into-an-array-for-example-a-couple-of-numb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95350/how-to-put-a-scanner-input-into-an-array-for-example-a-couple-of-number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stackoverflow.com/questions/13131763/for-loop-to-input-values-into-a-2d-arr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devnotes.com/java-tutorial-read-input-from-conso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8884209/input-and-storing-strings-in-two-dimensional-array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br>
              <a:rPr lang="en-US" dirty="0"/>
            </a:br>
            <a:r>
              <a:rPr lang="en-US" dirty="0"/>
              <a:t>ICT-1203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1371600" y="41148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Dr. </a:t>
            </a:r>
            <a:r>
              <a:rPr lang="en-US" sz="2400" dirty="0" err="1"/>
              <a:t>Jesmin</a:t>
            </a:r>
            <a:r>
              <a:rPr lang="en-US" sz="2400" dirty="0"/>
              <a:t> </a:t>
            </a:r>
            <a:r>
              <a:rPr lang="en-US" sz="2400" dirty="0" err="1"/>
              <a:t>Akhter</a:t>
            </a:r>
            <a:endParaRPr lang="en-US" sz="2400" dirty="0"/>
          </a:p>
          <a:p>
            <a:pPr algn="ctr"/>
            <a:r>
              <a:rPr lang="en-US" sz="2400" dirty="0"/>
              <a:t>Associate Professor, IIT, JU</a:t>
            </a:r>
          </a:p>
        </p:txBody>
      </p:sp>
    </p:spTree>
    <p:extLst>
      <p:ext uri="{BB962C8B-B14F-4D97-AF65-F5344CB8AC3E}">
        <p14:creationId xmlns:p14="http://schemas.microsoft.com/office/powerpoint/2010/main" val="240715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6103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java.util.Scanner</a:t>
            </a:r>
            <a:r>
              <a:rPr lang="en-US" sz="3600" b="1" dirty="0">
                <a:solidFill>
                  <a:srgbClr val="00B050"/>
                </a:solidFill>
              </a:rPr>
              <a:t> and </a:t>
            </a:r>
            <a:r>
              <a:rPr lang="en-US" sz="3600" b="1" dirty="0" err="1">
                <a:solidFill>
                  <a:srgbClr val="00B050"/>
                </a:solidFill>
              </a:rPr>
              <a:t>System.in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56325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java.util.Scanner</a:t>
            </a:r>
            <a:r>
              <a:rPr lang="en-US" sz="3600" b="1" dirty="0">
                <a:solidFill>
                  <a:srgbClr val="00B050"/>
                </a:solidFill>
              </a:rPr>
              <a:t> and </a:t>
            </a:r>
            <a:r>
              <a:rPr lang="en-US" sz="3600" b="1" dirty="0" err="1">
                <a:solidFill>
                  <a:srgbClr val="00B050"/>
                </a:solidFill>
              </a:rPr>
              <a:t>System.in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2675" y="1524000"/>
            <a:ext cx="664072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java.util.Scanner</a:t>
            </a:r>
            <a:r>
              <a:rPr lang="en-US" sz="3600" b="1" dirty="0">
                <a:solidFill>
                  <a:srgbClr val="00B050"/>
                </a:solidFill>
              </a:rPr>
              <a:t> and </a:t>
            </a:r>
            <a:r>
              <a:rPr lang="en-US" sz="3600" b="1" dirty="0" err="1">
                <a:solidFill>
                  <a:srgbClr val="00B050"/>
                </a:solidFill>
              </a:rPr>
              <a:t>System.in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477000" cy="460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java.util.Scanner</a:t>
            </a:r>
            <a:r>
              <a:rPr lang="en-US" sz="3600" b="1" dirty="0">
                <a:solidFill>
                  <a:srgbClr val="00B050"/>
                </a:solidFill>
              </a:rPr>
              <a:t> and </a:t>
            </a:r>
            <a:r>
              <a:rPr lang="en-US" sz="3600" b="1" dirty="0" err="1">
                <a:solidFill>
                  <a:srgbClr val="00B050"/>
                </a:solidFill>
              </a:rPr>
              <a:t>System.in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467600" cy="424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java.util.Scanner</a:t>
            </a:r>
            <a:r>
              <a:rPr lang="en-US" sz="3600" b="1" dirty="0">
                <a:solidFill>
                  <a:srgbClr val="00B050"/>
                </a:solidFill>
              </a:rPr>
              <a:t> and </a:t>
            </a:r>
            <a:r>
              <a:rPr lang="en-US" sz="3600" b="1" dirty="0" err="1">
                <a:solidFill>
                  <a:srgbClr val="00B050"/>
                </a:solidFill>
              </a:rPr>
              <a:t>System.in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36000" contrast="27000"/>
          </a:blip>
          <a:srcRect/>
          <a:stretch>
            <a:fillRect/>
          </a:stretch>
        </p:blipFill>
        <p:spPr bwMode="auto">
          <a:xfrm>
            <a:off x="762000" y="0"/>
            <a:ext cx="6037229" cy="648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60460" y="2895600"/>
            <a:ext cx="220980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Example 1: input from user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54000" contrast="60000"/>
          </a:blip>
          <a:srcRect/>
          <a:stretch>
            <a:fillRect/>
          </a:stretch>
        </p:blipFill>
        <p:spPr bwMode="auto">
          <a:xfrm>
            <a:off x="17858" y="761070"/>
            <a:ext cx="6910387" cy="50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19452" y="2895600"/>
            <a:ext cx="220980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Example 2: input from user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1: How to put a Scanner input into an array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lum bright="-23000" contrast="2000"/>
          </a:blip>
          <a:srcRect/>
          <a:stretch>
            <a:fillRect/>
          </a:stretch>
        </p:blipFill>
        <p:spPr bwMode="auto">
          <a:xfrm>
            <a:off x="1066800" y="2209800"/>
            <a:ext cx="6905625" cy="337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lum bright="-28000" contrast="21000"/>
          </a:blip>
          <a:srcRect/>
          <a:stretch>
            <a:fillRect/>
          </a:stretch>
        </p:blipFill>
        <p:spPr bwMode="auto">
          <a:xfrm>
            <a:off x="76200" y="95089"/>
            <a:ext cx="6629400" cy="659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97824" y="1371600"/>
            <a:ext cx="24384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2: How to put a Scanner input into an array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 values into a 2d array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lum bright="-24000" contrast="12000"/>
          </a:blip>
          <a:srcRect/>
          <a:stretch>
            <a:fillRect/>
          </a:stretch>
        </p:blipFill>
        <p:spPr bwMode="auto">
          <a:xfrm>
            <a:off x="838200" y="1981200"/>
            <a:ext cx="7467600" cy="323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 Input From Console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 and storing Strings in two-dimensional arrays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3996" y="914400"/>
            <a:ext cx="4890795" cy="563231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InputString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String[][] Criminals = new String[3][3];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=new Scanner(System.</a:t>
            </a:r>
            <a:r>
              <a:rPr lang="en-US" i="1" dirty="0"/>
              <a:t>in);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row = 1; row &lt; </a:t>
            </a:r>
            <a:r>
              <a:rPr lang="en-US" dirty="0" err="1"/>
              <a:t>Criminals.length</a:t>
            </a:r>
            <a:r>
              <a:rPr lang="en-US" dirty="0"/>
              <a:t>; row++)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col = 1; col &lt; Criminals[row].length; col++)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("Enter a criminal name: ");</a:t>
            </a:r>
          </a:p>
          <a:p>
            <a:r>
              <a:rPr lang="en-US" dirty="0"/>
              <a:t>            Criminals[row][col] = </a:t>
            </a:r>
            <a:r>
              <a:rPr lang="en-US" dirty="0" err="1"/>
              <a:t>sc.next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838200"/>
            <a:ext cx="43434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 criminal List:");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row = 1; row &lt; </a:t>
            </a:r>
            <a:r>
              <a:rPr lang="en-US" dirty="0" err="1"/>
              <a:t>Criminals.length</a:t>
            </a:r>
            <a:r>
              <a:rPr lang="en-US" dirty="0"/>
              <a:t>; row++){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col = 1; col &lt; Criminals[row].length; col++){</a:t>
            </a:r>
          </a:p>
          <a:p>
            <a:r>
              <a:rPr lang="en-US" dirty="0"/>
              <a:t>      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("\</a:t>
            </a:r>
            <a:r>
              <a:rPr lang="en-US" i="1" dirty="0" err="1"/>
              <a:t>t"+Criminals</a:t>
            </a:r>
            <a:r>
              <a:rPr lang="en-US" i="1" dirty="0"/>
              <a:t>[row][col]);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}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76200" y="0"/>
            <a:ext cx="4876800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InputTwoDimension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("2D array size : ");</a:t>
            </a:r>
          </a:p>
          <a:p>
            <a:r>
              <a:rPr lang="en-US" dirty="0"/>
              <a:t>       Scanner </a:t>
            </a:r>
            <a:r>
              <a:rPr lang="en-US" u="sng" dirty="0" err="1"/>
              <a:t>sc</a:t>
            </a:r>
            <a:r>
              <a:rPr lang="en-US" u="sng" dirty="0"/>
              <a:t>=new Scanner(System.</a:t>
            </a:r>
            <a:r>
              <a:rPr lang="en-US" i="1" u="sng" dirty="0"/>
              <a:t>in);</a:t>
            </a:r>
          </a:p>
          <a:p>
            <a:r>
              <a:rPr lang="en-US" dirty="0"/>
              <a:t>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("Row size : ");</a:t>
            </a:r>
          </a:p>
          <a:p>
            <a:r>
              <a:rPr lang="en-US" dirty="0"/>
              <a:t>       </a:t>
            </a:r>
            <a:r>
              <a:rPr lang="en-US" dirty="0" err="1"/>
              <a:t>int</a:t>
            </a:r>
            <a:r>
              <a:rPr lang="en-US" dirty="0"/>
              <a:t> rows=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("Column size : ");</a:t>
            </a:r>
          </a:p>
          <a:p>
            <a:r>
              <a:rPr lang="en-US" dirty="0"/>
              <a:t>       </a:t>
            </a:r>
            <a:r>
              <a:rPr lang="en-US" dirty="0" err="1"/>
              <a:t>int</a:t>
            </a:r>
            <a:r>
              <a:rPr lang="en-US" dirty="0"/>
              <a:t> columns=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("Enter array elements : ");    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twoD</a:t>
            </a:r>
            <a:r>
              <a:rPr lang="en-US" dirty="0"/>
              <a:t>[][]=new </a:t>
            </a:r>
            <a:r>
              <a:rPr lang="en-US" dirty="0" err="1"/>
              <a:t>int</a:t>
            </a:r>
            <a:r>
              <a:rPr lang="en-US" dirty="0"/>
              <a:t>[rows][columns];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rows;i</a:t>
            </a:r>
            <a:r>
              <a:rPr lang="en-US" dirty="0"/>
              <a:t>++)</a:t>
            </a:r>
          </a:p>
          <a:p>
            <a:r>
              <a:rPr lang="en-US" dirty="0"/>
              <a:t>         {            </a:t>
            </a:r>
          </a:p>
          <a:p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j=0; j&lt;</a:t>
            </a:r>
            <a:r>
              <a:rPr lang="en-US" dirty="0" err="1"/>
              <a:t>columns;j</a:t>
            </a:r>
            <a:r>
              <a:rPr lang="en-US" dirty="0"/>
              <a:t>++)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twoD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][j]=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304800"/>
            <a:ext cx="4419600" cy="6463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("\</a:t>
            </a:r>
            <a:r>
              <a:rPr lang="en-US" i="1" dirty="0" err="1"/>
              <a:t>nData</a:t>
            </a:r>
            <a:r>
              <a:rPr lang="en-US" i="1" dirty="0"/>
              <a:t> you entered : \n");</a:t>
            </a:r>
          </a:p>
          <a:p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rows;i</a:t>
            </a:r>
            <a:r>
              <a:rPr lang="en-US" dirty="0"/>
              <a:t>++)</a:t>
            </a:r>
          </a:p>
          <a:p>
            <a:r>
              <a:rPr lang="en-US" dirty="0"/>
              <a:t>        {            </a:t>
            </a:r>
          </a:p>
          <a:p>
            <a:r>
              <a:rPr lang="en-US" dirty="0"/>
              <a:t>           for(</a:t>
            </a:r>
            <a:r>
              <a:rPr lang="en-US" dirty="0" err="1"/>
              <a:t>int</a:t>
            </a:r>
            <a:r>
              <a:rPr lang="en-US" dirty="0"/>
              <a:t> j=0; j&lt;</a:t>
            </a:r>
            <a:r>
              <a:rPr lang="en-US" dirty="0" err="1"/>
              <a:t>columns;j</a:t>
            </a:r>
            <a:r>
              <a:rPr lang="en-US" dirty="0"/>
              <a:t>++){</a:t>
            </a:r>
          </a:p>
          <a:p>
            <a:r>
              <a:rPr lang="en-US" dirty="0"/>
              <a:t>     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</a:t>
            </a:r>
            <a:r>
              <a:rPr lang="en-US" i="1" dirty="0" err="1"/>
              <a:t>twoD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][j]+"        ");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2D array size : Row size : 2</a:t>
            </a:r>
          </a:p>
          <a:p>
            <a:r>
              <a:rPr lang="en-US" dirty="0"/>
              <a:t>Column size : 2</a:t>
            </a:r>
          </a:p>
          <a:p>
            <a:r>
              <a:rPr lang="en-US" dirty="0"/>
              <a:t>Enter array elements : </a:t>
            </a:r>
          </a:p>
          <a:p>
            <a:r>
              <a:rPr lang="en-US" dirty="0"/>
              <a:t>3 5 6 7</a:t>
            </a:r>
          </a:p>
          <a:p>
            <a:endParaRPr lang="en-US" dirty="0"/>
          </a:p>
          <a:p>
            <a:r>
              <a:rPr lang="en-US" dirty="0"/>
              <a:t>Data you entered : </a:t>
            </a:r>
          </a:p>
          <a:p>
            <a:r>
              <a:rPr lang="en-US" dirty="0"/>
              <a:t>3        5        </a:t>
            </a:r>
          </a:p>
          <a:p>
            <a:r>
              <a:rPr lang="en-US" dirty="0"/>
              <a:t>6        7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3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8052-515E-475F-A244-F54BD54032C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5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System.console</a:t>
            </a:r>
            <a:r>
              <a:rPr lang="en-US" sz="3600" b="1" dirty="0">
                <a:solidFill>
                  <a:srgbClr val="00B050"/>
                </a:solidFill>
              </a:rPr>
              <a:t>().</a:t>
            </a:r>
            <a:r>
              <a:rPr lang="en-US" sz="3600" b="1" dirty="0" err="1">
                <a:solidFill>
                  <a:srgbClr val="00B050"/>
                </a:solidFill>
              </a:rPr>
              <a:t>readLine</a:t>
            </a:r>
            <a:r>
              <a:rPr lang="en-US" sz="3600" b="1" dirty="0">
                <a:solidFill>
                  <a:srgbClr val="00B050"/>
                </a:solidFill>
              </a:rPr>
              <a:t>()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The simplest way to read user input is by</a:t>
            </a:r>
          </a:p>
          <a:p>
            <a:pPr marL="0" indent="0">
              <a:buNone/>
            </a:pPr>
            <a:r>
              <a:rPr lang="en-US" sz="2600" dirty="0"/>
              <a:t>      using  </a:t>
            </a:r>
            <a:r>
              <a:rPr lang="en-US" sz="2600" dirty="0" err="1">
                <a:solidFill>
                  <a:srgbClr val="FF0000"/>
                </a:solidFill>
              </a:rPr>
              <a:t>System.console</a:t>
            </a:r>
            <a:r>
              <a:rPr lang="en-US" sz="2600" dirty="0">
                <a:solidFill>
                  <a:srgbClr val="FF0000"/>
                </a:solidFill>
              </a:rPr>
              <a:t>(). </a:t>
            </a:r>
            <a:r>
              <a:rPr lang="en-US" sz="2600" dirty="0"/>
              <a:t>Here is an example: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19400"/>
            <a:ext cx="6248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5334000"/>
            <a:ext cx="363288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2600" dirty="0"/>
              <a:t>Scanner class is present in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java.util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package so we import this package in our program. We first create an object of Scanner class and then we use the methods of </a:t>
            </a:r>
            <a:r>
              <a:rPr lang="en-US" sz="2600" dirty="0">
                <a:solidFill>
                  <a:srgbClr val="FF0000"/>
                </a:solidFill>
              </a:rPr>
              <a:t>Scanner class</a:t>
            </a:r>
            <a:r>
              <a:rPr lang="en-US" sz="2600" dirty="0"/>
              <a:t>. Consider the statement</a:t>
            </a:r>
          </a:p>
          <a:p>
            <a:pPr>
              <a:buNone/>
            </a:pPr>
            <a:r>
              <a:rPr lang="en-US" sz="2600" dirty="0"/>
              <a:t>			</a:t>
            </a:r>
            <a:r>
              <a:rPr lang="en-US" sz="2600" dirty="0">
                <a:solidFill>
                  <a:srgbClr val="FF0000"/>
                </a:solidFill>
              </a:rPr>
              <a:t>Scanner a = new Scanner(</a:t>
            </a:r>
            <a:r>
              <a:rPr lang="en-US" sz="2600" dirty="0" err="1">
                <a:solidFill>
                  <a:srgbClr val="FF0000"/>
                </a:solidFill>
              </a:rPr>
              <a:t>System.in</a:t>
            </a:r>
            <a:r>
              <a:rPr lang="en-US" sz="2600" dirty="0">
                <a:solidFill>
                  <a:srgbClr val="FF0000"/>
                </a:solidFill>
              </a:rPr>
              <a:t>); </a:t>
            </a:r>
          </a:p>
          <a:p>
            <a:r>
              <a:rPr lang="en-US" sz="2600" dirty="0"/>
              <a:t>Here Scanner is the class name, a is the name of object, new keyword is used to allocate the memory and </a:t>
            </a:r>
            <a:r>
              <a:rPr lang="en-US" sz="2600" dirty="0" err="1"/>
              <a:t>System.in</a:t>
            </a:r>
            <a:r>
              <a:rPr lang="en-US" sz="2600" dirty="0"/>
              <a:t> is the input stream. Following methods of Scanner class are used in the program below :-</a:t>
            </a:r>
            <a:br>
              <a:rPr lang="en-US" sz="2600" dirty="0"/>
            </a:br>
            <a:r>
              <a:rPr lang="en-US" sz="2600" dirty="0"/>
              <a:t>1) </a:t>
            </a:r>
            <a:r>
              <a:rPr lang="en-US" sz="2600" dirty="0" err="1"/>
              <a:t>nextInt</a:t>
            </a:r>
            <a:r>
              <a:rPr lang="en-US" sz="2600" dirty="0"/>
              <a:t> to input an integer</a:t>
            </a:r>
            <a:br>
              <a:rPr lang="en-US" sz="2600" dirty="0"/>
            </a:br>
            <a:r>
              <a:rPr lang="en-US" sz="2600" dirty="0"/>
              <a:t>2) </a:t>
            </a:r>
            <a:r>
              <a:rPr lang="en-US" sz="2600" dirty="0" err="1"/>
              <a:t>nextFloat</a:t>
            </a:r>
            <a:r>
              <a:rPr lang="en-US" sz="2600" dirty="0"/>
              <a:t> to input a float</a:t>
            </a:r>
            <a:br>
              <a:rPr lang="en-US" sz="2600" dirty="0"/>
            </a:br>
            <a:r>
              <a:rPr lang="en-US" sz="2600" dirty="0"/>
              <a:t>3) </a:t>
            </a:r>
            <a:r>
              <a:rPr lang="en-US" sz="2600" dirty="0" err="1"/>
              <a:t>nextLine</a:t>
            </a:r>
            <a:r>
              <a:rPr lang="en-US" sz="2600" dirty="0"/>
              <a:t> to input a string</a:t>
            </a:r>
          </a:p>
          <a:p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java.util.Scanner</a:t>
            </a:r>
            <a:r>
              <a:rPr lang="en-US" sz="3600" b="1" dirty="0">
                <a:solidFill>
                  <a:srgbClr val="00B050"/>
                </a:solidFill>
              </a:rPr>
              <a:t> and </a:t>
            </a:r>
            <a:r>
              <a:rPr lang="en-US" sz="3600" b="1" dirty="0" err="1">
                <a:solidFill>
                  <a:srgbClr val="00B050"/>
                </a:solidFill>
              </a:rPr>
              <a:t>System.in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5636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Scanner class has several methods which are used to take different types of inputs.</a:t>
            </a:r>
          </a:p>
          <a:p>
            <a:pPr algn="just"/>
            <a:r>
              <a:rPr lang="en-US" sz="2600" dirty="0"/>
              <a:t>Combining </a:t>
            </a:r>
            <a:r>
              <a:rPr lang="en-US" sz="2600" b="1" dirty="0" err="1">
                <a:solidFill>
                  <a:srgbClr val="FF0000"/>
                </a:solidFill>
              </a:rPr>
              <a:t>System.in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and </a:t>
            </a:r>
            <a:r>
              <a:rPr lang="en-US" sz="2600" b="1" dirty="0" err="1">
                <a:solidFill>
                  <a:srgbClr val="FF0000"/>
                </a:solidFill>
              </a:rPr>
              <a:t>java.util.Scanner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provides a way to read user input.</a:t>
            </a:r>
          </a:p>
          <a:p>
            <a:pPr algn="just"/>
            <a:r>
              <a:rPr lang="en-US" sz="2600" dirty="0"/>
              <a:t>It also provides a way to read different data types. </a:t>
            </a:r>
          </a:p>
          <a:p>
            <a:pPr algn="just"/>
            <a:endParaRPr lang="en-US" sz="2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95600"/>
            <a:ext cx="7048500" cy="371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java.util.Scanner</a:t>
            </a:r>
            <a:r>
              <a:rPr lang="en-US" sz="3600" b="1" dirty="0">
                <a:solidFill>
                  <a:srgbClr val="00B050"/>
                </a:solidFill>
              </a:rPr>
              <a:t> and </a:t>
            </a:r>
            <a:r>
              <a:rPr lang="en-US" sz="3600" b="1" dirty="0" err="1">
                <a:solidFill>
                  <a:srgbClr val="00B050"/>
                </a:solidFill>
              </a:rPr>
              <a:t>System.in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703015" cy="476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2286000"/>
            <a:ext cx="7283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18288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Read input string :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java.util.Scanner</a:t>
            </a:r>
            <a:r>
              <a:rPr lang="en-US" sz="3600" b="1" dirty="0">
                <a:solidFill>
                  <a:srgbClr val="00B050"/>
                </a:solidFill>
              </a:rPr>
              <a:t> and </a:t>
            </a:r>
            <a:r>
              <a:rPr lang="en-US" sz="3600" b="1" dirty="0" err="1">
                <a:solidFill>
                  <a:srgbClr val="00B050"/>
                </a:solidFill>
              </a:rPr>
              <a:t>System.in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239000" cy="510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java.util.Scanner</a:t>
            </a:r>
            <a:r>
              <a:rPr lang="en-US" sz="3600" b="1" dirty="0">
                <a:solidFill>
                  <a:srgbClr val="00B050"/>
                </a:solidFill>
              </a:rPr>
              <a:t> and </a:t>
            </a:r>
            <a:r>
              <a:rPr lang="en-US" sz="3600" b="1" dirty="0" err="1">
                <a:solidFill>
                  <a:srgbClr val="00B050"/>
                </a:solidFill>
              </a:rPr>
              <a:t>System.in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java.util.Scanner</a:t>
            </a:r>
            <a:r>
              <a:rPr lang="en-US" sz="3600" b="1" dirty="0">
                <a:solidFill>
                  <a:srgbClr val="00B050"/>
                </a:solidFill>
              </a:rPr>
              <a:t> and </a:t>
            </a:r>
            <a:r>
              <a:rPr lang="en-US" sz="3600" b="1" dirty="0" err="1">
                <a:solidFill>
                  <a:srgbClr val="00B050"/>
                </a:solidFill>
              </a:rPr>
              <a:t>System.in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03682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722</Words>
  <Application>Microsoft Office PowerPoint</Application>
  <PresentationFormat>On-screen Show 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Object Oriented Programming ICT-1203</vt:lpstr>
      <vt:lpstr>Read Input From Console</vt:lpstr>
      <vt:lpstr>System.console().readLine()</vt:lpstr>
      <vt:lpstr>java.util.Scanner and System.in</vt:lpstr>
      <vt:lpstr>PowerPoint Presentation</vt:lpstr>
      <vt:lpstr>java.util.Scanner and System.in</vt:lpstr>
      <vt:lpstr>java.util.Scanner and System.in</vt:lpstr>
      <vt:lpstr>java.util.Scanner and System.in</vt:lpstr>
      <vt:lpstr>java.util.Scanner and System.in</vt:lpstr>
      <vt:lpstr>java.util.Scanner and System.in</vt:lpstr>
      <vt:lpstr>java.util.Scanner and System.in</vt:lpstr>
      <vt:lpstr>java.util.Scanner and System.in</vt:lpstr>
      <vt:lpstr>java.util.Scanner and System.in</vt:lpstr>
      <vt:lpstr>java.util.Scanner and System.in</vt:lpstr>
      <vt:lpstr>PowerPoint Presentation</vt:lpstr>
      <vt:lpstr>PowerPoint Presentation</vt:lpstr>
      <vt:lpstr>Example 1: How to put a Scanner input into an array</vt:lpstr>
      <vt:lpstr>Example 2: How to put a Scanner input into an array</vt:lpstr>
      <vt:lpstr>Input values into a 2d array</vt:lpstr>
      <vt:lpstr>Input and storing Strings in two-dimensional arrays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26</cp:revision>
  <dcterms:created xsi:type="dcterms:W3CDTF">2016-10-29T15:34:04Z</dcterms:created>
  <dcterms:modified xsi:type="dcterms:W3CDTF">2020-03-31T04:24:33Z</dcterms:modified>
</cp:coreProperties>
</file>