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8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B21235-9367-459F-9EBA-B3D356722C0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EFC616-0B0B-46FF-8FBC-DD70E685EA9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765" y="3357077"/>
            <a:ext cx="9956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Lecture-2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4000" dirty="0" smtClean="0"/>
              <a:t>Social </a:t>
            </a:r>
            <a:r>
              <a:rPr lang="en-US" sz="4000" dirty="0" smtClean="0"/>
              <a:t>Stratification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2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290"/>
          </a:xfrm>
        </p:spPr>
        <p:txBody>
          <a:bodyPr/>
          <a:lstStyle/>
          <a:p>
            <a:pPr algn="ctr"/>
            <a:r>
              <a:rPr lang="en-US" dirty="0" smtClean="0"/>
              <a:t>Present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405719"/>
            <a:ext cx="8596668" cy="46356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Nationality: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ethnic: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Bengali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ethnic: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Santhals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Chakma,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Achiks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Oraons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Mundas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Mro,Tanchangya,Tripura,Monipuri,Khashia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Kaibarta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Marma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Meitei,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Zomi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Bihari(Stranded Pakistani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ethnic communities including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Australoid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Tibeto-Burman and Sino-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Tibetian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races.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Religion: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Muslim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89.5%, Hindu 9.6%, other 0.9% (2004) About 89% of Bangladeshis is Muslims, followed by Hindus (8%), Buddhists (1%) and Christians (0.5%).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2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546"/>
            <a:ext cx="8596668" cy="762000"/>
          </a:xfrm>
        </p:spPr>
        <p:txBody>
          <a:bodyPr/>
          <a:lstStyle/>
          <a:p>
            <a:pPr algn="ctr"/>
            <a:r>
              <a:rPr lang="en-US" dirty="0" smtClean="0"/>
              <a:t>Social Stratification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51129"/>
            <a:ext cx="6093209" cy="469023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Definition of Social Stratification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unequal distribution of goods and services, rights and obligations, power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prestige</a:t>
            </a: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stratification is structured inequality between groups. This inequality may be based on economics, gender, race, religion, age, or another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factor.</a:t>
            </a: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by which a society ranks categories of people in a hierarchy.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dirty="0" smtClean="0"/>
              <a:t>Basis </a:t>
            </a:r>
            <a:r>
              <a:rPr lang="en-US" sz="2400" b="1" dirty="0"/>
              <a:t>of Social Stratification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Physical appearance, ethnicity, profession, family background, gender, ideology, age or skill in economic/political roles.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56" y="1537855"/>
            <a:ext cx="5283262" cy="40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7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1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Stratification 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64777"/>
            <a:ext cx="8596668" cy="46765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Elite owns property and has control over resources.</a:t>
            </a:r>
          </a:p>
          <a:p>
            <a:pPr marL="0" lv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Rigid hierarchy of classes.</a:t>
            </a:r>
          </a:p>
          <a:p>
            <a:pPr marL="0" lv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Status is partially achieved, there is some potential for movement between classes.</a:t>
            </a:r>
          </a:p>
          <a:p>
            <a:pPr lvl="0"/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Upper 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the elite with great wealth who own the “means of production”, or who otherwise dominate the economic system</a:t>
            </a:r>
          </a:p>
          <a:p>
            <a:pPr lvl="0"/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Middle 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professionals with high paying jobs in respected occupations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upper-middle class),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skilled who work in moderately compensated occupations, and who own few assets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lower-middle class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0"/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Lower Class-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Lower class people don’t have access in resources, wealth as well as power.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8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00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Dimensions of Social Inequality (stratification)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596789"/>
            <a:ext cx="8596668" cy="44445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Power—control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resources in one’s own interest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ability to control the behavior of others, with or without their consent based on force, possession of special skills, knowledge, social status, personal characteristics, and custom/tradition</a:t>
            </a:r>
          </a:p>
          <a:p>
            <a:pPr marL="0" lv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Wealth—accumulation of material resources or access to production.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Made up of assets (value of everything one owns) and income (money earned through salaries, investments, or capital gains</a:t>
            </a:r>
          </a:p>
          <a:p>
            <a:pPr marL="0" lv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Prestige—social honor or respect.</a:t>
            </a:r>
          </a:p>
          <a:p>
            <a:pPr marL="0" lv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Respect, honor, recognition, or courtesy an individual receives from other members of society based on income, occupation, education, family, residences, possessions, club memberships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Stratification &amp; status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173707"/>
            <a:ext cx="10199932" cy="529533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of status</a:t>
            </a:r>
          </a:p>
          <a:p>
            <a:pPr lvl="0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Ascribed status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social positions that people hold by virtue of birth</a:t>
            </a:r>
          </a:p>
          <a:p>
            <a:pPr marL="0" lv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for example-Race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Sex, Age, Ethnicity, Physical Characteristics,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Caste.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Achieved status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social positions attained as a result of individual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e.g.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Occupation,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Education, Social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Caste System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stratification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Hindu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society 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birth. Five caste categories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Brahmins -  priests and scholars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Kshatriyas -  ruling and warrior caste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Vaisyas  -  the merchants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Shudras - menial workers and artisans</a:t>
            </a:r>
          </a:p>
          <a:p>
            <a:pPr lvl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Harijans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“untouchables”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046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Among Muslim society we can see two types of social strata-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160061"/>
            <a:ext cx="8596668" cy="488130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Ashraf- the people whose ancestors were immigrant Muslims, are called Ashraf and they are treated as more respected.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Atraf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The people whose ancestors were converted Muslims are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Stratification in Bangladesh Context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the dawn of civilization it is almost a common feature of rural society that it is and was divided into many classes. Rural society in Bangladesh has also its own class formation in terms of 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Amount of land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Economic Strength &amp; Occupation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Authority, Coerce &amp; Politics 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Religion, Status, Caste etc. 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Education, Information and Knowledge</a:t>
            </a:r>
          </a:p>
        </p:txBody>
      </p:sp>
    </p:spTree>
    <p:extLst>
      <p:ext uri="{BB962C8B-B14F-4D97-AF65-F5344CB8AC3E}">
        <p14:creationId xmlns:p14="http://schemas.microsoft.com/office/powerpoint/2010/main" val="542245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455</TotalTime>
  <Words>585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Wingdings</vt:lpstr>
      <vt:lpstr>Wingdings 2</vt:lpstr>
      <vt:lpstr>Oriel</vt:lpstr>
      <vt:lpstr>Lecture-2 Social Stratification</vt:lpstr>
      <vt:lpstr>Present People</vt:lpstr>
      <vt:lpstr>Social Stratification</vt:lpstr>
      <vt:lpstr>Types of Stratification Systems </vt:lpstr>
      <vt:lpstr>Dimensions of Social Inequality (stratification) </vt:lpstr>
      <vt:lpstr>Stratification &amp; status </vt:lpstr>
      <vt:lpstr>Among Muslim society we can see two types of social strata-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of Bangladesh</dc:title>
  <dc:creator>Windows User</dc:creator>
  <cp:lastModifiedBy>Windows User</cp:lastModifiedBy>
  <cp:revision>34</cp:revision>
  <dcterms:created xsi:type="dcterms:W3CDTF">2017-03-29T09:32:09Z</dcterms:created>
  <dcterms:modified xsi:type="dcterms:W3CDTF">2020-01-19T06:54:00Z</dcterms:modified>
</cp:coreProperties>
</file>