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256" r:id="rId2"/>
    <p:sldId id="257" r:id="rId3"/>
    <p:sldId id="258" r:id="rId4"/>
    <p:sldId id="259" r:id="rId5"/>
    <p:sldId id="260" r:id="rId6"/>
    <p:sldId id="269" r:id="rId7"/>
    <p:sldId id="270" r:id="rId8"/>
    <p:sldId id="261" r:id="rId9"/>
    <p:sldId id="262" r:id="rId10"/>
    <p:sldId id="264" r:id="rId11"/>
    <p:sldId id="265" r:id="rId12"/>
    <p:sldId id="267" r:id="rId13"/>
    <p:sldId id="268" r:id="rId1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C320AB9B-E38C-44A1-B92D-E66CA58D2322}" type="datetimeFigureOut">
              <a:rPr lang="en-US" smtClean="0"/>
              <a:t>1/19/2020</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40E09EAA-39B3-42EB-A580-EDFD5FE964CB}" type="slidenum">
              <a:rPr lang="en-US" smtClean="0"/>
              <a:t>‹#›</a:t>
            </a:fld>
            <a:endParaRPr lang="en-US"/>
          </a:p>
        </p:txBody>
      </p:sp>
    </p:spTree>
    <p:extLst>
      <p:ext uri="{BB962C8B-B14F-4D97-AF65-F5344CB8AC3E}">
        <p14:creationId xmlns:p14="http://schemas.microsoft.com/office/powerpoint/2010/main" val="8232071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1/19/2020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1"/>
            <a:ext cx="7772400" cy="609600"/>
          </a:xfrm>
        </p:spPr>
        <p:txBody>
          <a:bodyPr/>
          <a:lstStyle/>
          <a:p>
            <a:r>
              <a:rPr lang="en-US" sz="2400" b="1" dirty="0" smtClean="0"/>
              <a:t>Lecture-5</a:t>
            </a:r>
            <a:endParaRPr lang="en-US" sz="2400" b="1" dirty="0"/>
          </a:p>
        </p:txBody>
      </p:sp>
      <p:sp>
        <p:nvSpPr>
          <p:cNvPr id="3" name="Subtitle 2"/>
          <p:cNvSpPr>
            <a:spLocks noGrp="1"/>
          </p:cNvSpPr>
          <p:nvPr>
            <p:ph type="subTitle" idx="1"/>
          </p:nvPr>
        </p:nvSpPr>
        <p:spPr>
          <a:xfrm>
            <a:off x="3352800" y="685800"/>
            <a:ext cx="5791200" cy="1143000"/>
          </a:xfrm>
        </p:spPr>
        <p:txBody>
          <a:bodyPr>
            <a:normAutofit lnSpcReduction="10000"/>
          </a:bodyPr>
          <a:lstStyle/>
          <a:p>
            <a:r>
              <a:rPr lang="en-US" sz="3600" b="1" dirty="0" smtClean="0"/>
              <a:t>Mineral resources of Bangladesh</a:t>
            </a:r>
            <a:endParaRPr lang="en-US"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81200"/>
            <a:ext cx="8382000" cy="4716518"/>
          </a:xfrm>
          <a:prstGeom prst="rect">
            <a:avLst/>
          </a:prstGeom>
        </p:spPr>
      </p:pic>
    </p:spTree>
    <p:extLst>
      <p:ext uri="{BB962C8B-B14F-4D97-AF65-F5344CB8AC3E}">
        <p14:creationId xmlns:p14="http://schemas.microsoft.com/office/powerpoint/2010/main" val="272317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marL="0" indent="0">
              <a:buNone/>
            </a:pPr>
            <a:r>
              <a:rPr lang="en-US" b="1" dirty="0" smtClean="0"/>
              <a:t>Salt</a:t>
            </a:r>
            <a:r>
              <a:rPr lang="en-US" b="1" dirty="0"/>
              <a:t>: </a:t>
            </a:r>
            <a:r>
              <a:rPr lang="en-US" dirty="0"/>
              <a:t>Though salt is one kind of mineral resource but for our country it could not be called mineral resource. Main source of salt in our country is sea </a:t>
            </a:r>
            <a:r>
              <a:rPr lang="en-US" dirty="0" smtClean="0"/>
              <a:t>water</a:t>
            </a:r>
            <a:r>
              <a:rPr lang="en-US" dirty="0"/>
              <a:t> </a:t>
            </a:r>
            <a:r>
              <a:rPr lang="en-US" dirty="0" smtClean="0"/>
              <a:t>that’s why </a:t>
            </a:r>
            <a:r>
              <a:rPr lang="en-US" dirty="0"/>
              <a:t>it could not be called mineral resource in our country.</a:t>
            </a:r>
          </a:p>
          <a:p>
            <a:pPr marL="0" indent="0">
              <a:buNone/>
            </a:pPr>
            <a:r>
              <a:rPr lang="en-US" b="1" dirty="0"/>
              <a:t>Sulfur: </a:t>
            </a:r>
            <a:r>
              <a:rPr lang="en-US" dirty="0"/>
              <a:t>Now we found little quantity of sulfur in our country. In Bangladesh we found it in </a:t>
            </a:r>
            <a:r>
              <a:rPr lang="en-US" dirty="0" err="1"/>
              <a:t>Kutubdia</a:t>
            </a:r>
            <a:r>
              <a:rPr lang="en-US" dirty="0"/>
              <a:t> which is in </a:t>
            </a:r>
            <a:r>
              <a:rPr lang="en-US" dirty="0" smtClean="0"/>
              <a:t>Cox’s </a:t>
            </a:r>
            <a:r>
              <a:rPr lang="en-US" dirty="0"/>
              <a:t>Bazar District.</a:t>
            </a:r>
          </a:p>
          <a:p>
            <a:pPr marL="0" indent="0">
              <a:buNone/>
            </a:pPr>
            <a:r>
              <a:rPr lang="en-US" b="1" dirty="0"/>
              <a:t>Wood fuel: </a:t>
            </a:r>
            <a:r>
              <a:rPr lang="en-US" dirty="0"/>
              <a:t>It is one kind of power resource in our country. Still today many people of our country use wood fuel for their daily purpose like cooking. Using wood fuel as the source energy is little bit harmful for our nature. </a:t>
            </a:r>
          </a:p>
          <a:p>
            <a:pPr marL="0" indent="0">
              <a:buNone/>
            </a:pPr>
            <a:r>
              <a:rPr lang="en-US" b="1" dirty="0"/>
              <a:t>Electric power: </a:t>
            </a:r>
            <a:r>
              <a:rPr lang="en-US" dirty="0"/>
              <a:t>Electric power is very important for our country. Most of our industries are </a:t>
            </a:r>
            <a:r>
              <a:rPr lang="en-US" dirty="0" smtClean="0"/>
              <a:t>being operated </a:t>
            </a:r>
            <a:r>
              <a:rPr lang="en-US" dirty="0"/>
              <a:t>by electricity. Bangladesh has total ten centers where electricity has been </a:t>
            </a:r>
            <a:r>
              <a:rPr lang="en-US" dirty="0" smtClean="0"/>
              <a:t>producing.</a:t>
            </a:r>
            <a:endParaRPr lang="en-US" dirty="0"/>
          </a:p>
          <a:p>
            <a:pPr marL="0" indent="0">
              <a:buNone/>
            </a:pPr>
            <a:r>
              <a:rPr lang="en-US" b="1" dirty="0"/>
              <a:t>Tidal power:  </a:t>
            </a:r>
            <a:r>
              <a:rPr lang="en-US" dirty="0"/>
              <a:t>Our government should have to take proper care and give proper attention in this sector by using tidal power </a:t>
            </a:r>
            <a:r>
              <a:rPr lang="en-US" dirty="0" smtClean="0"/>
              <a:t>so that we </a:t>
            </a:r>
            <a:r>
              <a:rPr lang="en-US" dirty="0"/>
              <a:t>can produce more electricity.</a:t>
            </a:r>
          </a:p>
          <a:p>
            <a:endParaRPr lang="en-US" dirty="0"/>
          </a:p>
        </p:txBody>
      </p:sp>
    </p:spTree>
    <p:extLst>
      <p:ext uri="{BB962C8B-B14F-4D97-AF65-F5344CB8AC3E}">
        <p14:creationId xmlns:p14="http://schemas.microsoft.com/office/powerpoint/2010/main" val="338152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Uses of mineral resources: Industrial </a:t>
            </a:r>
            <a:r>
              <a:rPr lang="en-US" sz="4000" b="1" dirty="0"/>
              <a:t>setup</a:t>
            </a:r>
            <a:r>
              <a:rPr lang="en-US" sz="3600" dirty="0"/>
              <a:t/>
            </a:r>
            <a:br>
              <a:rPr lang="en-US" sz="3600" dirty="0"/>
            </a:br>
            <a:endParaRPr lang="en-US" dirty="0"/>
          </a:p>
        </p:txBody>
      </p:sp>
      <p:sp>
        <p:nvSpPr>
          <p:cNvPr id="3" name="Content Placeholder 2"/>
          <p:cNvSpPr>
            <a:spLocks noGrp="1"/>
          </p:cNvSpPr>
          <p:nvPr>
            <p:ph idx="1"/>
          </p:nvPr>
        </p:nvSpPr>
        <p:spPr>
          <a:xfrm>
            <a:off x="228600" y="1219200"/>
            <a:ext cx="8305800" cy="5486400"/>
          </a:xfrm>
        </p:spPr>
        <p:txBody>
          <a:bodyPr>
            <a:normAutofit fontScale="77500" lnSpcReduction="20000"/>
          </a:bodyPr>
          <a:lstStyle/>
          <a:p>
            <a:pPr marL="0" indent="0">
              <a:buNone/>
            </a:pPr>
            <a:r>
              <a:rPr lang="en-US" b="1" dirty="0"/>
              <a:t> </a:t>
            </a:r>
            <a:endParaRPr lang="en-US" sz="2400" dirty="0"/>
          </a:p>
          <a:p>
            <a:pPr marL="0" indent="0">
              <a:buNone/>
            </a:pPr>
            <a:r>
              <a:rPr lang="en-US" sz="2600" dirty="0"/>
              <a:t>S</a:t>
            </a:r>
            <a:r>
              <a:rPr lang="en-US" sz="2600" dirty="0" smtClean="0"/>
              <a:t>ome </a:t>
            </a:r>
            <a:r>
              <a:rPr lang="en-US" sz="2600" dirty="0"/>
              <a:t>uses of our mineral resources for the development of our economy in industrial sector are given bellow-</a:t>
            </a:r>
          </a:p>
          <a:p>
            <a:pPr marL="0" indent="0">
              <a:buNone/>
            </a:pPr>
            <a:r>
              <a:rPr lang="en-US" sz="2600" dirty="0"/>
              <a:t> </a:t>
            </a:r>
          </a:p>
          <a:p>
            <a:pPr lvl="1"/>
            <a:r>
              <a:rPr lang="en-US" sz="2600" b="1" dirty="0"/>
              <a:t>Raw material and industrial development in Bangladesh: </a:t>
            </a:r>
            <a:r>
              <a:rPr lang="en-US" sz="2600" dirty="0"/>
              <a:t>We are using Natural Gas, Silica Sand, white clay as raw material. For these reason Fertilizer, Cement industry are developing in our country. So we can tell mineral resources helping us to make our country industrialized.</a:t>
            </a:r>
          </a:p>
          <a:p>
            <a:pPr lvl="1"/>
            <a:r>
              <a:rPr lang="en-US" sz="2600" b="1" dirty="0"/>
              <a:t>Power source:  </a:t>
            </a:r>
            <a:r>
              <a:rPr lang="en-US" sz="2600" dirty="0"/>
              <a:t>Maximum small and large industries are using heat Electricity and natural gas is main element or key element to produced heat electricity.</a:t>
            </a:r>
          </a:p>
          <a:p>
            <a:pPr lvl="1"/>
            <a:r>
              <a:rPr lang="en-US" sz="2600" b="1" dirty="0"/>
              <a:t>Fuel: </a:t>
            </a:r>
            <a:r>
              <a:rPr lang="en-US" sz="2600" dirty="0"/>
              <a:t>Natural gas founded in Bangladesh used as fuel for cooking. For this reason most Bangladeshi people gets most economic facilities. On other hand gas also used for produce heat in most fertilized factory.</a:t>
            </a:r>
          </a:p>
          <a:p>
            <a:pPr lvl="1"/>
            <a:r>
              <a:rPr lang="en-US" sz="2600" b="1" dirty="0"/>
              <a:t>Natural Gas: </a:t>
            </a:r>
            <a:r>
              <a:rPr lang="en-US" sz="2600" dirty="0"/>
              <a:t>Our natural gas and other resources helping us, it makes our import cost of gas and other energy very low. All the mineral resources that we have we need not to import those. By this way they saved a huge amount of foreign currency.</a:t>
            </a:r>
          </a:p>
          <a:p>
            <a:endParaRPr lang="en-US" dirty="0"/>
          </a:p>
        </p:txBody>
      </p:sp>
    </p:spTree>
    <p:extLst>
      <p:ext uri="{BB962C8B-B14F-4D97-AF65-F5344CB8AC3E}">
        <p14:creationId xmlns:p14="http://schemas.microsoft.com/office/powerpoint/2010/main" val="364785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1"/>
            <a:r>
              <a:rPr lang="en-US" b="1" dirty="0"/>
              <a:t>Development of Agriculture: </a:t>
            </a:r>
            <a:r>
              <a:rPr lang="en-US" dirty="0"/>
              <a:t>Our mineral resources especially natural gases help us to produce more agricultural product indirectly. Natural gas helps to produce fertilizer and fertilizer helps us to produce more crops.</a:t>
            </a:r>
            <a:endParaRPr lang="en-US" sz="2000" dirty="0"/>
          </a:p>
          <a:p>
            <a:pPr lvl="1"/>
            <a:r>
              <a:rPr lang="en-US" b="1" dirty="0" smtClean="0"/>
              <a:t>National </a:t>
            </a:r>
            <a:r>
              <a:rPr lang="en-US" b="1" dirty="0"/>
              <a:t>income: </a:t>
            </a:r>
            <a:r>
              <a:rPr lang="en-US" dirty="0"/>
              <a:t>M</a:t>
            </a:r>
            <a:r>
              <a:rPr lang="en-US" dirty="0" smtClean="0"/>
              <a:t>ineral resources </a:t>
            </a:r>
            <a:r>
              <a:rPr lang="en-US" dirty="0"/>
              <a:t>of a</a:t>
            </a:r>
            <a:r>
              <a:rPr lang="en-US" dirty="0" smtClean="0"/>
              <a:t> </a:t>
            </a:r>
            <a:r>
              <a:rPr lang="en-US" dirty="0"/>
              <a:t>country </a:t>
            </a:r>
            <a:r>
              <a:rPr lang="en-US" dirty="0" smtClean="0"/>
              <a:t>help </a:t>
            </a:r>
            <a:r>
              <a:rPr lang="en-US" dirty="0"/>
              <a:t>to </a:t>
            </a:r>
            <a:r>
              <a:rPr lang="en-US" dirty="0" smtClean="0"/>
              <a:t>increase </a:t>
            </a:r>
            <a:r>
              <a:rPr lang="en-US" dirty="0"/>
              <a:t>the </a:t>
            </a:r>
            <a:r>
              <a:rPr lang="en-US" dirty="0" smtClean="0"/>
              <a:t>national </a:t>
            </a:r>
            <a:r>
              <a:rPr lang="en-US" dirty="0"/>
              <a:t>income of </a:t>
            </a:r>
            <a:r>
              <a:rPr lang="en-US" dirty="0" smtClean="0"/>
              <a:t>the </a:t>
            </a:r>
            <a:r>
              <a:rPr lang="en-US" dirty="0"/>
              <a:t>country.</a:t>
            </a:r>
            <a:endParaRPr lang="en-US" sz="2000" dirty="0"/>
          </a:p>
          <a:p>
            <a:pPr lvl="1"/>
            <a:r>
              <a:rPr lang="en-US" b="1" dirty="0"/>
              <a:t> Higher living standard: </a:t>
            </a:r>
            <a:r>
              <a:rPr lang="en-US" dirty="0"/>
              <a:t>Availability of mineral resources makes our </a:t>
            </a:r>
            <a:r>
              <a:rPr lang="en-US" dirty="0" smtClean="0"/>
              <a:t>national income higher. It helps </a:t>
            </a:r>
            <a:r>
              <a:rPr lang="en-US" dirty="0"/>
              <a:t>to create </a:t>
            </a:r>
            <a:r>
              <a:rPr lang="en-US" dirty="0" smtClean="0"/>
              <a:t>employment </a:t>
            </a:r>
            <a:r>
              <a:rPr lang="en-US" dirty="0"/>
              <a:t>opportunities and spread economic activities. </a:t>
            </a:r>
            <a:r>
              <a:rPr lang="en-US" dirty="0" smtClean="0"/>
              <a:t>As a result </a:t>
            </a:r>
            <a:r>
              <a:rPr lang="en-US" dirty="0"/>
              <a:t>per capital income also rises and standard of living of our people being higher People are getting more facilities. For development of our industrial sector and our economy it </a:t>
            </a:r>
            <a:r>
              <a:rPr lang="en-US" dirty="0" smtClean="0"/>
              <a:t>has  </a:t>
            </a:r>
            <a:r>
              <a:rPr lang="en-US" dirty="0"/>
              <a:t>great importance. But we are very unlucky that we have lack of sufficient amount of mineral resources. Iron, Manganese, Bauxite </a:t>
            </a:r>
            <a:r>
              <a:rPr lang="en-US" dirty="0" err="1"/>
              <a:t>etc</a:t>
            </a:r>
            <a:r>
              <a:rPr lang="en-US" dirty="0"/>
              <a:t> </a:t>
            </a:r>
            <a:r>
              <a:rPr lang="en-US" dirty="0" smtClean="0"/>
              <a:t>. mineral </a:t>
            </a:r>
            <a:r>
              <a:rPr lang="en-US" dirty="0"/>
              <a:t>is not available in our country and our oil resources </a:t>
            </a:r>
            <a:r>
              <a:rPr lang="en-US" dirty="0" smtClean="0"/>
              <a:t>are not rich enough. </a:t>
            </a:r>
            <a:r>
              <a:rPr lang="en-US" dirty="0"/>
              <a:t>If we have these resources then our country could be more developed.</a:t>
            </a:r>
            <a:endParaRPr lang="en-US" sz="2000" dirty="0"/>
          </a:p>
          <a:p>
            <a:pPr marL="0" indent="0">
              <a:buNone/>
            </a:pPr>
            <a:endParaRPr lang="en-US" dirty="0"/>
          </a:p>
        </p:txBody>
      </p:sp>
    </p:spTree>
    <p:extLst>
      <p:ext uri="{BB962C8B-B14F-4D97-AF65-F5344CB8AC3E}">
        <p14:creationId xmlns:p14="http://schemas.microsoft.com/office/powerpoint/2010/main" val="290942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200" b="1" dirty="0"/>
              <a:t>Solve Unemployment: </a:t>
            </a:r>
            <a:r>
              <a:rPr lang="en-US" sz="2200" dirty="0"/>
              <a:t>Mineral and power resources help to spread our economic activities and solve little portion of unemployment problem, It helps us to solve unemployment thus this way—–</a:t>
            </a:r>
          </a:p>
          <a:p>
            <a:pPr lvl="0"/>
            <a:r>
              <a:rPr lang="en-US" sz="2200" dirty="0"/>
              <a:t>Many people all over the country works in different places. People work in gas field Oil field and other places when we find our mineral resource. It creates opportunity for our people to get works and get new job.</a:t>
            </a:r>
          </a:p>
          <a:p>
            <a:pPr lvl="0"/>
            <a:r>
              <a:rPr lang="en-US" sz="2200" dirty="0"/>
              <a:t>For mineral resources many industry are building our country, it also creating many people’s employment opportunity.</a:t>
            </a:r>
          </a:p>
          <a:p>
            <a:endParaRPr lang="en-US" dirty="0"/>
          </a:p>
        </p:txBody>
      </p:sp>
    </p:spTree>
    <p:extLst>
      <p:ext uri="{BB962C8B-B14F-4D97-AF65-F5344CB8AC3E}">
        <p14:creationId xmlns:p14="http://schemas.microsoft.com/office/powerpoint/2010/main" val="195690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Mineral resources are very valuable from all the natural resources. It is very important for any country’s economic development. Bangladesh is not rich in mineral resources. Coal, iron, mineral oil is the main resource for the development of a country. Those countries are developed which are utilizing their mineral resources properly. As example we can tell about United States of America, United Arab Emirates, Saudi Arabia, Russian Federation, Kuwait etc. Nowadays we are looking that it is going for become industrialized. So, mineral resources are not only important for our country but also too much essential. Now these resources are heavily used in our industrial sector as raw material.</a:t>
            </a:r>
            <a:endParaRPr lang="en-US" sz="2200" dirty="0"/>
          </a:p>
          <a:p>
            <a:endParaRPr lang="en-US" dirty="0"/>
          </a:p>
        </p:txBody>
      </p:sp>
    </p:spTree>
    <p:extLst>
      <p:ext uri="{BB962C8B-B14F-4D97-AF65-F5344CB8AC3E}">
        <p14:creationId xmlns:p14="http://schemas.microsoft.com/office/powerpoint/2010/main" val="226829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417638"/>
          </a:xfrm>
        </p:spPr>
        <p:txBody>
          <a:bodyPr>
            <a:noAutofit/>
          </a:bodyPr>
          <a:lstStyle/>
          <a:p>
            <a:r>
              <a:rPr lang="en-US" sz="3200" b="1" dirty="0"/>
              <a:t>Classification of mineral resources of Bangladesh</a:t>
            </a:r>
            <a:r>
              <a:rPr lang="en-US" sz="3200" dirty="0"/>
              <a:t/>
            </a:r>
            <a:br>
              <a:rPr lang="en-US" sz="3200" dirty="0"/>
            </a:br>
            <a:endParaRPr lang="en-US" sz="3200" dirty="0"/>
          </a:p>
        </p:txBody>
      </p:sp>
      <p:sp>
        <p:nvSpPr>
          <p:cNvPr id="3" name="Content Placeholder 2"/>
          <p:cNvSpPr>
            <a:spLocks noGrp="1"/>
          </p:cNvSpPr>
          <p:nvPr>
            <p:ph idx="1"/>
          </p:nvPr>
        </p:nvSpPr>
        <p:spPr>
          <a:xfrm>
            <a:off x="457200" y="1066800"/>
            <a:ext cx="8229600" cy="5410200"/>
          </a:xfrm>
        </p:spPr>
        <p:txBody>
          <a:bodyPr>
            <a:normAutofit fontScale="92500" lnSpcReduction="20000"/>
          </a:bodyPr>
          <a:lstStyle/>
          <a:p>
            <a:pPr marL="0" indent="0">
              <a:buNone/>
            </a:pPr>
            <a:r>
              <a:rPr lang="en-US" dirty="0" smtClean="0"/>
              <a:t>Those </a:t>
            </a:r>
            <a:r>
              <a:rPr lang="en-US" dirty="0"/>
              <a:t>are listed below-</a:t>
            </a:r>
          </a:p>
          <a:p>
            <a:r>
              <a:rPr lang="en-US" dirty="0"/>
              <a:t> </a:t>
            </a:r>
            <a:r>
              <a:rPr lang="en-US" b="1" dirty="0"/>
              <a:t>Power resources:</a:t>
            </a:r>
            <a:endParaRPr lang="en-US" dirty="0"/>
          </a:p>
          <a:p>
            <a:pPr lvl="0"/>
            <a:r>
              <a:rPr lang="en-US" b="1" dirty="0"/>
              <a:t>Immaterial mineral resources.</a:t>
            </a:r>
          </a:p>
          <a:p>
            <a:pPr lvl="0"/>
            <a:r>
              <a:rPr lang="en-US" b="1" dirty="0"/>
              <a:t>Material mineral resources.</a:t>
            </a:r>
          </a:p>
          <a:p>
            <a:pPr marL="0" indent="0">
              <a:buNone/>
            </a:pPr>
            <a:r>
              <a:rPr lang="en-US" b="1" dirty="0"/>
              <a:t>Power resources: </a:t>
            </a:r>
            <a:r>
              <a:rPr lang="en-US" dirty="0"/>
              <a:t>All the mineral resources which are used to produce power for our uses are called power resources. Some of our mineral resources are in this category. Those are</a:t>
            </a:r>
          </a:p>
          <a:p>
            <a:pPr lvl="0"/>
            <a:r>
              <a:rPr lang="en-US" dirty="0"/>
              <a:t>Natural Gas.</a:t>
            </a:r>
          </a:p>
          <a:p>
            <a:pPr lvl="0"/>
            <a:r>
              <a:rPr lang="en-US" dirty="0"/>
              <a:t>Coal.</a:t>
            </a:r>
          </a:p>
          <a:p>
            <a:pPr lvl="0"/>
            <a:r>
              <a:rPr lang="en-US" dirty="0" err="1"/>
              <a:t>Carosine</a:t>
            </a:r>
            <a:r>
              <a:rPr lang="en-US" dirty="0"/>
              <a:t> Oil.</a:t>
            </a:r>
          </a:p>
          <a:p>
            <a:pPr lvl="0"/>
            <a:r>
              <a:rPr lang="en-US" dirty="0"/>
              <a:t>Petroleum </a:t>
            </a:r>
            <a:r>
              <a:rPr lang="en-US" dirty="0" err="1"/>
              <a:t>etc</a:t>
            </a:r>
            <a:endParaRPr lang="en-US" dirty="0"/>
          </a:p>
          <a:p>
            <a:pPr marL="0" indent="0">
              <a:buNone/>
            </a:pPr>
            <a:r>
              <a:rPr lang="en-US" dirty="0"/>
              <a:t>Though we have some other power resources which are not coming from mineral those areas-</a:t>
            </a:r>
          </a:p>
          <a:p>
            <a:pPr lvl="0"/>
            <a:r>
              <a:rPr lang="en-US" dirty="0"/>
              <a:t>Wood fuel.</a:t>
            </a:r>
          </a:p>
          <a:p>
            <a:pPr lvl="0"/>
            <a:r>
              <a:rPr lang="en-US" dirty="0"/>
              <a:t>Electric power</a:t>
            </a:r>
            <a:r>
              <a:rPr lang="en-US" dirty="0" smtClean="0"/>
              <a:t>.</a:t>
            </a:r>
            <a:endParaRPr lang="en-US" dirty="0"/>
          </a:p>
          <a:p>
            <a:pPr lvl="0"/>
            <a:r>
              <a:rPr lang="en-US" dirty="0"/>
              <a:t>Tidal power etc.</a:t>
            </a:r>
          </a:p>
        </p:txBody>
      </p:sp>
    </p:spTree>
    <p:extLst>
      <p:ext uri="{BB962C8B-B14F-4D97-AF65-F5344CB8AC3E}">
        <p14:creationId xmlns:p14="http://schemas.microsoft.com/office/powerpoint/2010/main" val="197045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5029200" cy="6192982"/>
          </a:xfrm>
        </p:spPr>
        <p:txBody>
          <a:bodyPr>
            <a:normAutofit/>
          </a:bodyPr>
          <a:lstStyle/>
          <a:p>
            <a:r>
              <a:rPr lang="en-US" sz="2200" b="1" dirty="0"/>
              <a:t>Immaterial mineral resources:  </a:t>
            </a:r>
            <a:r>
              <a:rPr lang="en-US" sz="2200" dirty="0"/>
              <a:t>All mineral resources which are not material can be categorized in this group. We can have some of this resource. That are-</a:t>
            </a:r>
          </a:p>
          <a:p>
            <a:pPr lvl="0"/>
            <a:r>
              <a:rPr lang="en-US" sz="2200" dirty="0"/>
              <a:t>Lime stone</a:t>
            </a:r>
          </a:p>
          <a:p>
            <a:pPr lvl="0"/>
            <a:r>
              <a:rPr lang="en-US" sz="2200" dirty="0"/>
              <a:t>Glass sand (silica sand)</a:t>
            </a:r>
          </a:p>
          <a:p>
            <a:pPr lvl="0"/>
            <a:r>
              <a:rPr lang="en-US" sz="2200" dirty="0"/>
              <a:t>China clay (White clay) </a:t>
            </a:r>
            <a:r>
              <a:rPr lang="en-US" sz="2200" dirty="0" smtClean="0"/>
              <a:t> </a:t>
            </a:r>
            <a:endParaRPr lang="en-US" sz="2200" dirty="0"/>
          </a:p>
          <a:p>
            <a:pPr lvl="0"/>
            <a:r>
              <a:rPr lang="en-US" sz="2200" dirty="0"/>
              <a:t>Hard Rock</a:t>
            </a:r>
          </a:p>
          <a:p>
            <a:pPr lvl="0"/>
            <a:r>
              <a:rPr lang="en-US" sz="2200" dirty="0"/>
              <a:t>Mineral Sand</a:t>
            </a:r>
          </a:p>
          <a:p>
            <a:pPr lvl="0"/>
            <a:r>
              <a:rPr lang="en-US" sz="2200" dirty="0"/>
              <a:t> Salt</a:t>
            </a:r>
          </a:p>
          <a:p>
            <a:pPr lvl="0"/>
            <a:r>
              <a:rPr lang="en-US" sz="2200" dirty="0"/>
              <a:t>Atomic Sand</a:t>
            </a:r>
          </a:p>
          <a:p>
            <a:pPr lvl="0"/>
            <a:r>
              <a:rPr lang="en-US" sz="2200" dirty="0"/>
              <a:t>Sulfur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875248"/>
            <a:ext cx="2438400" cy="25400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069" y="577755"/>
            <a:ext cx="3262313"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224" y="3875248"/>
            <a:ext cx="343852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10384" y="6424757"/>
            <a:ext cx="3300904" cy="369332"/>
          </a:xfrm>
          <a:prstGeom prst="rect">
            <a:avLst/>
          </a:prstGeom>
        </p:spPr>
        <p:txBody>
          <a:bodyPr wrap="none">
            <a:spAutoFit/>
          </a:bodyPr>
          <a:lstStyle/>
          <a:p>
            <a:r>
              <a:rPr lang="en-US" dirty="0"/>
              <a:t>Fossiliferous limestone, Sylhet</a:t>
            </a:r>
          </a:p>
        </p:txBody>
      </p:sp>
      <p:sp>
        <p:nvSpPr>
          <p:cNvPr id="5" name="Rectangle 4"/>
          <p:cNvSpPr/>
          <p:nvPr/>
        </p:nvSpPr>
        <p:spPr>
          <a:xfrm>
            <a:off x="6128970" y="3215761"/>
            <a:ext cx="2236510" cy="369332"/>
          </a:xfrm>
          <a:prstGeom prst="rect">
            <a:avLst/>
          </a:prstGeom>
        </p:spPr>
        <p:txBody>
          <a:bodyPr wrap="none">
            <a:spAutoFit/>
          </a:bodyPr>
          <a:lstStyle/>
          <a:p>
            <a:r>
              <a:rPr lang="en-US" dirty="0"/>
              <a:t>Glass sand, </a:t>
            </a:r>
            <a:r>
              <a:rPr lang="en-US" dirty="0" err="1"/>
              <a:t>Comilla</a:t>
            </a:r>
            <a:endParaRPr lang="en-US" dirty="0"/>
          </a:p>
        </p:txBody>
      </p:sp>
      <p:sp>
        <p:nvSpPr>
          <p:cNvPr id="6" name="Rectangle 5"/>
          <p:cNvSpPr/>
          <p:nvPr/>
        </p:nvSpPr>
        <p:spPr>
          <a:xfrm>
            <a:off x="6091199" y="6400844"/>
            <a:ext cx="2424574" cy="369332"/>
          </a:xfrm>
          <a:prstGeom prst="rect">
            <a:avLst/>
          </a:prstGeom>
        </p:spPr>
        <p:txBody>
          <a:bodyPr wrap="none">
            <a:spAutoFit/>
          </a:bodyPr>
          <a:lstStyle/>
          <a:p>
            <a:r>
              <a:rPr lang="en-US" dirty="0"/>
              <a:t>White clay, </a:t>
            </a:r>
            <a:r>
              <a:rPr lang="en-US" dirty="0" err="1"/>
              <a:t>Netrokona</a:t>
            </a:r>
            <a:endParaRPr lang="en-US" dirty="0"/>
          </a:p>
        </p:txBody>
      </p:sp>
    </p:spTree>
    <p:extLst>
      <p:ext uri="{BB962C8B-B14F-4D97-AF65-F5344CB8AC3E}">
        <p14:creationId xmlns:p14="http://schemas.microsoft.com/office/powerpoint/2010/main" val="225479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76800"/>
          </a:xfrm>
        </p:spPr>
        <p:txBody>
          <a:bodyPr>
            <a:normAutofit/>
          </a:bodyPr>
          <a:lstStyle/>
          <a:p>
            <a:r>
              <a:rPr lang="en-US" sz="2200" b="1" dirty="0" smtClean="0"/>
              <a:t>Material mineral resources:</a:t>
            </a:r>
            <a:endParaRPr lang="en-US" sz="2200" dirty="0" smtClean="0"/>
          </a:p>
          <a:p>
            <a:pPr lvl="0"/>
            <a:r>
              <a:rPr lang="en-US" sz="2200" dirty="0" smtClean="0"/>
              <a:t>Copper</a:t>
            </a:r>
          </a:p>
          <a:p>
            <a:pPr lvl="0"/>
            <a:r>
              <a:rPr lang="en-US" sz="2200" dirty="0" smtClean="0"/>
              <a:t>Iron</a:t>
            </a:r>
          </a:p>
          <a:p>
            <a:pPr lvl="0"/>
            <a:r>
              <a:rPr lang="en-US" sz="2200" dirty="0" smtClean="0"/>
              <a:t>Zinc etc.</a:t>
            </a:r>
          </a:p>
          <a:p>
            <a:pPr marL="0" indent="0">
              <a:buNone/>
            </a:pPr>
            <a:r>
              <a:rPr lang="en-US" sz="2200" dirty="0" smtClean="0"/>
              <a:t>Though these types of resources are not found in our country but many scientist thinks that we might have these resources under the surface and we may discovered its future period and consume it.</a:t>
            </a:r>
          </a:p>
          <a:p>
            <a:endParaRPr lang="en-US" dirty="0"/>
          </a:p>
        </p:txBody>
      </p:sp>
    </p:spTree>
    <p:extLst>
      <p:ext uri="{BB962C8B-B14F-4D97-AF65-F5344CB8AC3E}">
        <p14:creationId xmlns:p14="http://schemas.microsoft.com/office/powerpoint/2010/main" val="114197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t>Mineral Resources of Bangladesh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762000"/>
            <a:ext cx="4572000" cy="5989320"/>
          </a:xfrm>
        </p:spPr>
      </p:pic>
    </p:spTree>
    <p:extLst>
      <p:ext uri="{BB962C8B-B14F-4D97-AF65-F5344CB8AC3E}">
        <p14:creationId xmlns:p14="http://schemas.microsoft.com/office/powerpoint/2010/main" val="358462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762000"/>
            <a:ext cx="2743200" cy="25400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582" y="685800"/>
            <a:ext cx="3098800" cy="254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3886200"/>
            <a:ext cx="4305300" cy="2540000"/>
          </a:xfrm>
          <a:prstGeom prst="rect">
            <a:avLst/>
          </a:prstGeom>
        </p:spPr>
      </p:pic>
      <p:sp>
        <p:nvSpPr>
          <p:cNvPr id="2" name="Rectangle 1"/>
          <p:cNvSpPr/>
          <p:nvPr/>
        </p:nvSpPr>
        <p:spPr>
          <a:xfrm>
            <a:off x="3276600" y="6241534"/>
            <a:ext cx="2262158" cy="369332"/>
          </a:xfrm>
          <a:prstGeom prst="rect">
            <a:avLst/>
          </a:prstGeom>
        </p:spPr>
        <p:txBody>
          <a:bodyPr wrap="none">
            <a:spAutoFit/>
          </a:bodyPr>
          <a:lstStyle/>
          <a:p>
            <a:r>
              <a:rPr lang="en-US" dirty="0"/>
              <a:t>Hard Rock, </a:t>
            </a:r>
            <a:r>
              <a:rPr lang="en-US" dirty="0" err="1"/>
              <a:t>Dinajpur</a:t>
            </a:r>
            <a:endParaRPr lang="en-US" dirty="0"/>
          </a:p>
        </p:txBody>
      </p:sp>
      <p:sp>
        <p:nvSpPr>
          <p:cNvPr id="3" name="Rectangle 2"/>
          <p:cNvSpPr/>
          <p:nvPr/>
        </p:nvSpPr>
        <p:spPr>
          <a:xfrm>
            <a:off x="6414122" y="3279633"/>
            <a:ext cx="659155" cy="369332"/>
          </a:xfrm>
          <a:prstGeom prst="rect">
            <a:avLst/>
          </a:prstGeom>
        </p:spPr>
        <p:txBody>
          <a:bodyPr wrap="none">
            <a:spAutoFit/>
          </a:bodyPr>
          <a:lstStyle/>
          <a:p>
            <a:r>
              <a:rPr lang="en-US" dirty="0"/>
              <a:t>Peat</a:t>
            </a:r>
          </a:p>
        </p:txBody>
      </p:sp>
      <p:sp>
        <p:nvSpPr>
          <p:cNvPr id="5" name="Rectangle 4"/>
          <p:cNvSpPr/>
          <p:nvPr/>
        </p:nvSpPr>
        <p:spPr>
          <a:xfrm>
            <a:off x="1215320" y="3371334"/>
            <a:ext cx="2903359" cy="369332"/>
          </a:xfrm>
          <a:prstGeom prst="rect">
            <a:avLst/>
          </a:prstGeom>
        </p:spPr>
        <p:txBody>
          <a:bodyPr wrap="none">
            <a:spAutoFit/>
          </a:bodyPr>
          <a:lstStyle/>
          <a:p>
            <a:r>
              <a:rPr lang="en-US" dirty="0" err="1"/>
              <a:t>Barapukuria</a:t>
            </a:r>
            <a:r>
              <a:rPr lang="en-US" dirty="0"/>
              <a:t> coal, </a:t>
            </a:r>
            <a:r>
              <a:rPr lang="en-US" dirty="0" err="1"/>
              <a:t>Dinajpur</a:t>
            </a:r>
            <a:endParaRPr lang="en-US" dirty="0"/>
          </a:p>
        </p:txBody>
      </p:sp>
    </p:spTree>
    <p:extLst>
      <p:ext uri="{BB962C8B-B14F-4D97-AF65-F5344CB8AC3E}">
        <p14:creationId xmlns:p14="http://schemas.microsoft.com/office/powerpoint/2010/main" val="370706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Description of mineral and power resources of Bangladesh</a:t>
            </a:r>
            <a:r>
              <a:rPr lang="en-US" dirty="0"/>
              <a:t/>
            </a:r>
            <a:br>
              <a:rPr lang="en-US" dirty="0"/>
            </a:b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marL="0" indent="0">
              <a:buNone/>
            </a:pPr>
            <a:r>
              <a:rPr lang="en-US" b="1" dirty="0"/>
              <a:t> </a:t>
            </a:r>
            <a:endParaRPr lang="en-US" dirty="0"/>
          </a:p>
          <a:p>
            <a:pPr marL="0" indent="0">
              <a:buNone/>
            </a:pPr>
            <a:r>
              <a:rPr lang="en-US" b="1" dirty="0"/>
              <a:t>Natural Gas:  </a:t>
            </a:r>
            <a:r>
              <a:rPr lang="en-US" dirty="0"/>
              <a:t>Natural Gas is the most important resources for our country. From the very past time our scientist </a:t>
            </a:r>
            <a:r>
              <a:rPr lang="en-US" dirty="0" smtClean="0"/>
              <a:t>assume </a:t>
            </a:r>
            <a:r>
              <a:rPr lang="en-US" dirty="0"/>
              <a:t>that our country have a huge amount of natural gas, but </a:t>
            </a:r>
            <a:r>
              <a:rPr lang="en-US" dirty="0" smtClean="0"/>
              <a:t>we discovered </a:t>
            </a:r>
            <a:r>
              <a:rPr lang="en-US" dirty="0"/>
              <a:t>these gas </a:t>
            </a:r>
            <a:r>
              <a:rPr lang="en-US" dirty="0" smtClean="0"/>
              <a:t>fields for the first time </a:t>
            </a:r>
            <a:r>
              <a:rPr lang="en-US" dirty="0"/>
              <a:t>just after 1950.</a:t>
            </a:r>
          </a:p>
          <a:p>
            <a:pPr marL="0" indent="0">
              <a:buNone/>
            </a:pPr>
            <a:r>
              <a:rPr lang="en-US" b="1" dirty="0"/>
              <a:t>Coal:  </a:t>
            </a:r>
            <a:r>
              <a:rPr lang="en-US" dirty="0"/>
              <a:t>Coal is an important mineral resource for Bangladesh. We </a:t>
            </a:r>
            <a:r>
              <a:rPr lang="en-US" dirty="0" smtClean="0"/>
              <a:t>have </a:t>
            </a:r>
            <a:r>
              <a:rPr lang="en-US" dirty="0"/>
              <a:t>different </a:t>
            </a:r>
            <a:r>
              <a:rPr lang="en-US" dirty="0" smtClean="0"/>
              <a:t>types </a:t>
            </a:r>
            <a:r>
              <a:rPr lang="en-US" dirty="0"/>
              <a:t>of </a:t>
            </a:r>
            <a:r>
              <a:rPr lang="en-US" dirty="0" smtClean="0"/>
              <a:t>coal. </a:t>
            </a:r>
            <a:r>
              <a:rPr lang="en-US" dirty="0"/>
              <a:t>T</a:t>
            </a:r>
            <a:r>
              <a:rPr lang="en-US" dirty="0" smtClean="0"/>
              <a:t>hat </a:t>
            </a:r>
            <a:r>
              <a:rPr lang="en-US" dirty="0"/>
              <a:t>are-</a:t>
            </a:r>
          </a:p>
          <a:p>
            <a:pPr lvl="0"/>
            <a:r>
              <a:rPr lang="en-US" dirty="0"/>
              <a:t>Bituminous coal (best coal in Bangladesh)</a:t>
            </a:r>
          </a:p>
          <a:p>
            <a:pPr lvl="0"/>
            <a:r>
              <a:rPr lang="en-US" dirty="0"/>
              <a:t>Pit coal</a:t>
            </a:r>
          </a:p>
          <a:p>
            <a:pPr lvl="0"/>
            <a:r>
              <a:rPr lang="en-US" dirty="0"/>
              <a:t>Lignite coal (worst coal in Bangladesh)</a:t>
            </a:r>
          </a:p>
          <a:p>
            <a:pPr marL="0" indent="0">
              <a:buNone/>
            </a:pPr>
            <a:r>
              <a:rPr lang="en-US" b="1" dirty="0"/>
              <a:t>Mineral oil:</a:t>
            </a:r>
            <a:endParaRPr lang="en-US" dirty="0"/>
          </a:p>
          <a:p>
            <a:pPr marL="0" indent="0">
              <a:buNone/>
            </a:pPr>
            <a:r>
              <a:rPr lang="en-US" dirty="0"/>
              <a:t>In 1987 our </a:t>
            </a:r>
            <a:r>
              <a:rPr lang="en-US" dirty="0" smtClean="0"/>
              <a:t>scientists </a:t>
            </a:r>
            <a:r>
              <a:rPr lang="en-US" dirty="0"/>
              <a:t>found an oil field in </a:t>
            </a:r>
            <a:r>
              <a:rPr lang="en-US" dirty="0" err="1"/>
              <a:t>Sylhet’s</a:t>
            </a:r>
            <a:r>
              <a:rPr lang="en-US" dirty="0"/>
              <a:t> </a:t>
            </a:r>
            <a:r>
              <a:rPr lang="en-US" dirty="0" err="1"/>
              <a:t>Horipur</a:t>
            </a:r>
            <a:r>
              <a:rPr lang="en-US" dirty="0"/>
              <a:t> and another one in </a:t>
            </a:r>
            <a:r>
              <a:rPr lang="en-US" dirty="0" err="1"/>
              <a:t>Bormihal</a:t>
            </a:r>
            <a:r>
              <a:rPr lang="en-US" dirty="0"/>
              <a:t> of </a:t>
            </a:r>
            <a:r>
              <a:rPr lang="en-US" dirty="0" err="1"/>
              <a:t>Moulovibazar</a:t>
            </a:r>
            <a:r>
              <a:rPr lang="en-US" dirty="0"/>
              <a:t>. In </a:t>
            </a:r>
            <a:r>
              <a:rPr lang="en-US" dirty="0" err="1"/>
              <a:t>Haripur</a:t>
            </a:r>
            <a:r>
              <a:rPr lang="en-US" dirty="0"/>
              <a:t> we have four core barrel oil reserves.</a:t>
            </a:r>
          </a:p>
          <a:p>
            <a:pPr marL="0" indent="0">
              <a:buNone/>
            </a:pPr>
            <a:r>
              <a:rPr lang="en-US" dirty="0"/>
              <a:t> </a:t>
            </a:r>
            <a:r>
              <a:rPr lang="en-US" b="1" dirty="0"/>
              <a:t>Limestone: </a:t>
            </a:r>
            <a:r>
              <a:rPr lang="en-US" dirty="0"/>
              <a:t> Limestone is popular for the raw materials of cement. </a:t>
            </a:r>
            <a:r>
              <a:rPr lang="en-US" dirty="0" err="1"/>
              <a:t>Limestones</a:t>
            </a:r>
            <a:r>
              <a:rPr lang="en-US" dirty="0"/>
              <a:t> have been discovered in Nineteen Century at </a:t>
            </a:r>
            <a:r>
              <a:rPr lang="en-US" dirty="0" err="1"/>
              <a:t>Sylhet’s</a:t>
            </a:r>
            <a:r>
              <a:rPr lang="en-US" dirty="0"/>
              <a:t> </a:t>
            </a:r>
            <a:r>
              <a:rPr lang="en-US" dirty="0" err="1"/>
              <a:t>Jaflong</a:t>
            </a:r>
            <a:r>
              <a:rPr lang="en-US" dirty="0"/>
              <a:t> and </a:t>
            </a:r>
            <a:r>
              <a:rPr lang="en-US" dirty="0" err="1"/>
              <a:t>Joyontika</a:t>
            </a:r>
            <a:r>
              <a:rPr lang="en-US" dirty="0"/>
              <a:t>.</a:t>
            </a:r>
          </a:p>
          <a:p>
            <a:endParaRPr lang="en-US" dirty="0"/>
          </a:p>
        </p:txBody>
      </p:sp>
    </p:spTree>
    <p:extLst>
      <p:ext uri="{BB962C8B-B14F-4D97-AF65-F5344CB8AC3E}">
        <p14:creationId xmlns:p14="http://schemas.microsoft.com/office/powerpoint/2010/main" val="191400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marL="0" indent="0">
              <a:buNone/>
            </a:pPr>
            <a:r>
              <a:rPr lang="en-US" b="1" dirty="0"/>
              <a:t>Silica Sand: </a:t>
            </a:r>
            <a:r>
              <a:rPr lang="en-US" dirty="0"/>
              <a:t>Silica sand is the main raw material of glass industry. For these reason it is also called as glass sand. Silica sand is available in many </a:t>
            </a:r>
            <a:r>
              <a:rPr lang="en-US" dirty="0" smtClean="0"/>
              <a:t>places </a:t>
            </a:r>
            <a:r>
              <a:rPr lang="en-US" dirty="0"/>
              <a:t>of Bangladesh.</a:t>
            </a:r>
          </a:p>
          <a:p>
            <a:pPr marL="0" indent="0">
              <a:buNone/>
            </a:pPr>
            <a:r>
              <a:rPr lang="en-US" b="1" dirty="0"/>
              <a:t>White clay: </a:t>
            </a:r>
            <a:r>
              <a:rPr lang="en-US" dirty="0"/>
              <a:t>Mainly it </a:t>
            </a:r>
            <a:r>
              <a:rPr lang="en-US" dirty="0" smtClean="0"/>
              <a:t>is used </a:t>
            </a:r>
            <a:r>
              <a:rPr lang="en-US" dirty="0"/>
              <a:t>to produce Ceramic </a:t>
            </a:r>
            <a:r>
              <a:rPr lang="en-US" dirty="0" smtClean="0"/>
              <a:t>products </a:t>
            </a:r>
            <a:r>
              <a:rPr lang="en-US" dirty="0"/>
              <a:t>and sanitary </a:t>
            </a:r>
            <a:r>
              <a:rPr lang="en-US" dirty="0" smtClean="0"/>
              <a:t>products. China </a:t>
            </a:r>
            <a:r>
              <a:rPr lang="en-US" dirty="0"/>
              <a:t>clay is important for our ceramic and sanitary industry. </a:t>
            </a:r>
            <a:r>
              <a:rPr lang="en-US" dirty="0" smtClean="0"/>
              <a:t>Now a days </a:t>
            </a:r>
            <a:r>
              <a:rPr lang="en-US" dirty="0"/>
              <a:t>it is also used as row material of electric </a:t>
            </a:r>
            <a:r>
              <a:rPr lang="en-US" dirty="0" smtClean="0"/>
              <a:t>accessories producing </a:t>
            </a:r>
            <a:r>
              <a:rPr lang="en-US" dirty="0"/>
              <a:t>industry and some chemical industry.</a:t>
            </a:r>
          </a:p>
          <a:p>
            <a:pPr marL="0" indent="0">
              <a:buNone/>
            </a:pPr>
            <a:r>
              <a:rPr lang="en-US" b="1" dirty="0"/>
              <a:t>Mineral Sand:</a:t>
            </a:r>
            <a:endParaRPr lang="en-US" dirty="0"/>
          </a:p>
          <a:p>
            <a:pPr marL="0" indent="0">
              <a:buNone/>
            </a:pPr>
            <a:r>
              <a:rPr lang="en-US" dirty="0"/>
              <a:t>An Australian scientist had discovered the mineral sand in the sea shore of </a:t>
            </a:r>
            <a:r>
              <a:rPr lang="en-US" dirty="0" err="1" smtClean="0"/>
              <a:t>Cox’sBazar</a:t>
            </a:r>
            <a:r>
              <a:rPr lang="en-US" dirty="0" smtClean="0"/>
              <a:t> </a:t>
            </a:r>
            <a:r>
              <a:rPr lang="en-US" dirty="0"/>
              <a:t>for the first time. This </a:t>
            </a:r>
            <a:r>
              <a:rPr lang="en-US" dirty="0" smtClean="0"/>
              <a:t>discovery </a:t>
            </a:r>
            <a:r>
              <a:rPr lang="en-US" dirty="0"/>
              <a:t>might be a great opportunity for Bangladesh. This mineral sand is also called as radioactive sand. Scientist found this type of sand in follows place-</a:t>
            </a:r>
          </a:p>
          <a:p>
            <a:pPr lvl="0"/>
            <a:r>
              <a:rPr lang="en-US" dirty="0" err="1"/>
              <a:t>Cox’esbazar</a:t>
            </a:r>
            <a:endParaRPr lang="en-US" dirty="0"/>
          </a:p>
          <a:p>
            <a:pPr lvl="0"/>
            <a:r>
              <a:rPr lang="en-US" dirty="0" err="1"/>
              <a:t>Takenaf</a:t>
            </a:r>
            <a:endParaRPr lang="en-US" dirty="0"/>
          </a:p>
          <a:p>
            <a:pPr lvl="0"/>
            <a:r>
              <a:rPr lang="en-US" dirty="0" err="1"/>
              <a:t>Moheskhali</a:t>
            </a:r>
            <a:endParaRPr lang="en-US" dirty="0"/>
          </a:p>
          <a:p>
            <a:pPr lvl="0"/>
            <a:r>
              <a:rPr lang="en-US" dirty="0" err="1"/>
              <a:t>Maturberi</a:t>
            </a:r>
            <a:endParaRPr lang="en-US" dirty="0"/>
          </a:p>
          <a:p>
            <a:pPr lvl="0"/>
            <a:r>
              <a:rPr lang="en-US" dirty="0" err="1"/>
              <a:t>Kutubdia</a:t>
            </a:r>
            <a:endParaRPr lang="en-US" dirty="0"/>
          </a:p>
          <a:p>
            <a:endParaRPr lang="en-US" dirty="0"/>
          </a:p>
        </p:txBody>
      </p:sp>
    </p:spTree>
    <p:extLst>
      <p:ext uri="{BB962C8B-B14F-4D97-AF65-F5344CB8AC3E}">
        <p14:creationId xmlns:p14="http://schemas.microsoft.com/office/powerpoint/2010/main" val="2565113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512</TotalTime>
  <Words>689</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Clarity</vt:lpstr>
      <vt:lpstr>Lecture-5</vt:lpstr>
      <vt:lpstr>PowerPoint Presentation</vt:lpstr>
      <vt:lpstr>Classification of mineral resources of Bangladesh </vt:lpstr>
      <vt:lpstr>PowerPoint Presentation</vt:lpstr>
      <vt:lpstr>PowerPoint Presentation</vt:lpstr>
      <vt:lpstr>Mineral Resources of Bangladesh</vt:lpstr>
      <vt:lpstr>PowerPoint Presentation</vt:lpstr>
      <vt:lpstr>Description of mineral and power resources of Bangladesh </vt:lpstr>
      <vt:lpstr>PowerPoint Presentation</vt:lpstr>
      <vt:lpstr>PowerPoint Presentation</vt:lpstr>
      <vt:lpstr>Uses of mineral resources: Industrial setup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Lecture-5</dc:title>
  <dc:creator>buft</dc:creator>
  <cp:lastModifiedBy>Windows User</cp:lastModifiedBy>
  <cp:revision>51</cp:revision>
  <cp:lastPrinted>2018-03-18T03:31:29Z</cp:lastPrinted>
  <dcterms:created xsi:type="dcterms:W3CDTF">2006-08-16T00:00:00Z</dcterms:created>
  <dcterms:modified xsi:type="dcterms:W3CDTF">2020-01-19T06:48:49Z</dcterms:modified>
</cp:coreProperties>
</file>