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5" r:id="rId11"/>
    <p:sldId id="269" r:id="rId12"/>
    <p:sldId id="265" r:id="rId13"/>
    <p:sldId id="266" r:id="rId14"/>
    <p:sldId id="271" r:id="rId15"/>
    <p:sldId id="272" r:id="rId16"/>
    <p:sldId id="273" r:id="rId17"/>
    <p:sldId id="274" r:id="rId18"/>
    <p:sldId id="268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E14FD-E24D-412E-A1F5-6453FD1803E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E0C41-2802-443B-892D-968B0087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85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Lecture-9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British Colonial rule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0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Economic </a:t>
            </a:r>
            <a:r>
              <a:rPr lang="en-US" sz="4000" dirty="0"/>
              <a:t>impact </a:t>
            </a: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of </a:t>
            </a:r>
          </a:p>
          <a:p>
            <a:pPr marL="0" indent="0" algn="ctr">
              <a:buNone/>
            </a:pPr>
            <a:r>
              <a:rPr lang="en-US" sz="4000" dirty="0" smtClean="0"/>
              <a:t>British </a:t>
            </a:r>
            <a:r>
              <a:rPr lang="en-US" sz="4000" dirty="0"/>
              <a:t>rule in Bengal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690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8534400" cy="6407489"/>
          </a:xfrm>
        </p:spPr>
      </p:pic>
    </p:spTree>
    <p:extLst>
      <p:ext uri="{BB962C8B-B14F-4D97-AF65-F5344CB8AC3E}">
        <p14:creationId xmlns:p14="http://schemas.microsoft.com/office/powerpoint/2010/main" val="154398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8534400" cy="6407489"/>
          </a:xfrm>
        </p:spPr>
      </p:pic>
    </p:spTree>
    <p:extLst>
      <p:ext uri="{BB962C8B-B14F-4D97-AF65-F5344CB8AC3E}">
        <p14:creationId xmlns:p14="http://schemas.microsoft.com/office/powerpoint/2010/main" val="259004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8382000" cy="6293069"/>
          </a:xfrm>
        </p:spPr>
      </p:pic>
    </p:spTree>
    <p:extLst>
      <p:ext uri="{BB962C8B-B14F-4D97-AF65-F5344CB8AC3E}">
        <p14:creationId xmlns:p14="http://schemas.microsoft.com/office/powerpoint/2010/main" val="23501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599"/>
            <a:ext cx="8382000" cy="6293069"/>
          </a:xfrm>
        </p:spPr>
      </p:pic>
    </p:spTree>
    <p:extLst>
      <p:ext uri="{BB962C8B-B14F-4D97-AF65-F5344CB8AC3E}">
        <p14:creationId xmlns:p14="http://schemas.microsoft.com/office/powerpoint/2010/main" val="182790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382000" cy="6293069"/>
          </a:xfrm>
        </p:spPr>
      </p:pic>
    </p:spTree>
    <p:extLst>
      <p:ext uri="{BB962C8B-B14F-4D97-AF65-F5344CB8AC3E}">
        <p14:creationId xmlns:p14="http://schemas.microsoft.com/office/powerpoint/2010/main" val="3771012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8600"/>
            <a:ext cx="8915400" cy="6331050"/>
          </a:xfrm>
        </p:spPr>
      </p:pic>
    </p:spTree>
    <p:extLst>
      <p:ext uri="{BB962C8B-B14F-4D97-AF65-F5344CB8AC3E}">
        <p14:creationId xmlns:p14="http://schemas.microsoft.com/office/powerpoint/2010/main" val="1825076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8305800" cy="6388260"/>
          </a:xfrm>
        </p:spPr>
      </p:pic>
    </p:spTree>
    <p:extLst>
      <p:ext uri="{BB962C8B-B14F-4D97-AF65-F5344CB8AC3E}">
        <p14:creationId xmlns:p14="http://schemas.microsoft.com/office/powerpoint/2010/main" val="3562775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610600" cy="6464698"/>
          </a:xfrm>
        </p:spPr>
      </p:pic>
    </p:spTree>
    <p:extLst>
      <p:ext uri="{BB962C8B-B14F-4D97-AF65-F5344CB8AC3E}">
        <p14:creationId xmlns:p14="http://schemas.microsoft.com/office/powerpoint/2010/main" val="41736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" y="263280"/>
            <a:ext cx="8783782" cy="6594720"/>
          </a:xfrm>
        </p:spPr>
      </p:pic>
    </p:spTree>
    <p:extLst>
      <p:ext uri="{BB962C8B-B14F-4D97-AF65-F5344CB8AC3E}">
        <p14:creationId xmlns:p14="http://schemas.microsoft.com/office/powerpoint/2010/main" val="124826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2" y="228600"/>
            <a:ext cx="8956168" cy="6172200"/>
          </a:xfrm>
        </p:spPr>
      </p:pic>
    </p:spTree>
    <p:extLst>
      <p:ext uri="{BB962C8B-B14F-4D97-AF65-F5344CB8AC3E}">
        <p14:creationId xmlns:p14="http://schemas.microsoft.com/office/powerpoint/2010/main" val="3398420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8610600" cy="6464698"/>
          </a:xfrm>
        </p:spPr>
      </p:pic>
    </p:spTree>
    <p:extLst>
      <p:ext uri="{BB962C8B-B14F-4D97-AF65-F5344CB8AC3E}">
        <p14:creationId xmlns:p14="http://schemas.microsoft.com/office/powerpoint/2010/main" val="4223039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2" y="197991"/>
            <a:ext cx="8879968" cy="6666936"/>
          </a:xfrm>
        </p:spPr>
      </p:pic>
    </p:spTree>
    <p:extLst>
      <p:ext uri="{BB962C8B-B14F-4D97-AF65-F5344CB8AC3E}">
        <p14:creationId xmlns:p14="http://schemas.microsoft.com/office/powerpoint/2010/main" val="1584835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85" y="0"/>
            <a:ext cx="8728479" cy="6553200"/>
          </a:xfrm>
        </p:spPr>
      </p:pic>
    </p:spTree>
    <p:extLst>
      <p:ext uri="{BB962C8B-B14F-4D97-AF65-F5344CB8AC3E}">
        <p14:creationId xmlns:p14="http://schemas.microsoft.com/office/powerpoint/2010/main" val="1833565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20782"/>
            <a:ext cx="8854674" cy="6647945"/>
          </a:xfrm>
        </p:spPr>
      </p:pic>
    </p:spTree>
    <p:extLst>
      <p:ext uri="{BB962C8B-B14F-4D97-AF65-F5344CB8AC3E}">
        <p14:creationId xmlns:p14="http://schemas.microsoft.com/office/powerpoint/2010/main" val="15666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5" y="152400"/>
            <a:ext cx="9106775" cy="6837218"/>
          </a:xfrm>
        </p:spPr>
      </p:pic>
    </p:spTree>
    <p:extLst>
      <p:ext uri="{BB962C8B-B14F-4D97-AF65-F5344CB8AC3E}">
        <p14:creationId xmlns:p14="http://schemas.microsoft.com/office/powerpoint/2010/main" val="289463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3472"/>
            <a:ext cx="8686800" cy="6624528"/>
          </a:xfrm>
        </p:spPr>
      </p:pic>
    </p:spTree>
    <p:extLst>
      <p:ext uri="{BB962C8B-B14F-4D97-AF65-F5344CB8AC3E}">
        <p14:creationId xmlns:p14="http://schemas.microsoft.com/office/powerpoint/2010/main" val="3047500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0" y="152400"/>
            <a:ext cx="9052280" cy="6929476"/>
          </a:xfrm>
        </p:spPr>
      </p:pic>
    </p:spTree>
    <p:extLst>
      <p:ext uri="{BB962C8B-B14F-4D97-AF65-F5344CB8AC3E}">
        <p14:creationId xmlns:p14="http://schemas.microsoft.com/office/powerpoint/2010/main" val="369111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of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Democracy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Britain introduced a lot of good things to India- democracy, for one thing. Before British rule, India was governed by the Mughal Emperors, who were effectively dictators. The British introduced a system of multi-party democracy for India's various state councils and regional legislatures, whereby the people's representatives were elected by popular vote.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short, Britain brought India into the modern world of the 19th / 20th Centuries, raising it from the Mediaeval trough of feudal domination it had been languishing in beforehand, and creating a new, humane and advanced system of running a nation. The British also abolished some of the barbaric practices that were rife beforehand, such as that of burning a man's wife to death when he himself died.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9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610600" cy="6202363"/>
          </a:xfrm>
        </p:spPr>
      </p:pic>
    </p:spTree>
    <p:extLst>
      <p:ext uri="{BB962C8B-B14F-4D97-AF65-F5344CB8AC3E}">
        <p14:creationId xmlns:p14="http://schemas.microsoft.com/office/powerpoint/2010/main" val="21146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62"/>
            <a:ext cx="9123531" cy="6751638"/>
          </a:xfrm>
        </p:spPr>
      </p:pic>
    </p:spTree>
    <p:extLst>
      <p:ext uri="{BB962C8B-B14F-4D97-AF65-F5344CB8AC3E}">
        <p14:creationId xmlns:p14="http://schemas.microsoft.com/office/powerpoint/2010/main" val="295489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6" y="-34636"/>
            <a:ext cx="9024139" cy="6775177"/>
          </a:xfrm>
        </p:spPr>
      </p:pic>
    </p:spTree>
    <p:extLst>
      <p:ext uri="{BB962C8B-B14F-4D97-AF65-F5344CB8AC3E}">
        <p14:creationId xmlns:p14="http://schemas.microsoft.com/office/powerpoint/2010/main" val="18109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64"/>
            <a:ext cx="8879968" cy="6666936"/>
          </a:xfrm>
        </p:spPr>
      </p:pic>
    </p:spTree>
    <p:extLst>
      <p:ext uri="{BB962C8B-B14F-4D97-AF65-F5344CB8AC3E}">
        <p14:creationId xmlns:p14="http://schemas.microsoft.com/office/powerpoint/2010/main" val="177941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10062" cy="6914765"/>
          </a:xfrm>
        </p:spPr>
      </p:pic>
    </p:spTree>
    <p:extLst>
      <p:ext uri="{BB962C8B-B14F-4D97-AF65-F5344CB8AC3E}">
        <p14:creationId xmlns:p14="http://schemas.microsoft.com/office/powerpoint/2010/main" val="255606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6" y="102562"/>
            <a:ext cx="9007074" cy="6762365"/>
          </a:xfrm>
        </p:spPr>
      </p:pic>
    </p:spTree>
    <p:extLst>
      <p:ext uri="{BB962C8B-B14F-4D97-AF65-F5344CB8AC3E}">
        <p14:creationId xmlns:p14="http://schemas.microsoft.com/office/powerpoint/2010/main" val="145655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702274" cy="6533526"/>
          </a:xfrm>
        </p:spPr>
      </p:pic>
    </p:spTree>
    <p:extLst>
      <p:ext uri="{BB962C8B-B14F-4D97-AF65-F5344CB8AC3E}">
        <p14:creationId xmlns:p14="http://schemas.microsoft.com/office/powerpoint/2010/main" val="282647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150</Words>
  <Application>Microsoft Office PowerPoint</Application>
  <PresentationFormat>On-screen Show (4:3)</PresentationFormat>
  <Paragraphs>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Lecture-9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of Democracy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Lecture-8</dc:title>
  <dc:creator>buft</dc:creator>
  <cp:lastModifiedBy>Windows User</cp:lastModifiedBy>
  <cp:revision>39</cp:revision>
  <cp:lastPrinted>2017-10-09T05:48:49Z</cp:lastPrinted>
  <dcterms:created xsi:type="dcterms:W3CDTF">2006-08-16T00:00:00Z</dcterms:created>
  <dcterms:modified xsi:type="dcterms:W3CDTF">2019-07-01T08:18:16Z</dcterms:modified>
</cp:coreProperties>
</file>