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2F95-8889-4BEA-A258-033268ACED69}" type="datetimeFigureOut">
              <a:rPr lang="en-US" smtClean="0"/>
              <a:t>08/07/2021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D0BA-5F16-428C-8257-C44637CD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Laplace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IT3105: Signals &amp;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92" y="2956041"/>
            <a:ext cx="4261254" cy="2841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58" y="268976"/>
            <a:ext cx="2857500" cy="33528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3474" y="1446107"/>
            <a:ext cx="7321953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French mathematician and astronomer,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Pirre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-Simon Laplace.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is used for designing purpose.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is the general form of Fourier transform. FT is integral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Laplace transform is the general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of Fourier Transform.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V="1">
            <a:off x="4394451" y="5342229"/>
            <a:ext cx="3660976" cy="455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83" y="4003560"/>
            <a:ext cx="3625850" cy="24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65126"/>
            <a:ext cx="10515600" cy="96293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455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FT, we have “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which is a real variable, which is replacing with 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which is a complex variable, by using a complex variable we are generalizing FT. </a:t>
            </a:r>
          </a:p>
          <a:p>
            <a:pPr lvl="1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where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damping factor and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frequency (rad/sec)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forms of LT such as: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Bilateral LT, which integration from ‒∞ to ∞.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Unilateral/ one sided LT where t ≥ 0 i.e. integration from 0 to ∞.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Bilateral LT, we need to calculate region of convergence (ROC), is the region in the ‘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plane. We can get ‘s’ plane by considering all possible values of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‘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plane, ROC is where LT is finite and outside ROC, LT is infinite.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LT,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any problem we can not use the integral form, we use partial fraction.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90" y="5423718"/>
            <a:ext cx="4317884" cy="1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22" y="3463874"/>
            <a:ext cx="3016249" cy="2011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484868"/>
            <a:ext cx="10515600" cy="7669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&amp; Its Properties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1114" y="1251856"/>
                <a:ext cx="11021786" cy="470580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is the range of complex variable ‘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in the s-plane for which LT is finite or convergent. Outside ROC, LT is infinite.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ROC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does not include any poles.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we put into the LT, F(s);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−2+2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in ROC we need only finite area and can not include any pole.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right sided signals, ROC is right side to the rightmost pole. Right sided signals are those who start from a finite value and goes to a infinite values.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left sided signals,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is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to the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leftmost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pole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114" y="1251856"/>
                <a:ext cx="11021786" cy="4705803"/>
              </a:xfrm>
              <a:blipFill rotWithShape="0">
                <a:blip r:embed="rId3"/>
                <a:stretch>
                  <a:fillRect l="-719" t="-1813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4852911"/>
            <a:ext cx="2622549" cy="1748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815" y="4178533"/>
            <a:ext cx="3541485" cy="23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798" y="100753"/>
            <a:ext cx="4768849" cy="317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96" y="273051"/>
            <a:ext cx="4768849" cy="3179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34" y="2170907"/>
            <a:ext cx="4113977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&amp; Its 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960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absolute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signal or the stability of a system, ROC should include imaginary axis.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sided signals, ROC is a strip in the s-plane.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infinite duration signals, ROC is the entire s-plane, excluding s= 0, &amp;/ s= ‒∞ &amp;/ s= ∞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36" y="4114800"/>
            <a:ext cx="4113977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35" y="4068763"/>
            <a:ext cx="41139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ROC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800"/>
                <a:ext cx="10515600" cy="2463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</a:t>
                </a:r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real part of the co-efficient of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power of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</a:p>
              <a:p>
                <a:pPr lvl="1"/>
                <a:r>
                  <a:rPr lang="el-GR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real part of ‘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coefficient of 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which is completely real so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if the signal is left sided or right sided and decide the coefficient is &gt; or &lt; than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left sided signal,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for right sided signal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800"/>
                <a:ext cx="10515600" cy="2463800"/>
              </a:xfrm>
              <a:blipFill rotWithShape="0">
                <a:blip r:embed="rId2"/>
                <a:stretch>
                  <a:fillRect l="-812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3" y="3530487"/>
            <a:ext cx="4319847" cy="29084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130" y="3871912"/>
            <a:ext cx="4094070" cy="27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8" y="133723"/>
            <a:ext cx="5227701" cy="6724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133723"/>
            <a:ext cx="5196817" cy="66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4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" y="1015496"/>
            <a:ext cx="5679391" cy="4764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65" y="264382"/>
            <a:ext cx="6180356" cy="6469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657" y="729343"/>
            <a:ext cx="273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93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24542"/>
            <a:ext cx="202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ILT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7" y="900460"/>
            <a:ext cx="4671851" cy="3443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79" y="900460"/>
            <a:ext cx="5421385" cy="5490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13" y="232401"/>
            <a:ext cx="3276151" cy="22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367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Laplace Transform</vt:lpstr>
      <vt:lpstr>Introduction to LT</vt:lpstr>
      <vt:lpstr>Introduction to LT</vt:lpstr>
      <vt:lpstr>ROC &amp; Its Properties</vt:lpstr>
      <vt:lpstr>ROC &amp; Its Properties</vt:lpstr>
      <vt:lpstr>Calculating ROC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</dc:title>
  <dc:creator>SINGER</dc:creator>
  <cp:lastModifiedBy>SINGER</cp:lastModifiedBy>
  <cp:revision>52</cp:revision>
  <dcterms:created xsi:type="dcterms:W3CDTF">2021-08-04T23:24:19Z</dcterms:created>
  <dcterms:modified xsi:type="dcterms:W3CDTF">2021-08-07T13:25:27Z</dcterms:modified>
</cp:coreProperties>
</file>