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1" r:id="rId2"/>
    <p:sldId id="392" r:id="rId3"/>
    <p:sldId id="783" r:id="rId4"/>
    <p:sldId id="784" r:id="rId5"/>
    <p:sldId id="785" r:id="rId6"/>
    <p:sldId id="787" r:id="rId7"/>
    <p:sldId id="788" r:id="rId8"/>
    <p:sldId id="794" r:id="rId9"/>
    <p:sldId id="792" r:id="rId10"/>
    <p:sldId id="791" r:id="rId11"/>
    <p:sldId id="781" r:id="rId12"/>
    <p:sldId id="357" r:id="rId13"/>
    <p:sldId id="358" r:id="rId14"/>
    <p:sldId id="456" r:id="rId15"/>
    <p:sldId id="760" r:id="rId16"/>
    <p:sldId id="7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CC"/>
    <a:srgbClr val="CCFFFF"/>
    <a:srgbClr val="99FFCC"/>
    <a:srgbClr val="99FF99"/>
    <a:srgbClr val="99CCFF"/>
    <a:srgbClr val="00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7792" autoAdjust="0"/>
  </p:normalViewPr>
  <p:slideViewPr>
    <p:cSldViewPr>
      <p:cViewPr varScale="1">
        <p:scale>
          <a:sx n="77" d="100"/>
          <a:sy n="77" d="100"/>
        </p:scale>
        <p:origin x="158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20-11-20T09:04:21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17879 10060 679 0,'6'2'78'0,"3"-2"-68"15,9 4-10-15,-3 0 0 16,1 4-12-16,0 1-17 16,-3-3 4-16,-4 1 11 15,2-3-4-15,-4 0-106 16</inkml:trace>
  <inkml:trace contextRef="#ctx0" brushRef="#br0" timeOffset="1085.01">18130 10164 528 0,'0'-2'279'0,"0"2"-178"15,3 0 56-15,-1 0-56 16,-4 0-49-16,2 0-5 16,0 0-7-16,0-2 10 15,0 2 22-15,-3 0-23 16,3-2 4-16,0 4 32 16,-2-4-7-16,2 4-16 15,-2-4-29-15,2 2 3 0,0 0 4 16,0 0-2-16,-2 0 1 15,2 0-8-15,-2-2-4 16,-1 2-12-16,-4-2-14 16,1 1 1-16,-3-2 4 15,-5 2-6-15,-5-2 1 16,1 1 0-16,-5 2 0 16,4-4 8-16,-3 8-8 15,3-4 0-15,2 5-1 16,3-4-5-16,1 7 3 15,2-2 1-15,-1 5-8 16,-1 1 0-16,1 4 8 16,0 3 0-16,-1 2 0 15,-4-3 0-15,-1 8 0 0,3-2 1 16,2 2 0-16,1 2-1 16,6 0-5-16,4 0 5 15,4-2 1-15,2-2-6 16,3-2 6-16,5-3 0 15,-3-6 0-15,-1-3 1 16,-2-2 0-16,2-1 6 16,-2-6 10-16,3 1 7 15,3-2 4-15,3-2-4 16,5-3-9-16,-3-4-1 16,2 1 1-16,-7-2 4 0,-2 0 14 15,-3-2-12-15,-1 2 14 16,-8-6 23-16,-7 2-16 15,0-2-31-15,-2 1-10 16,-7 7-1-16,0-3-5 16,-8 5-2-16,-4 4-26 15,-5 4-57-15,-1 6-129 16,7 4-256-16,0 16-349 16</inkml:trace>
  <inkml:trace contextRef="#ctx0" brushRef="#br0" timeOffset="2049.64">18333 10222 30 0,'0'-1'1090'0,"0"-2"-913"16,0 2-10-16,-3-4-10 15,3 4-67-15,0 1-39 0,0 0-37 16,0 0-5 0,-4 0 9-16,2 0 6 0,0 0 10 15,-2 0 28-15,-5 0-16 16,-5 1-16-16,-3 5-10 15,-1 1-2-15,-7 2-12 16,5 8-6-16,-4 1-1 16,4 4 1-16,-1 4-1 15,6 2-1-15,-1 2 1 16,1 2 1-16,8-2 0 16,3-4-5-16,4-4 4 0,6-1-5 15,5-9 5 1,9 1 0-16,7-2 1 0,7-3-2 15,1-5 1-15,3-3-5 16,-5-3 5-16,-4-8 2 16,-2 1 0-16,-4-1 21 15,-10 0 40-15,-4 5 5 16,-7-2-1-16,-2 4 11 16,0 0-23-16,-2 0-18 15,-1 2-17-15,3 2-4 16,-2 0-6-16,2 0-9 15,-2 0 0-15,0 0-9 16,-3 4-11-16,-10 2 5 16,-3 11 8-16,-11 5-1 15,0 3 7-15,-2 8 0 16,0 3 1-16,4-2-1 0,2 2 1 16,3-4-1-16,6-7-8 15,5-6-15-15,7-9-10 16,2-4 7-16,4-1-11 15,0-5-8 1,3-5-13-16,5 1-70 0,9-4-121 16,3-8-109-16,31-31-385 15</inkml:trace>
  <inkml:trace contextRef="#ctx0" brushRef="#br0" timeOffset="2624.05">18739 10361 1092 0,'0'-6'219'15,"0"4"-119"-15,0-2 11 16,0 2 6-16,0 0-15 15,0 0-16-15,-2 2 20 16,-1-2 7-16,1-1-37 16,-4-1-32-16,-1 1-23 15,-6-2-15-15,-3 4-5 16,-3 1 5-16,-4 1-6 16,2 10 0-16,-6 3 0 0,-2 3 1 15,5 4-1-15,0 2-2 16,4 2 2-16,-1 1-1 15,4-2 0-15,-1 1-6 16,7-4 5-16,7 3-10 16,1 1-3-16,8-6-6 15,5 4 5-15,9-7-1 16,-2 0 11-16,8-4 6 16,-3-4 1-16,5-4 25 15,-3-4 7-15,7 0-21 16,0-4-6-16,2-3-5 15,-3-5 11-15,1 4 36 16,-4-12 35-16,-6-3-20 16,3-5-12-16,-7-4 0 0,-7 4-15 15,-4-1-18-15,-11 2-18 16,1 2-5-16,-3 3-49 16,0 4-91-16,3 8-58 15,-4-1-124-15,-6 14-189 16,-39 17-153-16</inkml:trace>
  <inkml:trace contextRef="#ctx0" brushRef="#br0" timeOffset="3081.21">19057 10491 1008 0,'0'0'175'0,"0"0"-29"15,0 0-35 1,0 0-42-16,-2 0 28 0,0 0-25 16,2 0 0-1,0-2 17-15,0 2 4 0,4 2-29 16,1-2-23-16,-1 0-17 16,10 0 1-16,15 2 1 15,13-2-10-15,12 2-16 16,4 0 0-16,-8 2-1 15,-7-4 1-15,-7 0 0 16,-19 0 0-16,-5 0 0 16,-10 0-1-16,-6 0-41 15,1 0-96-15,-4 2-136 16,-4 2-2-16,-31 7-90 16</inkml:trace>
  <inkml:trace contextRef="#ctx0" brushRef="#br0" timeOffset="3403.36">19113 10613 780 0,'-2'0'293'15,"2"0"-167"-15,2 0 28 16,0 2-41-16,-2-2-41 15,5 0 27-15,-3 0-15 16,0 3 10-16,4 1 4 16,11-2 31-16,0 3-41 15,14 2-50-15,8-3-17 0,5 2-21 16,5-2 10-16,-3-3-9 16,-3-1-1-16,-9 0-4 15,-17 0 2-15,-3-1-7 16,-12 1-39-16,-4-1-135 15,0 1-153-15,-17-7-285 16</inkml:trace>
  <inkml:trace contextRef="#ctx0" brushRef="#br0" timeOffset="4303.83">19896 10395 1048 0,'0'0'263'16,"0"-2"-92"-16,0 2 22 16,0 0-62-16,0 0-13 15,0 0-47-15,0 0-20 16,0 0 15-16,-3 0-21 15,3 2-23-15,-5 2-13 0,-1 4-7 16,-6 9-2-16,-7 6 0 16,0 1 0-16,4 6 1 15,-1-3 0-15,8-2-1 16,1 0-1-16,5-2-6 16,6-2-10-16,3-6 8 15,6-1 2-15,9-8 1 16,5-1 6-16,2-4 0 15,7-5 0-15,1-4 8 16,1-3 3-16,-2-3-10 16,-6-5 15-16,-5 4 14 15,-9 2 30-15,-3 3 22 16,-7 6-7-16,-4 2-19 0,-2 2-5 16,0 0-14-1,-2 0-17-15,2 2-11 0,-3 1-9 16,0-2-15-16,1 8-4 15,-9 3 18-15,3 7-4 16,-7 5 5-16,1 6 0 16,-7 3 1-16,1-1-1 15,-4 4 1-15,4-4 1 16,0-2-2-16,4-2 0 16,0-6 0-16,8-4 0 15,3-9 0-15,5-4-12 16,0-3 2-16,3-4-14 0,1 2-11 15,0-5-4 1,8 1-6-16,1-5-36 0,0-5-69 16,5 2-180-16,13-26-335 15</inkml:trace>
  <inkml:trace contextRef="#ctx0" brushRef="#br0" timeOffset="4727.24">20547 10574 600 0,'3'-5'564'0,"-3"5"-383"16,0-4 103-16,0 2-53 15,0 2-62-15,-3-1-56 16,1 1-43-16,2 0-4 16,-2 1-3-16,0-1-19 15,-7 5-25-15,-9 2-2 16,-1 4-8-16,-12 6-8 0,-4 4 0 15,2 4 0 1,2 0 7-16,-3 0-8 0,1 0 0 16,0-3-24-16,8 0-9 15,-2-8-21-15,12 0-35 16,2-6-38 0,6-5-125-16,7 4-62 0,11-15-305 15</inkml:trace>
  <inkml:trace contextRef="#ctx0" brushRef="#br0" timeOffset="5017.85">20341 10568 574 0,'2'-3'670'0,"-2"1"-475"15,2-2 98-15,0 2-56 16,3 2-84-16,-3 0-84 15,0 2-35-15,0 1-7 16,5 3-7-16,-2 4 19 16,4 4 7-16,-1 7-4 15,1 3-9-15,3 8-16 16,-2-1-16-16,-1 3 10 16,5 0-10-16,-1-3-1 15,-1-8-9-15,-4-2-25 16,-1-10-37-16,-3-3-46 15,0-4-165-15,-14-19-273 16</inkml:trace>
  <inkml:trace contextRef="#ctx0" brushRef="#br0" timeOffset="5965.59">21073 10629 758 0,'0'0'668'0,"0"0"-552"16,0 0 17-16,-4 0-32 15,1 0-8-15,-1 0-47 16,-9 3-29-16,-5-2 58 16,-4 3-12-16,-7 1-11 15,0 2-26-15,5-3-13 16,-5 2-5-16,-2-2-1 16,0 5 4-16,-6-5-2 0,4-2 0 15,-1-2-2-15,8-2-6 16,4 0 6-16,6-3 2 15,1-1 0-15,5 0 3 16,6 0-4-16,4-3-1 16,1-1 11-16,7-4-4 15,8-1-8-15,2-2-5 16,3 0-1-16,2 4-7 16,4 0 1-16,-6 7-3 15,4 4-2-15,-5 2 4 16,3 4-2-16,-3 3 7 15,2 3 1-15,1-1-8 16,-3 5 7-16,-3 0 2 0,1 2 5 16,-7 3 1-1,0-1 6-15,-1-1 2 0,-2 4-4 16,-3 1 1-16,-8 0 4 16,-7 0-5-16,-6 4 4 15,-4-1-1-15,-11 0-2 16,-6-1 8-16,-2-4-8 15,-3 0-10-15,1-4 11 16,3-1-11-16,5-2 0 16,10-3 0-16,8 0-1 15,4-7-39-15,8-2-68 16,3-1-82-16,6-4-93 16,25-24-224-16</inkml:trace>
  <inkml:trace contextRef="#ctx0" brushRef="#br0" timeOffset="6683.22">21079 10770 1052 0,'0'-2'213'16,"4"-2"-2"-16,-2-4 5 16,2 2-37-16,1 0-25 15,1-4-52-15,1 2-28 16,0 0 11-16,-1-3-31 16,5 4-19-16,-1 1-20 15,3-4-15-15,0 4 0 0,3 2 0 16,-1 2-1-1,1 2-7-15,-3 2 8 16,-1 0 0-16,-6 2 0 0,3 0 0 16,-5 0-1-16,1 2 0 15,0 1 1-15,-3 1-2 16,0 7 2-16,0 4 0 16,-4-5 2-16,-4 7 8 15,-6 0-1-15,-5-2 8 16,-6 2 11-16,-8-6-2 15,0 3-8-15,-5-1-5 16,7 0-5-16,0-2-7 16,7-4 0-16,6 0 0 15,6-8 1-15,7 1-1 16,3 0-1-16,0-1 0 0,2-2 0 16,5 2 0-16,8 0 14 15,12 4 28-15,13 0-7 16,6-1-23-16,6 0-11 15,-3-3 1-15,-7-6 5 16,-9 2-7-16,-10-4-26 16,-9 2-70-16,-8 0-130 15,10 0-511-15</inkml:trace>
  <inkml:trace contextRef="#ctx0" brushRef="#br0" timeOffset="7520.3">21628 10764 931 0,'0'-4'464'16,"5"1"-325"-16,-3 3 104 15,-2-1-42-15,0 1-76 16,0 0-53-16,0 1-27 16,0-1 31-16,0 0 13 15,0 0-16-15,0 0 2 16,-2 0-12-16,2 0-6 0,2 0-13 16,-2 0-5-16,0 0-12 15,0 0-14 1,0 0-4-16,0 0-9 0,9 3-1 15,-2-3 1-15,9 4-6 16,7-2 5-16,14 2 1 16,7 0-6-16,5 2-12 15,6-2-3-15,1 2-9 16,-4-2-5-16,-15-2 1 16,-14-5-7-16,-10 0-8 15,-11 2-2-15,-4-4-84 16,-7 3-77-16,-2 0-274 15,-5 0 111-15,-28-8-287 16</inkml:trace>
  <inkml:trace contextRef="#ctx0" brushRef="#br0" timeOffset="8084.67">21838 10633 754 0,'0'0'457'0,"2"-1"-340"0,2-2 45 16,-2 2 3-16,1-1-22 15,-3 2-38-15,3 0-15 16,-1 0-3-16,-2 0-11 16,2 0-11-16,-2 0 19 15,0 0-3-15,0 0-18 16,0 0-8-16,-2 0-13 16,2 0-4-16,0 2-13 15,0-2 2-15,-2 0 5 16,4 0-13-16,-2 1 1 15,0-1-14-15,-2 3-5 16,2 1-1-16,0 2-1 16,0 5 1-16,-3 8 9 0,0 5-7 15,-3 4 4 1,-1 4 1-16,1 5 1 0,-6-2-8 16,-1 1 0-16,-5 0 1 15,3 1 0-15,-3-7 5 16,7-4-5-16,2-4-1 15,5-5 0-15,2-6 0 16,2-3-9-16,0-6-15 16,2-4 0-16,-2 2-17 15,4-7-34-15,5 2-57 16,6-6-177-16,45-35-554 16</inkml:trace>
  <inkml:trace contextRef="#ctx0" brushRef="#br0" timeOffset="8851.25">22326 10766 924 0,'2'-2'259'0,"0"-5"-34"15,2 1-48-15,2 1-7 16,-2 2-46-16,5-6-49 0,-3 5-22 15,0 0 2-15,2 0-14 16,1 0-23-16,6-2-17 16,1 3 0-16,-1 1 5 15,4 2-5-15,1 2 0 16,-5 5 1-16,-7-3 13 16,0 0-3-16,-4 0 0 15,-2 0-12-15,0 4 0 16,-4 1 1-16,0 2 3 15,-8 7-2-15,-7 3 26 16,-3 4 2-16,-9 1 2 16,0 0-13-16,-3 1-5 15,1 1-13-15,8-9 7 16,0-1-8-16,7-2 6 0,7-6-5 16,7-1-1-16,4-8 6 15,5 2 3-15,-1-2 27 16,4 3 6-16,5-1-15 15,8 1-19-15,1 1-8 16,10-3 1-16,1 0 5 16,5 1-6-16,1-3 0 15,-1-3-6-15,-7 1-22 16,-11-3-32-16,-4 1-66 16,-7-1-132-16,-4-18-409 15</inkml:trace>
  <inkml:trace contextRef="#ctx0" brushRef="#br0" timeOffset="9225.07">23090 10776 1167 0,'0'-4'338'0,"0"4"-46"16,0-4-22-16,0 4-114 0,0-2-49 15,0 4-64 1,0-2-13-16,0 0 9 0,0 0-7 16,-2 2-17-1,-2 0-5-15,-4 2-2 0,-7 9 4 16,-7-1-6-16,-7 9 0 15,-5 3 3-15,-3 2-8 16,1 5 5-16,1-2-6 16,1 0-9-16,3-6-39 15,8 0-53-15,3-9-10 16,7-3-15-16,5-4-49 16,4-7-79-16,-2-11-64 15</inkml:trace>
  <inkml:trace contextRef="#ctx0" brushRef="#br0" timeOffset="9511.48">22834 10736 1284 0,'2'-2'333'15,"1"0"-25"-15,1-2-92 16,0 2-66-16,0 0-33 15,-1 2-50-15,-1 2-38 16,7 4-13-16,2 8 11 16,6 8-7-16,8 9-4 15,4 10-8-15,-2 3-7 16,2-2 1-16,-6 3-2 16,-4-5-6-16,-7-8-38 0,-4-8-32 15,-1-4-38 1,-7-6-62-16,0-4-184 0,-11 5-252 15</inkml:trace>
  <inkml:trace contextRef="#ctx0" brushRef="#br0" timeOffset="10306.69">23504 10900 985 0,'0'0'234'0,"-2"0"-136"15,2 0-31-15,-7 3-31 16,-5 2 14-16,-5-1-11 15,-5 2-8-15,-4 1 10 16,-3 0 17-16,-2-5 16 16,6 1-28-16,0-3-25 15,5-3 50-15,5 1 4 16,1-4-15-16,3 1-9 16,0-4-9-16,2-3-20 15,0 2 8-15,5-6-13 16,4 2-2-16,4-3 7 15,3-2-10-15,9 7-11 0,1-4 0 16,3 4-1-16,5 6 0 16,2 2 0-16,-5 2 1 15,0 2-1-15,-2 2 0 16,0 2 0-16,2 2 0 16,1 4 11-16,-3 0 11 15,2 2 10-15,-6 0-1 16,-3 3-13-16,-1-4-17 15,-8 7 8-15,-2 3 2 16,-6 0 10-16,-1 5-9 16,-6 1 3-16,-2 0-2 15,-3 5 5-15,-4-1 6 16,2-1-10-16,-7-2 2 0,1 2 1 16,-3-6-7-1,-4-6 1-15,5 2-10 0,-3-6 8 16,4-4-8-16,9 0-1 15,5-6-7-15,5-2-44 16,-1-4-51-16,4-2-42 16,1-4-159-16,7-32-625 15</inkml:trace>
  <inkml:trace contextRef="#ctx0" brushRef="#br0" timeOffset="10799.84">23757 10826 1202 0,'2'0'224'16,"0"0"37"-16,2-2-95 15,1 2-47-15,-3-2 1 16,0 2-8-16,0 0 16 16,-2 0-20-16,0 0-9 15,-2 0-29-15,2 0-10 16,0 0-13-16,-2 2-10 0,2-2-11 15,0 0-5-15,0 2-9 16,0-2-5-16,0 2-7 16,-2 2-6-16,-3 7 0 15,-3 6 6-15,-4 7 15 16,1 6-5-16,-1 5-2 16,-1 3-7-16,-5 3 1 15,3-2-1-15,-1-3 6 16,3-2-7-16,2-7-5 15,2-6-46-15,4-5-46 16,1-5-28-16,2-5-106 16,4-6-374-16,11-37-694 0</inkml:trace>
  <inkml:trace contextRef="#ctx0" brushRef="#br0" timeOffset="11557.17">24048 11037 1141 0,'0'0'306'0,"0"-3"-12"15,0 1 7-15,0 2-110 0,0-1-34 16,-2 1-41-1,4 0-31-15,0 0-26 0,-2 1 2 16,2-1-11-16,1 0 1 16,-1 0 0-16,2-1-5 15,4 1-7-15,0-5-38 16,9 3 6-16,2-3-7 16,7 5-6-16,10 0-2 15,9 5 1-15,4 2-2 16,4 1-23-16,-6-3-4 15,-7 2-15-15,-8-7 3 16,-13-3-27-16,-3-4 0 16,-14 0-120-16,-6-3-389 15,-39-25-85-15</inkml:trace>
  <inkml:trace contextRef="#ctx0" brushRef="#br0" timeOffset="12023.4499">24293 10851 779 0,'7'0'178'0,"-5"0"41"0,0 0 2 16,-2-1-77 0,0 1 6-16,-2-1-56 0,2 1-46 15,0 1 14-15,0-1 28 16,0 1-17-16,0-1-8 16,0 3-28-16,0-3-7 15,2 6-15-15,-2 0 3 16,1 4 38-16,-1 4-14 15,3 6 12-15,-6 1-9 16,0 2-23-16,-6 1-10 16,-2 5 15-16,-5 1-4 15,-2 0-22-15,1 4 0 16,-6-3 11-16,8 2-12 16,-1-5 1-16,-1-3-2 0,7-10-4 15,6-1-25-15,2-8-33 16,4-2-35-16,2-4-20 15,10-1-130-15,53-24-364 16</inkml:trace>
  <inkml:trace contextRef="#ctx0" brushRef="#br0" timeOffset="12785.33">24877 10984 758 0,'0'0'528'15,"0"0"-394"-15,0 0-38 16,-2 3-47-16,-5-1-31 15,-4 3 38-15,-4 5 19 16,-4-3-17-16,-3-1 1 16,2-2 25-16,-7-1 4 15,4-3-4-15,1-5-9 16,1 1-21-16,-2-3-4 16,5-2-20-16,-5-1-17 15,6 2-2-15,6-2 11 16,2 1 4-16,7 1-4 15,2 0 2-15,5 1 0 16,3 0-13-16,5-3-10 0,8 2-1 16,8 2-6-16,4 1-1 15,1 5 6-15,-3 5 0 16,0 1 0-16,2 5-10 16,-2 3 10-16,-6-3-1 15,-2 3 2 1,-9-3 7-16,-5 1-7 0,-5-2 0 15,-8 8 7-15,0 1-6 16,-4 6 11-16,-1 3-3 16,-7 6 0-16,1-4 10 15,-4 0-18-15,-3 1 0 16,-1-2 7-16,-3-1-7 16,-3-5 8-16,6-8-3 15,1-3 0-15,12-6-6 0,3-3 0 16,5-2-5-1,2-2-20-15,2-4-38 0,5-3-134 16,3-6-417-16,53-36-305 16</inkml:trace>
  <inkml:trace contextRef="#ctx0" brushRef="#br0" timeOffset="13448.57">25180 10987 975 0,'0'0'261'16,"0"-3"-44"-16,0 1 13 16,0 1-31-16,2 1-32 15,-2-3-61-15,0 0-28 16,-2 0 14-16,0 2-20 16,0-2-18-16,-3-1-20 15,0 2-8-15,-1 1-10 16,-3-2-2-16,-5 2-13 15,1 2-1-15,-3 3 1 16,-5 1-1-16,-2 3 0 0,-2 4 1 16,1 0-1-16,4 1 0 15,-2 1 0-15,7 1-1 16,-1 1-3-16,3 2 4 16,0-2 0-16,5 2-1 15,4 1 0-15,2 2 1 16,4-1-1-16,2-2 0 15,1 2 1-15,3-5 1 16,6 2 0-16,-3-7 9 16,3 0-9-16,3 0-1 15,1-1 6-15,0-4 2 16,6-1-1-16,-3-2 17 16,3-2 11-16,-2-2 14 0,-2-7 5 15,-5 0 12-15,6-9-9 16,-5-2-13-16,1-6-11 15,-1-3-8-15,-3 2-11 16,-2-7-14-16,-10 3-14 16,-1 4-4-16,-8-2-81 15,-9-2-82-15,-12 2-157 16,-85-50-1046-16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9:40:20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4499 7870 431 0,'0'0'407'15,"0"0"-270"-15,0 0-70 16,0 0-37-16,0 0-21 15,0 0-9-15,0 2 16 16,0-2 33-16,0 0 20 16,0 0 49-16,0 0-1 15,0 0-22-15,0 0-14 16,0 0-15-16,0 0-41 16,0 0-12-16,0 0-12 15,0 2 1-15,0-2 6 16,0 0 3-16,0 0 24 0,0 0 17 15,0 0-9-15,0 0-27 16,0 0-9-16,0 0-5 16,0 0 8-16,0 0-1 15,0 0 7-15,0 0 4 16,0 0-4-16,0 0 2 16,0 0-8-16,0-2-1 15,0 0-3-15,0 0 5 16,0 1 4-16,0-3-5 15,0-1-9-15,0 1-1 16,0-1 1-16,0-1-1 16,0-1 0-16,2 1 0 15,0-4 1-15,2 1-1 0,0 2 1 16,0 0 0 0,-2-2 8-16,-1 1-9 0,2 0 2 15,-1 0-1-15,-2 0 14 16,3 2-9-16,-3 0-5 15,2-2 12-15,-2 2 3 16,2 0-6-16,0 0-9 16,0-1 1-16,-2 3 7 15,0 1-3-15,2-1-5 16,-2 0 2-16,4 2-2 16,-2-2 0-16,-2 0 0 15,2 2 5-15,0-2-1 16,-2 0-4-16,2 0-1 15,0-2 2-15,1 1 4 0,-1 4-6 16,-2-3 1-16,0 2-1 16,2 0 1-1,-2 2 0-15,2-2 0 0,0 1 6 16,0-2-7-16,-2 1 0 16,2 0 0-16,1-2 1 15,2-1 0-15,-3 2 0 16,0-1 0-16,3 0 5 15,-1 0-4-15,0-1-1 16,-2 2 7-16,3-3-7 16,0 2 6-16,-3-3-6 15,2 2 0-15,1 0 0 16,-1 0 5-16,0 1-6 0,-1-3 0 16,1 3 1-16,1 1 0 15,-3 0 6-15,-2 2-6 16,2 1-1-16,-2-3 1 15,3 3-1-15,-1-1 1 16,0-1 0-16,0-2-1 16,2 0 1-16,-1 0 0 15,1-1 7-15,-2 4-8 16,0 1 0-16,1-3 0 16,-3 3 0-16,2 0 0 15,-2-1 1-15,0 1-1 16,3-3 1-16,-1 2-1 15,0-1 1-15,0-1 0 16,2 0-1-16,-1 0 2 0,-1 0-1 16,0 0 0-16,0 2-1 15,0-2 0-15,0 2 0 16,1-4 1-16,0 3 0 16,1-4 0-16,0 2 5 15,1 0-6-15,-1-2 0 16,0 3 1-16,2 0-1 15,-4 0 0-15,2 0-1 16,-2-1 1-16,2 2 0 16,-1-2 1-16,1 0 0 15,-2 0-1-15,2 0 0 16,-1-1 1-16,2 2-1 0,-3-1-1 16,0 3 1-1,0-2 0-15,0 0 6 0,1 0-6 16,-1-1 0-1,0 0 0-15,0 2 1 0,0-2 9 16,3 0-9-16,-3 0-2 16,3 0 1-16,-3-3 0 15,2 2 0-15,1-1 1 16,-1 0-1-16,0-2 0 16,1 2 0-16,-3 0 1 15,3 2 0-15,-3 0-1 16,-2-1 0-16,3 4 1 15,-3 1-1-15,2-4 0 16,0 2 0-16,0-3 1 16,0-4-1-16,1 3 0 15,1 0 0-15,0 0 0 0,1 4 0 16,-3-2 1 0,1 1-1-16,-1 1-2 0,0 1 2 15,0-3-1-15,0 0 0 16,2 1 1-16,-1-2 0 15,1 1 1-15,1 0-1 16,0 0 0-16,-3 0 0 16,1 0 1-16,0-1-1 15,1 2 0-15,-1-2-1 16,1 0 1-16,0-1 0 16,2 2 0-16,-4 0 0 0,2 0 0 15,-2 0 2-15,0-1-1 16,1 4 0-16,-1-3-1 15,0 2 2-15,0-1-1 16,-2 0 0-16,2 0 0 16,2 1-1-16,0 1 1 15,-2-2-1-15,0 2 0 16,2-2 0-16,-2 0 0 16,1 0-1-16,1-1 1 15,-2 3 0-15,2-3 0 16,-2 0 0-16,4-1 0 15,-2 1 1-15,3-2-1 16,-3 0 0-16,0 0 0 0,0 2 0 16,1 0 0-1,0 0 0-15,-1 2 0 0,1-3 0 16,-1 1 0-16,-1-2 0 16,5 0 0-16,-3 1 1 15,2-1-1-15,-3 0 1 16,0 4 0-16,1-2 0 15,-3 2 0-15,2-2 0 16,-1 2 0-16,-1-3 0 16,3 3 0-16,-3-3 5 15,2 1-5-15,3-2-1 16,-3-2 0-16,3 2 1 16,0-2-1-16,-1 0 1 15,1 3-1-15,-3-1 0 16,4 2 0-16,-5-3 0 0,4 1 0 15,0 0 1 1,-1-2-1-16,2 2 0 0,-2 1 0 16,-2 3-1-16,-1-3 1 15,-1 4 1-15,-2 1 12 16,2 0 1-16,-2-3-7 16,2 3 3-16,0-4 4 15,0 0-8-15,4 0 3 16,-2-2-2-16,-2 2 8 15,3-1 10-15,-3 4-6 0,-2 1-2 16,0 0 5 0,0 0 2-16,0 0 16 15,0 0-10-15,0 0-19 16,0 0-11-16,0 0-29 0,-19 6-63 16,2 0-170-16,-3-2-731 15</inkml:trace>
  <inkml:trace contextRef="#ctx0" brushRef="#br0" timeOffset="2291.94">4831 7638 965 0,'0'0'382'15,"0"0"-235"-15,0 0-10 16,0 0-54-16,0 0-47 15,0 0-20-15,0 0 16 16,0-5 59-16,0 5 7 0,0 0-22 16,0 0-20-16,0 0 5 15,0 0-13-15,0 0-23 16,0 0-4-16,0 0 10 16,0 0 3-16,0 0 2 15,0 0-5-15,0 0-12 16,0 0-11-16,0 0-8 15,0 0 0-15,0 0-1 16,0 3 0-16,11 13 0 16,5 0 1-16,4 4 0 15,0 2-1-15,-2 0-6 0,-1-1 6 16,-1-2 0 0,-3-1-5-16,-1-2-1 15,-3 0 6-15,-1-4 1 16,-4-2 0-16,1-4-11 0,0 0-1 15,-3-2 4-15,0 0 2 16,1 0 6-16,-1 0-1 16,0 1 0-16,0-4-5 15,-2 3 4-15,0-1-4 16,2-2 0-16,-2 1 5 16,1-2-7-16,-1 0 1 15,0 0 5-15,4 0 1 16,-4 0-5-16,0 0 4 15,0 0 2-15,0 0 0 0,0 0 0 16,0 0 0 0,0 0 3-16,0 0-2 0,0-6 8 15,-4-6-3-15,-3-2-6 16,-4-1 1-16,-1 1-1 16,-1-3 7-16,-1 6 2 15,4-2-9-15,-3 1 1 16,1 2 0-16,1 0 11 15,-1-1-11-15,1-2 5 16,3 1-5-16,-1-2 8 16,0 2-8-16,4 2 1 15,1 0 5-15,0 1-7 16,2 3 0-16,-1 1-1 0,1-1 1 16,-1-2-1-1,1 0 0-15,2 0 0 0,0-3-6 16,0 2-4-16,0-1 11 15,0 1-9-15,0 1 8 16,0 2 0-16,0 3 1 16,0-2 0-16,0 0 0 15,0 1-1-15,0-2-6 16,5-1 0-16,2 1 6 16,-1 1-1-16,1-1 1 15,-3 0-1-15,3 3-7 16,-2 1 3-16,-2 2-2 15,0 0 6-15,1 0-19 16,1 0 14-16,1 0 7 16,4 0 0-16,-1 2 0 0,-1 2 2 15,0 1-2 1,0 1 1-16,-1-1-1 0,-3 1 0 16,0 2-1-16,-2 2 1 15,-2 0 0-15,0 2 9 16,0 2-8-16,0 3 1 15,0-1-1-15,0 2 1 16,0-1-1-16,-2 4 1 16,-4-3-2-16,2 2 0 15,-3-4 1-15,3-3-1 16,-2-5 0-16,4-1 0 0,2-5 0 16,0-2 6-16,0 0-5 15,0 0 0-15,0 0 5 16,0 0-5-16,0 0-2 15,0 0 2-15,0 0-1 16,0 0 6-16,0 0-6 16,0 0 0-16,0 0-1 15,0 0 1-15,0 0-1 16,0 0 0-16,0 0 1 16,0 0-1-16,0 0 0 15,0 0 0-15,0 0-8 16,0 0 8-16,0 0-7 15,0-2 7-15,2-1 0 16,10-1 1-16,1 1 0 16,1-2 0-16,1-4 0 0,1 3 0 15,2 0 0-15,0 2 8 16,2-2-8-16,0 1 5 16,2-1-5-16,2-1-1 15,4 1 1-15,1-2 2 16,-1 0-2-16,-4 0 2 15,-3 4-2-15,-8-1 0 16,-6 5 1-16,-2 0 0 16,-5 0 15-16,0 0 9 15,0 0-14-15,0 0 1 16,0 0-6-16,0 0-5 16,0 0 0-16,0 0 1 15,0 0-1-15,0 0-1 16,0 0-35-16,0 0-81 15,0 0-73-15,-8 0-358 0</inkml:trace>
  <inkml:trace contextRef="#ctx0" brushRef="#br0" timeOffset="4970.92">4013 6816 209 0,'0'0'153'16,"0"0"-3"-16,0 0 9 16,0 0 33-16,0 0-29 15,0 0-48-15,0 0-68 16,-3-24 10-16,3 20 69 15,0 4-14-15,0 0-63 16,0 0-33-16,0 0-7 16,0 0-8-16,-1 0-1 0,-2 0 10 15,3 0 41-15,0 0 34 16,0 0 1-16,0 0-13 16,0 0-39-16,0 0-24 15,0 0-8-15,0 0 11 16,0 0-7-16,0 0-5 15,0 0 9-15,0 0 0 16,0 0 14-16,0 0-8 16,0 0-6-16,0 1-1 15,7 6 14-15,5 0-11 16,1 0 1-16,3 0-12 0,1-1 4 16,3-1-4-1,1-1 4-15,-2-2 5 0,-1 2-8 16,3-4-1-16,-6 0 5 15,3 0-5-15,-5 0-1 16,0 0 16-16,1-2 14 16,-1-9-15-16,-1-1-14 15,-3 1 24-15,1-3-17 16,0 4-8-16,-2-2 0 16,-1 3 1-16,1-1 0 15,2 1-1-15,1 0 0 16,-3 2 0-16,4-2 0 15,-3 3 0-15,-1 1-1 16,-2 0 1-16,2 1-2 16,-3 2-5-16,-1 0 5 15,-2-1 1-15,0 2 1 16,3 0 0-16,-3-2 1 0,0 1-1 16,-2 2 1-16,3 0 8 15,-3 0 13-15,0 0 17 16,0 0 21-16,0 0-24 15,0 0-21-15,0 0-7 16,0 0-2-16,0 0-5 16,0 0-1-16,0 0 1 15,0 0-1-15,0 0 0 16,0 0 0-16,0 5 0 16,0-3-1-16,4 5 0 15,1-1 1-15,1 0 0 16,1 0 0-16,2 0 0 0,0 0 0 15,-1-1-1-15,1-2 2 16,1 1 4-16,0 0-5 16,1 0-1-16,1-2 1 15,-1 0 0-15,1 0 0 16,-2 1 0-16,-1-2-1 16,0-1 2-16,0 0-2 15,0 3 1-15,-1-3 0 16,2 0 1-16,1 0-1 15,0 0 0-15,3 0-6 16,1 0 6-16,1 0 4 16,-3-3-4-16,1-1-1 15,-4-2-5-15,1 1 6 0,3 1 0 16,-5-2 0 0,2 1 0-16,-2-1-1 0,0 2 1 15,2 0 0-15,0 0 0 16,0 2 0-16,3-2 0 15,-1 0 0-15,0 2 0 16,1 0-1-16,-1 0 1 16,3 2-1-16,-3 0-5 15,3 0 6-15,-1 0 7 16,3 0-6-16,-1 0-1 16,4 0-1-16,1 0 1 15,1 0 1-15,1 0-1 16,0 0 0-16,-3 0 1 0,-4 0 0 15,-1 2-1 1,-3 2 0-16,-1 4-1 0,1 2 1 16,-2 0 0-16,3 2 0 15,-2 2 0-15,5-3 1 16,-5 1-1-16,2-5 0 16,-1 2 1-16,-2-4 0 15,-1 2-1-15,-6-5 0 16,0 2 0-16,-4-4 0 15,3 0 0-15,-3 0-1 16,0 0 0-16,0 0-6 16,0 0-17-16,0 0-17 15,-5 0-82-15,-6 0-104 16,-2 0-344-16</inkml:trace>
  <inkml:trace contextRef="#ctx0" brushRef="#br0" timeOffset="6449.36">4575 6561 153 0,'0'0'903'0,"0"0"-785"16,0 0-32-16,0 0 17 15,0 0-44-15,0 0 24 16,0 0-9-16,9 2 27 15,-7-2-17-15,-2 0-5 16,2 2-17-16,2 4-24 16,3 1-2-16,2 1-9 0,2 5-11 15,3 1-5-15,1 1-10 16,1 0 6-16,-1-1-6 16,4 2 0-16,-4 2 0 15,1-4 0-15,-3 0 1 16,-2-4-2-16,-4-4 0 15,-3-2 2-15,-2-1 6 16,-2-3-2-16,0 0 13 16,0 0 18-16,0 0 46 15,-4 0-37-15,-10-11-32 16,-5-3-13-16,-4-4 0 0,1-2-1 16,-1-2-7-16,6 1-6 15,-1 4 13-15,7-1 8 16,2 3-6-16,2 4-2 15,2-3 6-15,3 1-6 16,2 0 1-16,0-3 0 16,0 0 0-16,0-1-1 15,0 3 0-15,0 1-9 16,5 2-4-16,2 2-2 16,2 2-3-16,-1 2-1 15,-1 0 3-15,2 4 5 16,-2-2-9-16,2 3 1 0,-1 0 8 15,2 0-3 1,-2 0-3-16,-1 4 6 0,-3 6 9 16,1 2 1-16,-5 3-5 15,0 3 6-15,0 2 9 16,0 2 3-16,0-5-11 16,0-2 6-16,-3-3 2 15,-1-4 13-15,-2-1 0 16,-1-1-1-16,1 1-14 15,-4 1 4-15,1 2-11 16,3 0 1-16,2-4-1 16,1-2 0-16,3-2-1 15,0-2 1-15,0 0 0 0,0 0 1 16,0 0 0-16,0 0 5 16,0 0-6-16,0 0 0 15,0 0-1-15,0 0-6 16,0 0-5-16,0 0 12 15,0 0-1-15,5 0 1 16,1 0 6-16,1 0 5 16,-1 0-11-16,4 0 9 15,-2 0-8-15,3 0 0 16,2 0 0-16,9 0-1 16,1 0 7-16,8 0 1 15,5 0-7-15,5-9 11 16,1-4-5-16,1 1 8 15,-4 0-3-15,-3 2-12 16,-5 4 1-16,-8 2 0 16,-10 2-1-16,-5 2 0 0,-2 0 12 15,-6 0 34-15,2 0-15 16,-2 0-15 0,0 0-8-16,2 0-7 0,-2 0 1 15,0 0 4-15,0 0-6 16,0 0 1-16,0 0-1 15,0 0-16-15,0 0-37 16,0 0-59-16,0-4-42 16,0-2-192-16,0-2-387 0</inkml:trace>
  <inkml:trace contextRef="#ctx0" brushRef="#br0" timeOffset="14568.4">3782 7207 424 0,'0'0'308'16,"0"0"-161"-16,0 0-39 15,0 0-21-15,0 0-36 16,0 0-11-16,0 0 9 15,-3-10 40-15,3 5-27 16,-2 4 22-16,2-4-21 16,-3 4-20-16,2-3-8 15,-4 1-20-15,3-3-14 16,-3 2-1-16,1 0-1 0,2 0 0 16,0 3 1-16,-1 1 5 15,3 0 22-15,0 0 5 16,0 0-10-16,0 0-14 15,0 0-8-15,0 0-1 16,0 0-11-16,0 0 4 16,0 0 7-16,0 0-8 15,0 0 9-15,0 0 0 16,0 0 12-16,0 0 15 16,0 0 4-16,0 0-12 15,0 0-13-15,0 0-5 16,0 0 10-16,0 0-3 0,5 0 5 15,-1 0 6-15,0 1 13 16,4 2-7-16,-2-2 7 16,1-1-4-16,1 3 0 15,-1-2-12-15,0 2-9 16,0-2-5-16,-1-1-1 16,0 3 11-16,2-3-2 15,-1 2-9-15,-1-2 19 16,1 0-3-16,-1 0 15 15,2 0 3-15,-2-6 2 16,0-2-15-16,3-2-7 16,1-1-2-16,-2 1-11 15,-1 0 5-15,-1 2-6 16,2 3 0-16,0-1-1 16,1 0 0-16,0 0 0 0,0-3-1 15,2 4 0-15,1 0 0 16,-4 1-5-16,-1 2-2 15,-1 0 7-15,-2 2-10 16,2 0 11-16,-4 0 0 16,0 0 5-16,3 0-5 15,1 6-2-15,3 4 2 16,0 1 0-16,4 1 1 16,0-1 7-16,-1-1-8 15,-1-3 0-15,1-3 1 16,-6-4-1-16,0 0 8 15,1 0-8-15,-1-7-10 0,0-7 10 16,0-1 9-16,1-4 1 16,-3 3-3-16,2 1-6 15,0 4-1-15,-2 1-9 16,3 2 8-16,-1 2-1 16,3 1-5-16,2-1 6 15,0 2-12-15,3 4-8 16,-1 0 8-16,0 0-9 15,1 0 0-15,-3 0 3 16,-3 0 18-16,0 0 0 16,-2 0 1-16,-1 0-2 15,1 0 2-15,0 0 1 16,2 0-1-16,1 0 0 0,1 0 0 16,2 0 1-16,1 0-1 15,3 0 0-15,-1 0 0 16,-1 0 0-16,-3 0-2 15,-2 0 2-15,-3 0 0 16,-1 0-5-16,-2 0 5 16,-1-2 7-16,2-1-5 15,-1 1-2-15,5 0-1 16,-2-2-5-16,4-2 6 16,-2 0 7-16,1-1-7 15,1 1 0-15,-5 1 0 16,0 3 0-16,-2 1 0 15,-1 1 0-15,0 0 0 16,2 0-2-16,2 0-7 16,-2 0 9-16,2 3 0 0,1 2-1 15,-3 0 1-15,0-1 0 16,-1-4-6-16,-3 0 6 16,1 0 1-16,-1 0-1 15,0 0-8-15,0 0-1 16,0 2-25-16,0 0-91 15,0 2-45-15,0 0-10 16,0-4-18-16,0 0-9 16,0 0-154-16</inkml:trace>
  <inkml:trace contextRef="#ctx0" brushRef="#br0" timeOffset="17171.39">4210 7163 41 0,'0'0'849'0,"0"0"-673"16,0 0-89-16,0 0-1 15,0 0 34-15,0 0 2 16,0 0-19-16,0 0 19 15,0 0-33-15,0 0 31 16,0 0-20-16,0 0-58 16,0 0-18-16,0 0-2 0,0 0-6 15,0 4-14-15,0 7 9 16,2 5 1-16,6 11 1 16,6 5 8-16,1 6 7 15,4 6-15-15,-4 0-13 16,1-1 1-16,-3-2 7 15,-5-2-7-15,2-8 0 16,-4-3 7-16,-1-7-8 16,-1-10 0-16,-2-4 1 15,-2-5-1-15,2-2 6 16,-2 0-6-16,3 0 12 16,-3 0-12-16,0 0-16 15,0-2-7-15,0-2-13 16,0-4-41-16,0-2-73 15,0-8-95-15,0 0-151 0,-7 0-311 0</inkml:trace>
  <inkml:trace contextRef="#ctx0" brushRef="#br0" timeOffset="17613.4">4277 7265 502 0,'0'0'261'0,"0"0"-152"0,0 0-20 16,0 0-47 0,0 0-7-16,0 0 1 0,0 0 22 15,0 0 3-15,0 0 46 16,0 0-30-16,0 0-35 15,0 0 10-15,0 0-23 16,0 0-29-16,0 0 0 16,0 0-7-16,0 0-27 15,0 0-60-15,0 0-7 16,0 0-67-16,0 0-91 0</inkml:trace>
  <inkml:trace contextRef="#ctx0" brushRef="#br0" timeOffset="17949.68">4277 7265 332 0</inkml:trace>
  <inkml:trace contextRef="#ctx0" brushRef="#br0" timeOffset="18173.12">4277 7265 332 0,'124'2'189'0,"-124"-2"-115"0,0 0 38 0,0 0-47 0,0 0-29 16,0 0 45-16,0 0 27 15,0 0-24-15,0 0 22 16,0 0 18-16,0 0-16 15,0 0-21-15,0 0-35 16,0 0-12-16,0 0-20 16,0 0-10-16,0 0-3 0,0 0-5 15,0 0-1-15,0 0-1 16,0 0 2-16,0 0-2 16,0 0 0-16,0 0-16 15,0 0-2-15,-2 0-34 16,-5 0-59-16,3 0-93 15,-3 4-146-15</inkml:trace>
  <inkml:trace contextRef="#ctx0" brushRef="#br0" timeOffset="19169.09">3964 7479 332 0,'0'0'268'16,"0"0"-123"-16,0 0-14 16,0 0 5-16,0 0-7 15,0 0 28-15,0 0 6 16,0 0-34-16,0-4-2 15,0 4-22-15,0 0-33 16,0 0-59-16,0 0 9 16,0 0-6-16,0 0-1 15,7 0 4-15,1 0-3 16,6 0 3-16,3 3 13 16,2 8 9-16,-1 6-25 0,1-1-16 15,0 1 1 1,-4 0-1-16,-3-4 0 15,-6-4 0-15,-2-4-1 16,-4 0 0-16,3-5 1 0,-3 0 6 16,0 0 12-16,0 0 9 15,0-2-4-15,-5-10-10 16,-9-9-7-16,-3 0-6 16,-1-5 0-16,-2-2 0 15,4-1-7-15,3 2 7 16,1 4 0-16,8 5 14 15,0 4-14-15,4 2-2 16,0 4-4-16,0 2 0 16,0 0 6-16,8 2-21 15,2 4 7-15,1 0 6 0,0 0 2 16,1 0 0 0,-4 0-1-16,1 0 6 0,-2 1 0 15,-2 5-5-15,-1 1 0 16,-4 1 6-16,0 0 7 15,0 0 8-15,0 2 13 16,0 6 9 0,0-8-27-16,0 2-1 15,0 1-9-15,0 1-7 16,0 5 7-16,0-1 0 16,0-2-2-16,0-2 1 15,0-4 1-15,0-4-13 16,0-4 12-16,9 0 1 0,1 0 0 15,6-4 6-15,5-6 2 16,-2 2-7-16,4 1 11 16,-5-2-12-16,-1 6 0 15,-3 0-9-15,-1 1 16 16,-4 2-14-16,0-2 14 16,-4 2-14-16,-3 0 7 15,0 0 0-15,-2 0 0 16,0 0-45-16,-6 0-65 15,-13 4-209-15,2 2-1160 0</inkml:trace>
  <inkml:trace contextRef="#ctx0" brushRef="#br0" timeOffset="20242.16">4423 7255 918 0,'0'0'183'0,"0"0"-130"15,0 0-40-15,0 0-12 16,0 0 0-16,0 0 30 16,0 0 103-16,0 0 22 15,0 0 16-15,0 0-61 16,0 0 24-1,-2 0-105-15,0 0-6 16,0 0-18-16,-1 0 8 16,3 0 4-16,0 0 14 0,0 0-9 15,0-6-5 1,0-1-11-16,0 0-7 0,0 1-2 16,0-1 1-16,0 2-2 15,0-3-4-15,3-1-8 16,8 0 15-16,0-1 0 15,0 0-1-15,0 6 1 16,-2 1-9-16,0 3 4 16,-4 0 5-16,1 0 10 15,1 11 5-15,-1 0-9 16,2 3 8-16,-4 1 1 16,2-3-3-16,-1 2-2 0,-1 0-2 15,2 2 2-15,0 1 6 16,0 2 2-16,1-1-8 15,-3-1-8-15,-2-4-1 16,0-3 13-16,-2-3-13 16,0-5 8-16,2-2 14 15,-2 0 5-15,0 0 3 16,0 0-14-16,0 0 5 16,3 0-10-16,-3 0-5 15,0 0-7-15,0 0 0 16,1 0 1-16,7 0 5 15,1-11-5-15,4-5 7 16,9-6-8-16,3-2 11 16,4-3-11-16,-1 0 1 15,0 5-1-15,-6 4-1 0,-6 5 0 16,-12 7-90-16,-4 4-123 16,0 2-800-16</inkml:trace>
  <inkml:trace contextRef="#ctx0" brushRef="#br0" timeOffset="192886.94">6649 10632 816 0,'0'0'173'0,"0"0"-138"16,0 0 0-16,0 0-12 15,0 0-22-15,0 0 8 16,0 0 18-16,-2 0-21 15,0 0 6-15,-3 0-7 16,3 0-3-16,-2 0 4 16,1-3-5-16,3 3 43 15,0 0 60-15,-2-1 18 16,2 1-16-16,0 0 4 0,0 0-35 16,0 0-11-16,0 0-19 15,0 0-7-15,0 0 5 16,0 0 12-16,0-2 27 15,0 2 8-15,0 0-15 16,0 0-16-16,0 0-8 16,0 0 6-16,0 0-9 15,0 0-11-15,0 0-9 16,0 0-4-16,0 0-9 16,0 0-9-16,0 0-5 15,0 0 7-15,0 0-7 16,0 0 8-16,0 0 6 15,0 0 0-15,0 0-5 16,0 0-4-16,0 0-6 16,0 0 0-16,0 0-7 0,0 0-7 15,0 0 2-15,0 6 11 16,0 4 1-16,0 4 0 16,5 2 0-16,1 2-1 15,3 1 1-15,-2 2 0 16,2 0 0-16,-2 0 1 15,-1 0-1-15,1-4 0 16,-3-3-1-16,0 1 0 16,1-5 0-16,-2-3 0 15,1-1-6-15,-2-2 7 0,-2 0-1 16,0-2 0 0,2-2 1-16,-2 2-1 0,0-2 1 15,0 0 0 1,0 0 1-16,2 0-1 0,-2 0 10 15,5 0-1-15,-1 0 12 16,6-12 3-16,0-10-12 16,3-8-2-16,1-6-4 15,-1-6-6-15,1-4 0 16,-3 4-1-16,-2 1-5 16,0 6 5-16,-2 9-6 15,-1 3 7-15,-2 10 0 16,1 2-1-16,-3 7 1 15,1 0-1-15,-3 2 0 16,0 2-11-16,0 0 0 16,0 0 0-16,0 0-4 15,0 0-3-15,0 0 4 0,0 0 4 16,0 0 10-16,0 0 0 16,0 0 0-16,0 0 0 15,0 0-8-15,0 0-1 16,0 0-6-16,0 0 1 15,0 0 9-15,0 4 6 16,0 0 0-16,0-2-1 16,0 0 0-16,0 0 0 15,0 0-8-15,0 0 2 16,2 1 6-16,11 0 0 16,10 3 1-16,12-2 1 15,9-2 0-15,14-2 6 16,5 0-1-16,1 0 0 0,-4-6-6 15,-10-2 1 1,-15 2-1-16,-14 2 6 0,-13 2 0 16,-5 2-5-16,-3 0-1 15,0 0-4-15,0 0-16 16,-3 0-9-16,-3 0-31 16,-1 0-54-16,-1 6-49 15,3 0-194-15,-2-4-432 0</inkml:trace>
  <inkml:trace contextRef="#ctx0" brushRef="#br0" timeOffset="193757.73">7006 10730 1167 0,'0'0'335'16,"0"0"-175"-16,0 0-21 15,0 0-81-15,0 0-26 16,0 0 7-16,0 0 16 15,22-8 2-15,-13 6 3 16,0 0-12-16,2-3-22 16,2 4-17-16,0 1-6 15,1 0-3-15,-3 0-2 16,-2 0 1-16,-6 0-5 0,0 0 5 16,-3 6-10-1,0 6 1-15,0 2-3 0,-6 4 12 16,-5-2-18-16,-1 0 1 15,1-3 8-15,7-4-2 16,0-3-6-16,4-4 9 16,0 0-2-16,0-2 10 15,0 0 1-15,0 0 0 16,11 0 0-16,7 0 0 16,1 2 7-16,2 0-6 15,-1 2-1-15,-5 2 0 0,-5-2 0 16,-4 2-1-1,-4 2-8-15,-2 4 3 0,0 2 5 16,-6 5-5 0,-13 0 6-16,-3 3 7 0,-5 1-7 15,-2-1 0-15,1-4 1 16,3-1 0-16,1-7 13 16,3-1 25-16,4-5 28 15,1-3 10-15,3-1 9 16,1 0-16-16,2 0-11 15,1-7-4-15,2-6 1 16,2 2-20-16,1-2-19 16,4 3 0-16,0 3-6 15,0 1-11-15,0 3-2 0,0 1 1 16,0 2-39 0,0 0-94-16,0 0-103 0,0 5-99 15,0 3-240-15</inkml:trace>
  <inkml:trace contextRef="#ctx0" brushRef="#br0" timeOffset="194848.16">7632 10734 801 0,'0'0'233'16,"0"0"-118"-16,0 0 63 15,0 0-41-15,0 0-12 0,0 0 202 32,0-4-185-32,0 4-8 0,0 0-22 15,0 0-11-15,0 0-34 16,0 0-14-16,0 0-17 15,0 0-18-15,0 0-18 16,0 2-21-16,0 15 13 16,0 4 8-16,-2 8-1 15,-9 2 1-15,-1 5 0 16,-3 1-6-16,-1-3-7 16,1-3-7-16,-1-5-8 15,3-3 16-15,1-6 0 0,1-4 11 16,5-5-7-1,1-2 7-15,3-3-10 16,2-3 2-16,-3 0-2 0,0 0 10 16,2-5-5-1,-1-13 5-15,2-6-9 0,0-6 1 16,0-8 1 0,16-5-4-16,8-3 1 0,2 0 2 15,3 4 7-15,-2 6 1 16,-2 7 0-16,0 8 0 15,-6 7 1-15,1 4-1 16,3 4 0-16,-4 1-5 16,2 4 5-16,-3 1 1 15,-1 0-1-15,-4 0 1 16,-1 0 0-16,-3 3-1 0,-4 6-5 16,-5 3 5-16,0 2 2 15,0 1-1-15,-14 4 6 16,-1 2-5-16,-1-2 8 15,-1 1-8-15,-2-1 0 16,1 0 7-16,-1 1 2 16,0-4-4-16,4-2-5 15,4-2 7-15,2-4 1 16,5-2-2-16,1-3 8 16,3-3 6-16,0 0 13 15,0 0-4-15,0 0 4 16,0 0-6-16,0 0-10 15,0 0-12-15,0 1-6 16,7 5-4-16,6 5 4 16,7 3 1-16,9 4-1 0,7 1 9 15,4 6 24-15,3-3-12 16,-4 0-11-16,-6-4-9 16,-8-4-1-16,-6-7 1 15,-11-1-2-15,-3-4 2 16,-3-2 43-16,0 0 10 15,-2 0 19-15,0 0-34 16,0 0-8-16,0 0-31 16,0 0-21-16,0-2-64 15,0-4-63-15,-4 3-141 16,-9-3-599-16</inkml:trace>
  <inkml:trace contextRef="#ctx0" brushRef="#br0" timeOffset="196665.51">6691 12809 1039 0,'0'0'570'0,"0"0"-436"16,0 0 16-16,0 0 1 15,0 0-36-15,0 0-29 16,0 0 7-16,0-12 6 16,0 12 5-16,0 0-7 15,0 0-26-15,0 0-26 16,0 0-11-16,0 0-7 15,0 0-10-15,0 0-16 0,0 0 11 16,0 0-4 0,0 0-8-16,0 0-1 0,0 0-8 15,0 0-3-15,0 5-7 16,0 11 1-16,0 2 18 16,0 5 0-16,0 4 1 15,2-1-2-15,-1 2 0 16,8-4-8-16,-5 2 2 15,0-4-11-15,3-4 3 16,-3-1 5-16,2-2 2 16,-2-5 7-16,-2-4-5 15,2-1 0-15,-2-5 5 16,-2 0 0-16,3 0 1 0,-3 0 0 16,3 0 2-1,2-3 10-15,3-15-11 0,2-5 1 16,6-8 4-16,1-11-6 15,6-6 0-15,2-6-1 16,-3-2-9-16,0 4 9 16,-7 4 0-16,-1 11-5 15,-7 11 6-15,-5 9 0 16,-2 8-7-16,0 5 1 16,0 3-7-16,0 1-11 15,0 0-5-15,0 0 10 16,0 0 0-16,0 0 5 15,0 0-2-15,0 0-2 16,0 0 5-16,0 0 3 0,0 0 10 16,0 1 0-16,0 3-1 15,0-2 0-15,0 2 1 16,0-2-1-16,0-1-5 16,0 4 6-16,0-1-1 15,12 2 1-15,7 0 11 16,17 0 20-16,11-2 0 15,13 1-7-15,6-4-3 16,3-1-9-16,-5 1-11 16,-9 2 8-16,-10-1-7 15,-17-2-2-15,-12 1 0 16,-7-1 9-16,-9 0-8 16,0 0 8-16,0 0-9 0,0 0-13 15,0 0-35 1,0 0-43-16,0 0-69 0,-9 0-172 15,-2 0-671-15</inkml:trace>
  <inkml:trace contextRef="#ctx0" brushRef="#br0" timeOffset="197362.81">7063 12909 1315 0,'0'0'287'16,"0"0"-155"-16,0 0 28 16,0 0-83-16,0 0-48 15,0 0-10-15,0 0 0 16,57-40 10-16,-46 39-2 0,-7 1-17 16,0 0-10-16,-2 0-14 15,-2 0 13-15,0 14 0 16,0 1-10-16,0 6 3 15,-2 1-14-15,-12 0 2 16,-1 0 9-16,-1 0-5 16,3-6-13-16,2 1 21 15,7-9-17-15,4-1 0 16,0-5-13-16,0-2 9 16,4 0 26-16,9 0 3 15,1 0 15-15,-3 0-2 16,0 0-7-16,-1 0-5 15,-4 0-1-15,0 0 1 0,1 0 21 16,-3 8-22 0,2 2 1-16,-4 2-1 15,-2 2-13-15,0 2 7 0,0-2-3 16,-12 0 9-16,-5 0 1 16,-4 0 13-16,1-2 5 15,-2-2 16-15,0-1 9 16,1-5 8-16,2-3 13 15,-1 2 12-15,3-3 1 16,2 1-23-16,5-1-33 16,-2 0-12-16,3 0-10 15,3 0-10-15,1 0-51 16,5 0-101-16,0 0-96 16,3 0-306-16</inkml:trace>
  <inkml:trace contextRef="#ctx0" brushRef="#br0" timeOffset="198309.07">7507 12984 1073 0,'0'0'601'16,"0"0"-423"-16,0 0-46 16,0 0 6-16,0 0-93 15,0 0-31-15,0 0-14 16,2-2-9-16,-2 6-4 15,0 12 13-15,-2 6 2 16,-9 4-2-16,-3 4 1 16,-1 2-1-16,-3 2 1 15,0-2-1-15,0-2-5 16,2-2-11-16,1-6 10 16,4-3 5-16,4-7 0 0,3-7-11 15,1-1 11-15,3-4 1 16,0 0 8-1,0 0 20-15,0-11-10 0,0-11-12 16,5-10-4-16,9-7 8 16,5-7-10-16,6-5 1 15,6 1-1-15,2 3 0 16,1 6 0-16,-3 8 1 16,-2 9 5-16,-6 8 3 15,-3 6-8-15,-5 3 6 16,1 6-6-16,-3 1 0 15,3 0-1-15,-3 0-10 16,0 0 10-16,-1 5 0 16,-4 4 22-16,-4 0-6 15,-4 3-7-15,0 3-2 0,-1 1-7 16,-15 0 12-16,-2 2-6 16,-2 0 1-1,3-2-6-15,-2-2 6 16,2 0-6-16,3-3 0 0,1 0 12 15,-1-3 8-15,4 2-3 16,-1-4 8-16,3 2-12 16,1-3-7-16,6-3 2 15,-2 1-2-15,3-3 5 16,0 2 2-16,0-2 11 16,0 0 19-16,0 1-15 15,3 2-4-15,11 5-9 16,1 2-10-16,5 5 3 15,5 0-9-15,3 3 6 16,3 2-4-16,3-2-1 0,-2 0 0 16,-1-1 0-16,-10-3-1 15,-3-6 10-15,-7-3 6 16,-4 0 13-16,-4-4 5 16,-1-1-7-16,0 0 0 15,0 0-9-15,-2 0-4 16,3 0-3-16,-1 0-11 15,0 0-41-15,-2-18-71 16,0 4-111-16,0-1-376 0</inkml:trace>
  <inkml:trace contextRef="#ctx0" brushRef="#br0" timeOffset="200490.56">6845 14422 620 0,'0'0'860'0,"0"0"-631"15,0 0-20 1,0 0 2-16,0 0-97 0,0 0-45 16,0 0 11-16,0-7-7 15,0 7-11-15,0 0-11 16,0 0-11-16,0 0-6 15,0 0-4-15,0 0 0 16,0 0-9-16,0 0-14 16,0 0-7-16,0 4-8 15,0 13 8-15,0 2-1 16,0 8 1-16,0 3 0 16,0-3-6-16,0 0-15 0,0-2-7 15,0-6 1 1,0-5-1-16,2-5 4 15,1-6 12-15,-3 0 12 16,2-3 2-16,-2 0 11 0,2 0 17 16,3-12 10-16,1-11-20 15,5-7-19-15,3-8 6 16,1-5-5-16,3 3-1 16,3-4-1-16,-2 8 1 15,1 6 6-15,-2 3 5 16,-2 10-12-16,-1 1 0 15,3 8 0-15,2-2-1 16,7 3-1-16,1 2-10 16,9 1-7-16,-2 0-15 15,1 2-15-15,-11 0-9 0,-10 2-58 16,-15 0-25-16,-5 0-189 16,-17 0-413-16</inkml:trace>
  <inkml:trace contextRef="#ctx0" brushRef="#br0" timeOffset="201108.25">7006 14503 977 0,'0'0'707'0,"0"0"-502"16,0 0-58-16,0 0 2 16,0 0-87-16,0 0-47 15,0 0-14-15,51-14-1 16,-33 14-2-16,-3 0-4 15,3 0-1-15,-7 0 1 16,-1 8 5-16,-10 7 1 16,0 7 0-16,-6 0-1 15,-15 2 1-15,-8 0-1 16,2-4-22-16,2-3 6 0,8-4-33 16,7-5-10-1,10-6-10-15,0-2-11 0,0 0 43 16,16 0 38-16,2 0 0 15,0 0 37-15,-3 0 10 16,1 0-16-16,-5 0-21 16,-2 0 6-16,0 0-3 15,-3 8-6-15,-3 0 9 16,-3 2-5-16,0 8-2 16,0 1-2-16,-5 2 8 15,-15 2 8-15,-2 3 7 16,-7-2-8-16,-2-4 6 15,0-4-9-15,2-5-10 0,4-8-9 16,5-3-7 0,5 0-45-16,1-3-19 0,5-14-11 15,3-10-34-15,6-13-142 16,0 10-77-16,0 6-597 0</inkml:trace>
  <inkml:trace contextRef="#ctx0" brushRef="#br0" timeOffset="202246.37">7734 14534 1061 0,'0'0'323'0,"0"0"-118"16,0 0 59-16,0 0-94 15,0 0-67-15,0 0-2 16,0 0 1-16,16-22-13 16,-16 22-13-16,0 0 0 0,2 0-9 15,-2 0-15-15,0 0-13 16,0 0-14-16,0 0-11 15,0 0-14-15,0 0-11 16,0 10-15-16,-2 9 20 16,-10 6 6-16,-1 5 0 15,0 3-2-15,-1-4-19 16,1 3-5-16,0-8 12 16,2-4-1-16,2-2 0 15,2-8 8-15,2-1-2 16,1-8 8-16,4 1-1 15,0-2-7-15,0 0 1 16,0 0 8-16,0 0 11 16,0-3 11-16,0-16-22 0,0-6 1 15,9-11-1-15,11-3 0 16,7-7 0-16,8-2-8 16,5 2 7-16,-1 6-23 15,-1 9 15-15,-9 9-1 16,-8 11 8-16,-3 5-5 15,-7 3-1-15,-1 3-3 16,-6 0-6-16,0 0-1 16,-1 3-7-16,-1 9 13 15,-2-3 2-15,0 5 8 16,0 4 2-16,0 3 0 16,-11-4-1-16,-8 6 2 15,-3-3-1-15,-2 2 1 0,0-1 0 16,1-3 0-16,4 1-1 15,5-2 2 1,3-9-2-16,7 1 0 0,4-5-1 16,0-2 1-16,0 0 0 15,2 0 12-15,13 2 16 16,1 0-1-16,1 0-8 16,4 1-12-16,-3-2-6 15,1 3 1-15,0 2-1 16,-2 0 1-16,-1-2 4 15,-3 2-5-15,-1-3 0 0,-4 1 0 16,-1-3 1 0,-7-3-2-16,0 0 0 0,0 0-6 15,0 3-12-15,0-3-32 16,-7 1-67-16,-7-1-145 16,6 0-341-16</inkml:trace>
  <inkml:trace contextRef="#ctx0" brushRef="#br0" timeOffset="202675.18">8349 14414 1467 0,'0'0'499'0,"0"0"-297"16,0 0 29-16,0 0-45 15,0 0-89-15,0 0-29 16,0 0-14-16,2-15-17 16,-2 15-8-16,0 0-29 15,-4 15-2-15,-11 8 2 16,-8 12 9-16,-6 5 6 16,-4 8-14-16,-5 6 8 15,-5 9-8-15,-5 3 9 16,-4 2-9-16,-2 2 13 15,4-2-14-15,3-2 1 0,2-6-1 16,7-3-1 0,4-7 1-16,9-10 0 0,6-13-1 15,9 0-13 1,2-16 1-16,3-5-3 16,5-6-4-16,0 0-5 15,0 0-2-15,0-13-7 0,0-5-20 16,7-1-64-16,1-6-60 15,-4 0-112-15,-2 5-402 0</inkml:trace>
  <inkml:trace contextRef="#ctx0" brushRef="#br0" timeOffset="203476.05">8293 14865 188 0,'0'0'1111'15,"0"0"-835"-15,0 0-29 16,0 0-60-16,0 0-49 16,0 0-52-16,0 0-3 15,23-63-23-15,-10 50-17 16,3-2-1-16,0 3-5 16,1 2-12-16,1 1-14 15,-1 2 2-15,2 1 5 16,-4 6-9-16,-3 0 7 15,-2 0-15-15,-1 0 6 16,-2 0-6-16,-2 10 9 0,-5 7 6 16,0 5-1-16,0 1-2 15,-12 5-5-15,-7 3-1 16,-4-4 1-16,-2 3-7 16,1-3 0-16,2-4 1 15,2 2-1-15,1-6 0 16,4 0 1-16,4-3 5 15,0-8 11-15,4 2 7 16,5-6 1-16,0-2-3 16,2-2-2-16,0 2 0 0,0-2 3 15,0 0 8 1,0 0 3-16,6 0 12 16,10 0 2-16,10 0 17 15,5 0-6-15,10 0 3 0,1 0-9 16,1 0-6-16,-1 0-2 15,-6 0-27-15,-5 0-8 16,-9 0-11-16,-4 0 0 16,-7 0-35-16,-4 0-77 15,-7-4-85-15,0-4-71 16,0 1-359-16</inkml:trace>
  <inkml:trace contextRef="#ctx0" brushRef="#br0" timeOffset="-166420.72">1282 15119 1237 0,'0'0'187'0,"0"0"-62"15,0 0-14-15,0 0-43 16,0 0 20-16,0 0-3 16,-25 4-3-16,23-4 14 15,2 0-15-15,0 0-17 0,-2 0-20 16,0 0-13-16,2 0-14 16,0 0-4-16,0 0-6 15,0 0 1-15,0 0 4 16,0 0 4-16,0 0 0 15,0 0 5-15,0 0-6 16,0 0-2-16,0 0 0 16,0 0-5-16,0 0-7 15,0 0 1-15,0 0-1 16,0 0 7-16,0 0-7 16,0 0 5-16,0 0 6 15,0 0 4-15,0 0 5 16,0 0-3-16,0 0-4 15,0 0-3-15,0 0-10 0,0 0 5 16,0 0-6-16,0 0 0 16,0 0-12-16,0 0 3 15,0 0-6-15,4 0 2 16,11 0 6-16,6 6 7 16,3 2 0-16,3 2-1 15,2 2 1-15,-2 2 0 16,-1 0 1-16,-1 3 5 15,-3-3-6-15,-1-2 0 16,-9-2 1-16,-1-2-1 16,-1-2 0-16,-8-2 0 15,0-4-2-15,-2 0 2 16,0 0 6-16,0 0 11 16,0-10 9-16,-18-11 4 0,-7-7-19 15,-8-3-4-15,-3-10-7 16,-3 1 0-16,-4-4 2 15,3 0-1-15,4 7 0 16,9 8 1-16,7 9-2 16,9 8 11-16,7 6-11 15,2 6-1-15,2 0 0 16,0 0-14-16,0 0-1 16,0 0 15-16,0 0-9 15,0 0 2-15,0 0 2 0,0 0 5 16,0 0-7-1,0-4-5-15,0-8-9 0,11-6 6 16,9-9 16-16,5-9 9 16,-1 0-7-16,-2 4-2 15,-4 2 0-15,-7 13 0 16,-7 6 6-16,-2 7-5 16,-2 0 1-16,0 4 5 15,0 0-5-15,0 0-2 16,0 0-6-16,0 0 0 15,0 0-17-15,0 0-33 16,0 0-46-16,0 0-67 16,-4 8-108-16,-2-3-381 0</inkml:trace>
  <inkml:trace contextRef="#ctx0" brushRef="#br0" timeOffset="-165673.15">1488 14802 765 0,'0'0'302'0,"0"0"-134"16,0 0 19-16,0 0-51 16,0 0 4-16,0 0 0 15,0 0-36-15,4-19-48 16,-4 13-14-16,0-5-27 15,0-3-15-15,0-2 1 16,2 2 5-16,2 0-6 16,2 6 0-16,3 2-6 15,1 6-12-15,1 0-6 16,1 2 0-16,2 18 21 16,1 7 3-16,-1 2 2 0,-1 6 8 15,-4-5-6 1,-2-6-4-16,-2-6-20 0,-1-9-1 15,-2-6-17-15,0-3-12 16,3-3 34-16,-3-11 16 16,2-1 9-16,1-1 0 15,0 6-2-15,-1 6-6 16,3-1-1-16,1 5-12 16,2 0 12-16,1 0 15 15,-1 0-14-15,4 10-1 16,-4 8 12-16,5 7 17 15,-6 3-16-15,-1 2 15 16,-6 1-18-16,-2 0 14 16,0-3 9-16,0-6 7 15,0-8 22-15,-8-6 23 16,-5-6 3-16,-5-2-28 0,-3 0-21 16,2 0-8-16,1-2-9 15,4-2-2-15,5 0-8 16,5 4-11-16,2 0-1 15,2 0-27-15,0 0-49 16,0 0-57-16,0 4-54 16,6 8-42-16,1-2-303 0</inkml:trace>
  <inkml:trace contextRef="#ctx0" brushRef="#br0" timeOffset="-164692.12">1669 14441 1162 0,'0'0'174'0,"0"0"-10"15,0 0-45-15,0 0-33 0,0 0 2 16,0 0 10-16,0 0-22 16,-2-1-10-16,2 1-22 15,0 0-24-15,0 0-20 16,0 0-6-16,14 0 6 15,3 13 22-15,6 2-5 16,1 3-8-16,5 8-9 16,3-2 9-16,-1 4-8 15,2 1 0-15,-4 5 6 16,0-5-7-16,-4-2 1 16,-4-2 0-16,-5-6-1 0,-5-7-11 15,-4-3 0-15,-3-5 11 16,-4-4 0-1,0 0 22-15,0 0 13 0,-13-4 19 16,-12-14-29-16,-10-4-19 16,-7-12-6-16,-3-1 1 15,1-8 0-15,1 3 1 16,7 4-2-16,7 2 6 16,8 6-6-16,5 6-7 15,7 0 7-15,7 4 0 16,2 1 0-16,0 2-9 15,0-2 1-15,4 3 7 16,7 4-5-16,5 2 0 16,-3 2-7-16,3 2 4 0,-2 4-7 15,1 0 15-15,-4 0 0 16,-3 0-8-16,2 4 3 16,-4 10 6-16,0 4 13 15,1 5 4-15,-4 0 11 16,-1 4-1-16,0-1-12 15,-2-7-6-15,0-1-2 16,3-5-5-16,-1-6 9 16,-2-2-5-16,2-4 3 15,1-1-3-15,-1 0 0 16,4 0-6-16,1 0 0 16,6 0 0-16,7 0 22 15,7-6-9-15,6-1 6 16,3-6 1-16,4 4-5 0,-2-1-2 15,0 1-7-15,-7 3-5 16,-2 3 0-16,-9 0 1 16,-7 2-2-1,-3 1 1-15,-8 0 11 16,0 0-1-16,-2 0 17 0,0 0 12 16,0-4 5-16,0 4-4 15,0-2-15-15,0 2-14 16,0-3-12-16,-7 3-34 15,-2 0-90-15,0 0-95 16,1 0-403-16</inkml:trace>
  <inkml:trace contextRef="#ctx0" brushRef="#br0" timeOffset="-164286.75">1990 14141 874 0,'0'0'526'0,"0"0"-385"0,0 0 16 15,0 0-39 1,0 0-40-16,0 0-25 0,0 0-15 16,0 2-6-16,0-2-7 15,0 0 1-15,0 0-5 16,0-10 1-16,11-8 21 16,7-8-14-16,2-2-11 15,0-9-17-15,1 6-1 16,-4 2-10-16,-3 4-6 15,-8 4-6-15,-1 7 6 16,-5 6-11-16,0 6-20 16,-5 2-57-16,-13 4-258 15,-1 10-207-15</inkml:trace>
  <inkml:trace contextRef="#ctx0" brushRef="#br0" timeOffset="-163974.28">1947 13954 952 0,'0'0'550'0,"0"0"-325"16,0 0-14-16,0 0-44 16,0 0-56-16,0 0-14 15,0 0-1-15,-12-2-21 16,12 2-23-16,0 0-8 16,0 0-26-16,0 0-18 15,0 0-4-15,10 0-22 16,11 10 15-16,6 5 11 15,6 6 0-15,5 3 1 0,1 2 10 16,2 3-11 0,-3-1 0-16,-7 0-1 15,-4-2-9-15,-8-7-12 0,-7-2-17 16,-3-7-10-16,-7-7-33 16,-2-3-8-16,0 0-4 15,-9-21-5-15,-11-2-213 16,-5-4-236-16</inkml:trace>
  <inkml:trace contextRef="#ctx0" brushRef="#br0" timeOffset="-163336.93">2024 13684 1525 0,'0'0'201'15,"0"0"-59"-15,0 0-91 16,0 0-29-16,0 0 6 16,0 0 19-16,0 0-11 15,6 0 14-15,7 0 28 16,5 0-19-16,7 7-14 16,4 10-16-16,4 1-10 15,3 2-5-15,-3 2-14 16,1 1 6-16,-3 0-6 15,-4-4 1-15,-3-2 9 0,-6-3-4 16,-7-8-6-16,-2-2 1 16,-7-4-1-16,-2 0 14 15,0 0 9-15,0-10 26 16,-17-15-7-16,-10-12-26 16,-12-7-10-16,-2-6-5 15,-6 0-1-15,0 3-6 16,7 7 5-16,7 8 1 15,6 12 0-15,9 6 0 16,7 8-6-16,4 4-4 16,5 0 9-16,2 2 1 15,0 0 0-15,0-2 1 16,0 0 6-16,0-2-7 16,0-2 0-16,0-6-1 15,0-6-11-15,9-8 11 0,6-10 0 16,8-6 1-1,3-8-1-15,6 0 1 0,-3-1 0 16,-5 9 6-16,-4 10 12 16,-8 12 0-16,-8 12 0 15,-4 5-8-15,0 3-10 16,0 0-12-16,0 0-32 16,0 5-31-16,0 9-10 15,0 3-39-15,0 14-28 16,-2-3-114-16,-3-2-332 0</inkml:trace>
  <inkml:trace contextRef="#ctx0" brushRef="#br0" timeOffset="-162827.49">2333 13475 1124 0,'0'0'297'0,"0"0"-23"15,0 0-117-15,0 0-80 16,0 0-35-16,0 0 8 16,0 0 0-16,-4-92-17 15,4 75 0-15,0 8-21 16,4 1-12-16,7 4-8 0,5 4-13 15,-1 0-4-15,3 0 25 16,0 10 7-16,0 1-6 16,-5 6-1-16,-1-3-1 15,-6 0 1-15,-1-4-8 16,-3-4-4-16,0-4-10 16,-2-2 4-16,1 0 9 15,2 0-3-15,3-8-7 16,0-5 17-16,5-2 4 15,1 3-2-15,0 2 6 16,1 4-5-16,1 6 5 16,-1 0 11-16,1 6 2 15,1 16-11-15,-1 4 11 0,-3 4-7 16,-4 0-3 0,-1-4 5-16,-1-4-8 0,-3-3 0 15,-2-7-6-15,0-5-8 16,0-3-39-16,0-4-54 15,-2 0-144-15,-7-4-744 0</inkml:trace>
  <inkml:trace contextRef="#ctx0" brushRef="#br0" timeOffset="-162091.78">2498 12989 1452 0,'0'0'257'0,"0"0"-62"16,0 0-110-16,0 0-51 15,0 0-22-15,0 0-6 16,0 0-6-16,20 8 13 16,3 13 10-16,6 7-2 15,4 2-12-15,3 6 1 16,-1 2-2-16,1-2-7 15,-3-1 6-15,-8-8-6 16,-5-4-1-16,-7-7-8 16,-4-9 7-16,-7-3 1 15,1-4 1-15,-3 0 23 16,0 0 14-16,-3-1 20 0,-14-16-36 16,-12-9-16-16,-5-6-6 15,-6-12-10-15,-2-7-15 16,2-8-6-16,2-3-30 15,7 6 23-15,8 6 32 16,13 14 6-16,4 8 9 16,6 10-2-16,0 6-6 15,6 2-1-15,6 1-6 16,4 7-6-16,2 2 12 16,0 0 12-16,-3 4-12 15,1 15-1-15,-3 2 1 16,-2 9 2-16,-4 1 18 15,-2 1-3-15,-3-2-16 0,-2-4 15 16,0-4-9 0,0-8 8-16,0-4 3 0,0-4-7 15,2-2-2-15,0-2-8 16,3-2-1-16,1 3 0 16,4-3-22-16,7 0 22 15,8 0 4-15,6 0 32 16,9 0-13-16,5-3 5 15,1-5-3-15,3 0-4 16,1-2-2-16,-8 3-4 16,-7 1-13-16,-10 3-2 15,-10 0 6-15,-7 3-6 0,-6 0 1 16,-2 0 15 0,0 0 2-16,0 0 4 15,0 0-22-15,-2 0-37 0,-17 0-90 16,1 0-109-16,1 0-519 15</inkml:trace>
  <inkml:trace contextRef="#ctx0" brushRef="#br0" timeOffset="-161750.9799">2940 12695 1169 0,'0'0'297'16,"0"0"-77"-16,0 0-84 15,0 0-35-15,0 0-34 16,0 0 14-16,0 0 8 16,0 0-19-16,0 0-10 15,4-12-24-15,9-7 2 16,7-10-12-16,7-5-14 15,-2-2-5-15,3-1-7 16,-4 6-20-16,-1 5-20 16,-4 5-9-16,-9 5-37 15,-3 9-29-15,-7 7-8 16,0 0-111-16,-7 4-24 16,-11 9-133-16,-3 0-561 0</inkml:trace>
  <inkml:trace contextRef="#ctx0" brushRef="#br0" timeOffset="-161505.41">2926 12458 1273 0,'0'0'342'15,"0"0"-58"-15,0 0-87 16,0 0-71-16,0 0-41 16,0 0-31-16,0 0-25 15,0-4-18-15,14 4-10 16,7 10 20-16,11 4 21 15,4 5-20-15,6 0-4 16,-2 6-9-16,-3 0-8 16,-5 2-1-16,-3-1-6 15,-7-4-46-15,-6-2-35 0,-3-6-20 16,-11-10-64-16,-2-4-116 16,0 0-263-16</inkml:trace>
  <inkml:trace contextRef="#ctx0" brushRef="#br0" timeOffset="-160941.75">3042 12123 1340 0,'0'0'382'0,"0"0"-158"0,0 0-89 16,0 0-36-16,0 0-67 15,0 0-22-15,0 0-1 16,42 0 30-16,-17 10 4 16,6 3-18-16,2 0-15 15,3 4-2-15,-1 1-8 16,-1 0 7-16,-2-2-6 16,-7 0 0-16,-4-7 0 15,-7 0-1-15,-6-5 1 16,-5-4 0-16,-3 0 20 15,0 0 52-15,0-4 46 16,-11-17-27-16,-14-8-52 16,-8-10-25-16,-8-6-14 0,-7-5-1 15,-4-3 0 1,4 3 0-16,2 10 0 16,15 10 1-16,9 12 0 0,13 7 0 15,5 7-1-15,4 4 0 16,0-1-7-16,0 1-2 15,0-5-2-15,0-2 1 16,11-7-8-16,7-9 18 16,9-8 0-16,2-9 0 15,2-7 1-15,2-1 0 16,-2 2 0-16,-4 6-1 16,-7 9 0-16,-6 10 2 15,-8 9-2-15,-4 9 0 16,-2 3-42-16,0 0-108 15,0 7-98-15,0 27 11 0,-11-4-68 16,0 0-201-16</inkml:trace>
  <inkml:trace contextRef="#ctx0" brushRef="#br0" timeOffset="-160446.37">3287 11834 1156 0,'0'0'393'0,"0"0"-78"16,0 0-115-16,0 0-51 15,0 0-45-15,0 0-30 16,0 0-21-16,0-33-32 16,0 21-20-16,0 1 1 15,0 2-2-15,2 2 0 16,11 2-14-16,5-1 0 15,1 6 5-15,-2 0-3 16,1 0 0-16,-3 10-9 16,-1 5 6-16,-5 2 2 15,-3-1 12-15,-1-4 0 16,-3-7-11-16,-2 0 10 16,2-5 2-16,-2 0 6 0,2 0 9 15,1 0 0 1,-1 0-5-16,1-3 1 0,3 0-10 15,0-1-1 1,5-1 0-16,5 4-1 0,-1 1-11 16,4 0 0-16,-3 6 4 15,-3 14 0-15,-3 4 8 16,-2 8 0-16,-6 4 10 16,-2 2-4-16,0-3 7 15,-2-6-5-15,-10-5-8 16,4-8 0-16,-1-8-18 15,-9-8-56-15,5-1-100 16,-3-13-386-16</inkml:trace>
  <inkml:trace contextRef="#ctx0" brushRef="#br0" timeOffset="-160095.4499">3472 11486 1538 0,'0'0'321'0,"0"0"-26"16,0 0-132-16,0 0-52 16,0 0-55-16,0 0-37 15,0 0-19-15,19 22 0 16,2 4 20-16,6 10 17 0,4 6-15 15,4 8-8 1,-1 6-7-16,-1 4-7 0,-2 3 8 16,-2-5-8-16,-4-6 0 15,-5-8-17-15,-5-10-5 16,-3-10-8-16,-3-8-1 16,-3-6-24-16,-4-6-27 15,-2-1-42-15,0-3-75 16,-6 0-66-16,-7-15-404 0</inkml:trace>
  <inkml:trace contextRef="#ctx0" brushRef="#br0" timeOffset="-159704.0799">3686 11671 1174 0,'0'0'278'0,"0"0"-9"16,0 0-117-16,0 0-50 15,0 0-6-15,0 0-49 16,0 0 2-16,0-87 5 16,6 81 0-16,3 4-25 15,3 2-17-15,3 0 4 16,5 11 4-16,3 8-13 16,1 6 0-16,2 4-7 15,-1 1 23-15,-4 5-3 0,-2-3 3 16,-3-2-3-1,-5-2-2-15,-3-9-3 16,-2-6-6-16,0-7 3 16,1-6-5-16,1-8 19 0,6-25 32 15,9-12 30 1,2-11-42-16,7-2-9 0,4 2-17 16,0 10-20-16,-3 11 0 15,-2 8-8-15,-6 8-36 16,-6 13-59-16,-16 10-153 15,-3 22-136-15,0 8-330 0</inkml:trace>
  <inkml:trace contextRef="#ctx0" brushRef="#br0" timeOffset="-158766.65">1754 17034 1128 0,'0'0'198'0,"0"0"-12"16,0 0-47-16,0 0 0 15,0 0-25-15,0 0 5 16,0 0 16-16,-13 4-30 15,13-4-12-15,0 0-10 16,0 0-26-16,0 0-16 16,0 0-16-16,0 0-4 15,0 0-21-15,0-8 9 16,0-5 9-16,9-10 15 0,6-3-8 16,2-6-13-1,9-2-11-15,0-2-1 0,0 0 0 16,1-1 0-16,-2 6 0 15,-5 5 0-15,-5 3-1 16,-5 9-20-16,-3 7-10 16,-4 1-29-16,-3 6-51 15,0 0-45-15,0 0-15 16,0 13-65-16,0 1-315 0</inkml:trace>
  <inkml:trace contextRef="#ctx0" brushRef="#br0" timeOffset="-158396.75">2019 17205 1255 0,'0'0'206'16,"0"0"-135"-16,0 0-36 15,0 0-16-15,0 0 23 16,0 0 32-16,0 0 46 16,20-14 13-16,-6-9 38 15,5-7-18-15,4-6-55 16,1 1-33-16,1-2-41 15,-3 7-17-15,-2 6-7 0,-2 6 0 16,-3 0 0-16,-1 9-7 16,-1-2-64-16,-4 5-23 15,1-8-76-15,-6 6-32 16,-4 0-327-16</inkml:trace>
  <inkml:trace contextRef="#ctx0" brushRef="#br0" timeOffset="-154641.22">2132 15913 134 0,'0'0'688'16,"0"0"-605"-16,0 0-12 15,0 0 43-15,0 0 15 16,0 0 67-16,0 0-3 15,3 0-21-15,-3 0-46 16,0 0-14-16,0 0-5 16,0 0-12-16,0 0-13 15,0 0-4-15,0 0-18 16,0 0-1-16,0 0-8 0,0 0-13 16,0 0-15-16,0 0-9 15,0 0-3 1,0 0-11-16,0 0-7 0,0 5-9 15,0 8 2-15,0 2 14 16,0 2-1-16,0 6 1 16,0-5-1-16,9-6-7 15,-1-2-1-15,4-2-1 16,-1-8-2-16,4 0 0 16,6 0 9-16,4-4 3 15,1-13 8-15,-3 2-8 16,1 3 1-16,-6 2 8 15,-5 6-9-15,-4 0-1 0,2 4 0 16,-2 0-9 0,2 0 4-16,0 4 5 0,2 5-8 15,-1 3 8-15,-5 3 0 16,-1 3-5-16,-6-4 6 16,0 8 1-16,0 3 12 15,0 4 3-15,-2-3-7 16,-7 0-8-16,2-8 0 15,3-4 5-15,1-10-4 16,3 0-2-16,0-4 0 16,0 0-13-16,0 0-18 0,0 0-45 15,-6-4-53 1,-1-6-112-16,-2 2-501 0</inkml:trace>
  <inkml:trace contextRef="#ctx0" brushRef="#br0" timeOffset="-154215.25">2022 15873 514 0,'0'0'218'0,"0"0"-109"0,0 0 16 16,0 0 37-16,0 0 14 16,0 0-15-16,0 0 2 15,-21 10-51-15,21-10-24 16,0 0-37-16,0 0-17 16,0 0 3-16,0 0 2 15,0-4 5-15,9-14-19 16,7-8 43-16,9-10 26 15,-2-4-23-15,3-3 7 16,0 6-17-16,-6 9-28 16,-7 6-12-16,-6 8-4 15,-2 10-6-15,-5 4-4 16,0 0-7-16,0 0 1 16,0 0 0-16,0 0-1 0,0 0-52 15,0 0-80 1,0 0-108-16,0 0-286 0,0 0-387 0</inkml:trace>
  <inkml:trace contextRef="#ctx0" brushRef="#br0" timeOffset="-153553.3299">2228 15488 1039 0,'0'0'348'0,"0"0"-149"16,0 0-39-16,0 0-69 0,0 0-22 15,0 0 4-15,0 0-12 16,23 0-30-16,-9 0 7 16,5 0-11-16,8 0-18 15,4 0 4-15,5 0-3 16,4 12 1-16,0 4-4 15,-2-3-5-15,-8-2-1 16,-2 1 1-16,-10-3-1 16,-3-4 0-16,-8 0 0 15,-3-5-1-15,-1 0 15 16,-3 0-2-16,0 0 15 16,0 0 33-16,0-9 28 15,-16-6-28-15,-7-9-48 16,-6-5-4-16,-6-11-7 0,-5-6-2 15,-5 0 0-15,5 0 0 16,4 10 1-16,10 4 0 16,11 16 20-16,3 6 18 15,8 10-26-15,2 0-13 16,2 0-8-16,0 0-3 16,0 0 10-16,0 0-8 15,0 0 9-15,0 0-1 16,0 0-9-16,0 0 8 15,0-4 1-15,0 4-8 16,0 0 7-16,0-5-6 16,6 1 2-16,8-6 0 0,3-12 6 15,10-6 8 1,4-12 6-16,5-8-6 0,-3-2 2 16,-5 5 2-16,-7 14-4 15,-8 11-7-15,-5 10 9 16,-6 10-9-16,-2 0-1 15,0 0-62-15,0 0-92 16,0 22-172-16,-14 0-162 16,1 1-829-16</inkml:trace>
  <inkml:trace contextRef="#ctx0" brushRef="#br0" timeOffset="-153025.8599">2581 15146 882 0,'0'0'398'16,"0"0"-225"-16,0 0 29 16,0 0-37-16,0 0-47 15,0 0 1-15,0 0-25 16,4-14-13-16,-2 1-25 15,5-4-33-15,-3-2-22 16,6 1 0-16,-2 0-1 16,3 8 0-16,-1 4-14 0,3 6-5 15,0 0 0 1,3 0 4-16,0 16 14 0,-1 2 1 16,-1 0 6-16,-4 1-5 15,-3-12-1-15,-3 3 1 16,-2-10 0-16,1 0 1 15,-1 0-2-15,1 0-1 16,-1 0-18-16,4-4 10 16,3-6-2-16,3-4 11 15,3-2 0-15,3 2 3 16,2 0 9-16,-2 0 3 16,-1 8-1-16,1 6-13 15,-3 0 27-15,2 4-27 16,-7 14 11-16,2 8-2 15,-5 4 0-15,-5-2 2 16,-2 2-4-16,0-7-1 16,0-1-1-16,0-4-6 0,-19-4-75 15,2-8-129-15,-1-4-398 16</inkml:trace>
  <inkml:trace contextRef="#ctx0" brushRef="#br0" timeOffset="-152087.75">2824 14464 1126 0,'0'0'570'0,"0"0"-386"16,0 0-43-16,0 0-42 15,0 0-37-15,0 0-6 16,0 0-10-16,-2-2-31 16,4 2-15-16,17 10 0 15,8 8 16-15,6 8 1 16,10 1-3-16,-1 6-13 15,3 5 7-15,-3-2-7 16,-4 0 0-16,-7-4-1 16,-6-6-11-16,-7-4-2 15,-7-9 5-15,-3-3 7 16,-5-9 1-16,-3 2 0 0,0-3 10 16,0 0 17-16,-5-3-4 15,-17-13-23-15,-9-6-11 16,-7-9-8-16,-6-7 3 15,-3-6-5-15,2-4-1 16,6 3 10-16,6 1 3 16,14 8 9-16,7 6 6 15,10 8-5-15,2 4 0 16,0-1-1-16,8 10-6 16,8-1-2-16,5 4 8 15,4 1-1-15,-1 5 0 16,-2 0 0-16,-4 0-6 15,-5 8 0-15,-4 10 7 0,-4 11 0 16,-5 5 15 0,0 2-6-16,0-5 2 0,0 0-3 15,0-9-8-15,0-4 1 16,0-9 4-16,9-3-5 16,4-4 0-16,5-2 10 15,5 0 9-15,4 0 3 16,4 0-4-16,2-11 3 15,-2-5-1-15,0-1-5 16,-2 4 0-16,-5-3 18 16,-4 4 1-16,-1 3 0 15,-6 2-7-15,-2 3-14 0,-2 0-7 16,0 2-6 0,-3-1 1-16,1 2-1 15,-3 1-15-15,1 0-74 0,-5 0-59 16,0 0-166-16,0 0-376 0</inkml:trace>
  <inkml:trace contextRef="#ctx0" brushRef="#br0" timeOffset="-151326.78">2687 16598 808 0,'0'0'261'16,"0"0"-165"-16,0 0 25 15,0 0-74-15,0 0 48 16,0 0 35-16,0 0 17 15,-100 48 14-15,96-48-2 16,2 0-29-16,2 0-40 0,0 0-34 16,0 0-7-1,0 0 8-15,0 0-9 0,0 0 8 16,0-9-14-16,4-13-26 16,12-22 7-16,20-32 12 15,26-54 9-15,36-56 5 16,20-30 18-16,5 2 15 15,-21 26 24-15,-36 60-27 16,-23 36-7-16,-19 35-40 16,-6 9-19-16,1 3 1 15,-4 6-13-15,-1 6 5 16,-6 16-6-16,-7 6-9 16,-1 11-29-16,0 0-49 15,0 0-35-15,0 14-45 0,-3 10-6 16,-22 33-69-16,3-11-125 15,-1 2-450-15</inkml:trace>
  <inkml:trace contextRef="#ctx0" brushRef="#br0" timeOffset="-150744.78">3148 16204 1255 0,'0'0'292'15,"0"0"7"-15,0 0-141 16,0 0-32-16,0 0-9 16,0 0-36-16,0 0-13 15,-4-117 9-15,18 92-19 0,-1 0-3 16,1 6 9-1,-3 9-19-15,-1 6-41 0,-3 4-4 16,3 4-17-16,-2 18 17 16,3 14 12-16,-1 10 3 15,-2 6 1-15,1-6-8 16,-3-2-7-16,2-5 5 16,-2-11-5-16,3-6-1 15,-3-14-1-15,2-3-11 16,-2-5-1-16,7 0 13 15,4-23 6-15,11-12 48 16,3-13 22-16,3-8-24 16,-1-1-15-16,-6 7 1 15,-4 11-2-15,-10 13-18 16,-5 8-18-16,-6 12-11 0,-2 6-135 16,0 0-162-16,-2 6-498 15</inkml:trace>
  <inkml:trace contextRef="#ctx0" brushRef="#br0" timeOffset="-149829.65">2708 17726 405 0,'0'0'1454'16,"0"0"-1297"-16,0 0-14 15,0 0-81-15,0 0-16 16,0 0 9-16,0 0 15 15,0-30 17-15,0 8-1 16,10-6-35-16,9-6-6 16,1-2-8-16,-1-1-6 15,4 2-31-15,-3 8-1 16,-2 5 1-16,-4 9-2 16,-4 2-13-16,-3 7-23 15,-3 4-40-15,-2 0-29 16,-2 0-22-16,0 6-62 15,0 15-76-15,0-2-269 0</inkml:trace>
  <inkml:trace contextRef="#ctx0" brushRef="#br0" timeOffset="-149521.1">2872 17650 1249 0,'0'0'326'15,"0"0"-205"-15,0 0 15 16,0 0-97-16,0 0 26 16,0 0 92-16,0 0 23 15,5 0-32-15,-5 0-12 16,0 0-34-16,0 0-34 0,3 0-13 16,-3 0-29-1,4 0-14-15,2-4-11 0,5-13 8 16,7-6 27-16,7-11 19 15,2-2-19-15,2-5-16 16,-1 1-11-16,-3 8-9 16,-7 7-1-16,-5 10-78 15,-9 15-88-15,-4 0-149 16,0 0-446-16</inkml:trace>
  <inkml:trace contextRef="#ctx0" brushRef="#br0" timeOffset="-77817.77">4698 9735 704 0,'0'0'409'16,"0"0"-215"-16,0 0-52 0,0 0-19 16,0 0-50-16,0 0-1 15,-3 0-16-15,3 0-20 16,0 0-4-16,0 0 25 15,0 0-3-15,0 0 22 16,0 0-7-16,0 0 12 16,0 0-29-16,0 0 5 15,0 0 0-15,0 0 5 16,0 0-15-16,0 0-9 16,0 0-4-16,0 0-10 0,0 0-23 15,0 0-1 1,0 0-7-16,0 0-8 0,5 4 9 15,3 10-2-15,5 2 8 16,6 4 0-16,-1 1 5 16,-1 2-4-16,3 0-2 15,-2 1-3-15,0-4 3 16,-3-2-5-16,-1 0-6 16,-1-3 11-16,-1 2 0 15,-4-1-7-15,-1-1 8 16,-3-2 0-16,1-1-10 15,0-2-2-15,-5-4 12 16,2-2-8-16,-2-4 8 16,0 0 7-16,0 0 17 15,0-1-3-15,-4-16-20 0,-8-5 14 16,-1-4-15-16,-1-6 0 16,3-2 0-16,5-2-2 15,-1-3 1-15,4 2-8 16,1 2 0-16,2 3 0 15,0 8 0-15,0 6 3 16,0 6 5-16,0 2-1 16,0 4-10-16,2 0 2 15,8-2-6-15,0 2 1 16,2 0 7-16,-2 0 1 16,-3 6-2-16,-2 0-3 15,-3 0-1-15,-2 0-23 16,0 6 11-16,0 8-6 15,0 3 12-15,0 0 17 16,0 3-6-16,0 4 8 0,-7 0 16 16,0 2-15-1,2 1 7-15,-3-1-2 0,2-2-6 16,1-4 0-16,3-9-1 16,2-2 0-16,0-9-3 15,0 0 4-15,0 0 26 16,0 0 5-16,0 0-10 15,0-2 0-15,0-2 0 16,0 1-7-16,0 3 3 16,-2 0-10-16,2 0-6 15,0 0 4-15,0 0-4 0,0 0 11 16,0 0-7-16,0 0-4 16,0 0 9-16,0 0-10 15,0 0 1-15,0 0 0 16,0 0-1-16,0 0 0 15,0 0 0-15,0 0 0 16,0 0 0-16,0 0-4 16,0 0 3-16,2 0-4 15,14 0 4-15,6-1 1 16,7-3 0-16,4-2 1 16,3-1-1-16,2 1-1 15,-1 2 1-15,-1 2 5 0,-7 1-4 16,-2 1 0-1,-6 0-1-15,-8 0 0 0,-6 0 1 16,-1 0 6 0,-4 0 13-16,1 0 11 0,-3 0 4 15,0 0 1-15,0 0 0 16,0 0-12-16,0 0-15 16,0-2 6-16,0 2-8 15,0 0-7-15,0 0 0 16,0-3-6-16,0 3-41 15,0-9-82-15,-3 0-133 16,-5 0-741-16</inkml:trace>
  <inkml:trace contextRef="#ctx0" brushRef="#br0" timeOffset="-76415.0399">5978 9651 909 0,'0'0'386'0,"0"0"-138"16,0 0-53-16,0 0-66 15,0 0-67-15,0 0-5 16,0 0-15-16,0-8-1 16,0 8-17-16,0 0-24 15,0 0 0-15,7 12-6 16,4 7 5-16,2 0 0 0,3 6 1 15,0 0 1-15,-3 0 5 16,0-1-6-16,1-4 0 16,-5 0-1-16,0-6 1 15,-3-3 0-15,-1-3 0 16,-2-1 0-16,-1-3 0 16,-2-4 0-16,0 2 0 15,0-2 0-15,0 0 9 16,0 0 8-16,0 0 20 15,0-9-3-15,-5-9-15 0,-4-5-18 16,-4-5-1 0,3-7-1-16,2-1-6 0,3 2-1 15,5 7 0 1,0 4 7-16,0 4-7 0,0 6 2 16,11 1-1-16,3 2-3 15,1 1 4-15,3 2-3 16,1 1 4-16,-2 4 4 15,-3 2-8-15,-1 0-2 16,-8 0 5-16,-2 15-1 16,-3 6-12-16,0 1 19 15,0 0 7-15,-6 2 2 16,-3-4-9-16,3-2 0 0,0-3 1 16,4-4 9-1,2-1-10-15,0-2-1 16,0-4-1-16,0 1 1 0,0-5 1 15,2 1 12-15,10-1 19 16,3 0 1-16,8 0 5 16,3 0-12-16,4-6-3 15,-1-2-8-15,0 1 6 16,-6 0 0-16,-2 1-19 16,-5 3 14-16,-5 2-14 15,-5 1 7-15,-4 0-8 16,-2 0 0-16,0 0 0 15,0 0-13-15,0 0-9 16,0 0-24-16,0 0-1 16,-15 0-68-16,-1 0-108 0,3 0-388 15</inkml:trace>
  <inkml:trace contextRef="#ctx0" brushRef="#br0" timeOffset="-76075.4">6337 9551 1405 0,'0'0'405'0,"0"0"-121"15,0 0-122-15,0 0-51 0,0 0-56 16,0 0-8 0,0 0-10-16,0-4-13 0,0 6-15 15,0 12 30 1,2 5 1-16,1 6-1 0,-1 7-15 15,0 3-2-15,0 4-10 16,0 5-11-16,0 0-1 16,-2 2 0-16,2-3 1 15,-2-3-2-15,0-8 1 16,0-10-6-16,4-6-4 16,-2-9 4-16,0-2-1 15,-2-5-28-15,2 0-12 16,-2-2-34-16,4-20-63 15,-1 2-120-15,-1 1-327 0</inkml:trace>
  <inkml:trace contextRef="#ctx0" brushRef="#br0" timeOffset="-75616.58">6444 9735 801 0,'0'0'562'0,"0"0"-367"16,0 0-25-16,0 0-43 15,0 0-75-15,0 0-4 16,0 0 17-16,20-56 25 16,-16 51 2-16,1 2 2 15,-1 1-36-15,-1 2-10 16,-1 0-25-16,3 0-12 0,1 2 2 15,3 9 6 1,3 6 1-16,-4 3-7 0,-1 4-1 16,-3 2 7-16,-2 2 12 15,-2 3-2-15,0-3 2 16,0-2-18-16,0-4-1 16,0-4-11-16,0-6-1 15,0-6-5-15,0-4 5 16,0-2 13-16,4 0 7 15,17-16 11-15,8-9-4 16,8-7 20-16,4-4 1 16,-1 0-7-16,-9 8-18 0,-6 6-12 15,-8 8-11-15,-9 6-28 16,-6 7-105-16,-2 1-89 16,-10 0-244-16,-5 2-466 15</inkml:trace>
  <inkml:trace contextRef="#ctx0" brushRef="#br0" timeOffset="-73730.11">281 12416 1401 0,'0'0'277'0,"0"0"-118"16,0 0-86-16,0 0-14 15,0 0-28-15,0 0 0 0,0 0-17 16,10 0-13 0,-4 0 12-16,5 12 22 0,5 6 15 15,-1 4 3-15,5 4-20 16,0 5-8-16,2-1-15 16,3-2-8-16,0-2-1 15,0-2-1-15,-2-4 1 16,0-2-1-16,-3-4 0 15,-5-4 0-15,-3-4 0 16,-5-2 0-16,-3-4-6 16,-4 0 5-16,0 0 1 15,0-2 33-15,-7-16 7 16,-15-12-30-16,-9-9-1 0,-7-6-8 16,-3-4-1-1,1 2 0-15,5 6 2 0,8 7-1 16,7 8 2-16,7 6-2 15,6 6 0-15,7 4-1 16,0-2-1-16,0-2-21 16,2-1 6-16,11-2 9 15,1 5 7-15,-1 4 0 16,1 6-8-16,-1 2-1 16,1 0 3-16,-3 14 0 15,2 6-2-15,-4 0-1 16,0 0 8-16,-6 0-4 15,3 0 5-15,-4 0 1 16,-2 2 6-16,0 5-5 16,0-2 5-16,0 1 2 0,0-2-9 15,0-5 0 1,2-9 2-16,0-6-2 0,3-4-11 16,2 0 11-1,4-16 7-15,3-8 3 0,5-5 4 16,1 3 9-16,3 7-6 15,1 4-11-15,-2 7-6 16,1 4-1-16,-4 4 0 16,-1 0 0-16,-5 0-10 15,-3 0 4-15,-6 0-1 16,-2 0 1-16,-2 0-6 16,0 0-11-16,0 0-38 15,-4 0-86-15,-8 0-340 0</inkml:trace>
  <inkml:trace contextRef="#ctx0" brushRef="#br0" timeOffset="-73394.11">638 12306 1041 0,'0'0'361'0,"0"0"-133"0,0 0-95 16,0 0-28-1,0 0-42-15,0 0-1 0,0 0-33 16,0 0-10-16,6-6 1 16,7-10 17-16,6-6 6 15,-1-4-11-15,1-4-16 16,2 2 1-16,-3 3-11 15,-5 4-5-15,-2 4-1 16,-2 5-6-16,-7 5-55 16,1 2-43-16,-3 3-40 15,0 2-139-15,-10 0-275 16,-5 0 50-16</inkml:trace>
  <inkml:trace contextRef="#ctx0" brushRef="#br0" timeOffset="-73135.83">676 12115 803 0,'0'0'392'0,"0"0"-49"16,0 0-96-1,0 0-47-15,0 0-43 0,0 0-34 16,0 0-36-16,0 0-19 16,0 0-23-16,0 0-29 15,0 3-16-15,0 2 0 16,8 5 0-16,8 3 0 15,2 0 2-15,4 4 5 16,1-2-7-16,-1 3-3 16,-2 1-49-16,0-3-35 15,-5-2-45-15,-1-4-65 0,-10-8-67 16,-2-2-117 0,-2 0-845-16</inkml:trace>
  <inkml:trace contextRef="#ctx0" brushRef="#br0" timeOffset="-72446.2399">758 11739 1285 0,'0'0'395'0,"0"0"-179"16,0 0-125-1,0 0-44-15,0 0-35 0,0 0-1 16,0 0 8-16,42 18 5 16,-23-3-2-16,2 7-6 15,2 3-8-15,1 3-8 16,-1 1 6-16,-4 3-6 16,0-5 0-16,-7-3-3 15,-2-2-13-15,-3-6-18 16,-3-4 24-16,-3-5 9 15,-1-4 1-15,0-3 20 16,0 0 13-16,0 0 8 16,-10-13-17-16,-10-8-7 15,-5-2-15-15,-4-6 5 16,-2-3-7-16,0-5 0 0,4-2-2 16,5-2-5-16,8 1-3 15,8 4 4-15,6 2 0 16,0 8-2-16,0 4-2 15,6 8-2-15,8 6 3 16,-1 1 1-16,1 6 2 16,3 1 5-16,0 0 1 15,-5 0 1-15,1 0 0 16,-3 5 12-16,-6 14-1 16,-1 4-12-16,-3 6 12 15,0 3-1-15,0 1 0 16,0-3-4-16,0-6 2 15,0-4-9-15,6-6-1 16,0-5-22-16,4 0 23 0,1-5 1 16,3-2 8-16,3 0 3 15,3-2 3 1,5 0 7-16,3 0-3 0,3-12-4 16,1-5-3-16,-7 2 0 15,1-1-4-15,-10 3-8 16,-5 6-16-16,-8 3-49 15,-3-5-99-15,0 5-140 16,-9-2-1289-16</inkml:trace>
  <inkml:trace contextRef="#ctx0" brushRef="#br0" timeOffset="-72096.9899">1056 11484 818 0,'0'0'905'16,"0"0"-705"-16,0 0-61 15,0 0-58-15,0 0-38 16,0 0-13-16,0 0 1 16,14 0 3-16,-5 9 32 15,5 1-7-15,-1 9-24 16,5 2-1-16,1 2-15 15,4 7-4-15,-3 5-9 16,2 1-5-16,-4-3 0 0,0 0 1 16,-5-5-1-1,-2-8-1-15,-1-8-6 16,-6-4-14-16,-2-6-7 0,0-2-9 16,-2 0-10-16,0 0-9 15,0-9-50-15,0-4-146 16,0-6-610-16</inkml:trace>
  <inkml:trace contextRef="#ctx0" brushRef="#br0" timeOffset="-71682.7">1257 11526 937 0,'0'0'372'15,"0"0"-188"-15,0 0-66 16,0 0-19-16,0 0-4 16,0 0 1-16,0 0-12 15,15-73-1-15,-7 70-12 16,0 0-15-16,5 3-19 16,3 0-21-16,5 6 8 15,-4 15 1-15,1 5 3 16,-3 7-3-16,-3-2-1 15,-4 5-8-15,-1-2-1 16,0-4-2-16,0-4-2 16,-2-8-10-16,1-8 0 15,0-6 1-15,1-4-1 0,4-1 36 16,5-22 20-16,4-13 10 16,5-6-24-16,-1-4-27 15,0 0-10-15,-1 7-5 16,-5 8-1-16,-7 10-18 15,-5 10-54-15,-6 11-97 16,0 8-169-16,0 11-495 0</inkml:trace>
  <inkml:trace contextRef="#ctx0" brushRef="#br0" timeOffset="-71056.8">790 13377 955 0,'0'0'317'0,"0"0"-214"15,0 0 0-15,0 0 13 16,0 0-14-16,75-126-52 16,-55 96-27-16,-1 2-8 15,-2 6-14-15,-8 5 8 16,2 7-9-16,-2 7-1 15,-5 3-104-15,-2 12-57 16,0 7-113-16,-2 3-639 0</inkml:trace>
  <inkml:trace contextRef="#ctx0" brushRef="#br0" timeOffset="-70892.26">952 13403 149 0,'0'0'1441'0,"0"0"-1184"15,0 0-55-15,0 0-97 16,0 0-67-16,0 0-28 16,69-106-10-16,-45 70-22 15,1 2-96-15,2-9-84 16,-9 12-163-16,-3 5-424 0</inkml:trace>
  <inkml:trace contextRef="#ctx0" brushRef="#br0" timeOffset="-70337.13">1079 12733 1045 0,'0'0'401'0,"0"0"-122"16,0 0-70-16,0 0-36 15,0 0-77-15,0 0-20 16,0 0-25-16,-9-17 0 16,9 17-16-16,0 11-6 15,2 1 27-15,11 1-17 0,-1 0-19 16,3 3-12-1,3 0 2-15,0 2-9 0,4 3 0 16,-1-1 5-16,0 0-5 16,-3 0 0-16,-2-4-1 15,-3-2-9-15,-4-3-11 16,1-2-20-16,-6-5-31 16,-2-2-40-16,-2-2-62 15,0-5-50-15,0-10-97 16,0-5-614-16</inkml:trace>
  <inkml:trace contextRef="#ctx0" brushRef="#br0" timeOffset="-70130.55">1270 12661 1313 0,'0'0'372'0,"0"0"-94"16,0 0-99-16,0 0-64 15,0 0-60-15,0 0-24 16,0 0-17-16,-6 0-14 16,6 0-7-16,0 0-12 15,0 0-43-15,0 4-64 16,6 6-67-16,4 0-148 16,-4-4-657-16</inkml:trace>
  <inkml:trace contextRef="#ctx0" brushRef="#br0" timeOffset="-69648.69">1362 12443 1058 0,'0'0'282'0,"0"0"-70"0,0 0-34 16,0 0-31-16,0 0-34 15,0 0-3-15,0 0-29 16,0 0-29-16,0 5-12 16,0 5-2-16,0 4-29 15,4 3-2-15,5-2-6 0,0 3-1 16,2-3 1 0,1-1-1-16,1-3-1 0,1-2-7 15,-2-5-4 1,2-4 11-16,1 0-4 15,4 0 5-15,-4-6 9 0,-1-2-8 16,-3 2 11-16,-5 4-11 16,0 2 0-16,-3 0-1 15,0 0 1-15,-1 8 11 16,2 6-10-16,-2 0 14 16,1 2-7-16,-1 1 1 15,-2 2 2-15,0 1 10 16,0-2-4-16,0 0-9 15,0-4-7-15,-2-3-2 16,-1-2-26-16,1-3-36 0,0-2-18 16,0-2-28-1,-11-2-43-15,6 0-200 0,-7 0-310 0</inkml:trace>
  <inkml:trace contextRef="#ctx0" brushRef="#br0" timeOffset="-69296.31">1288 12461 960 0,'0'0'351'16,"0"0"-155"-16,0 0-60 16,0 0-34-16,0 0-3 15,0 0-48-15,0 0 27 16,54-34 11-16,-34 15-21 16,0 1-19-16,-4 2 5 15,-3 4-12-15,-7 2-23 16,-1 4-4-16,-3 4-14 15,-2 2-1-15,0 0-3 16,0-3-63-16,0 2-136 0,2-2-200 16,-2-1-822-16</inkml:trace>
  <inkml:trace contextRef="#ctx0" brushRef="#br0" timeOffset="-68481.52">1511 12197 1283 0,'0'0'317'0,"0"0"-92"16,0 0-129-16,0 0-31 16,0 0-37-16,0 0 2 15,0 0 38-15,25 9 14 0,-15 3-12 16,4 4-14-16,1 2-20 15,4 4-13-15,-2 1-9 16,3 4-13-16,1-1 5 16,-4 1-4-16,3-4 0 15,-3-1-2-15,-2-4-15 16,-5-5-6-16,0-4 7 16,-4-5 0-16,-3-2-1 15,-1-2-5-15,-2 0 15 16,0 0 5-16,0-10 14 15,-2-8-13-15,-11-4 0 16,-6-6 9-16,-1-6-10 16,-4-2 0-16,4 0 1 0,-3-2 0 15,3 4-1-15,7 6-1 16,2 6 1-16,2 6 0 16,6 6 0-1,1 2-8-15,2 2 2 0,0 2-5 16,0 0 2-16,12-1 3 15,1 5-1-15,3 0 0 16,-1 0 5-16,3 0 1 16,-2 0 1-16,-5 0 0 15,4 6-1-15,-6 5 1 16,-1 3 9-16,-4 4-9 16,-2 2-21-16,-2 4 21 15,0-2 5-15,0 0-4 0,0-4 6 16,0-4 4-1,0-6-3-15,0-4-2 0,0-4 15 16,0 0 15-16,2 0 13 16,0 0-21-16,3 0-18 15,0 0-9-15,8 0 0 16,0 0 10-16,7 0 7 16,4 0 18-16,5-4 17 15,4-10 6-15,4-5 9 16,-2 2-20-16,-1 1-29 15,-8 4-5-15,-4 4-4 16,-8 4-9-16,-5 2 1 0,-5 2-2 16,-4 0 11-1,2 0 16-15,-2-3 56 16,0 2-35-16,0-2-12 16,0 2-36-16,0-12-31 15,-11 4-201-15,-7-5-644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11:47:21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2418 13790 439 0,'0'0'87'0,"0"0"-86"16,0 0-1-16,0 0-3 0,0 0-4 15,0 0 2 1,-43 18-35-16,37-16-24 16,2 0-228-16</inkml:trace>
  <inkml:trace contextRef="#ctx0" brushRef="#br0" timeOffset="2797.27">3329 11551 408 0,'0'0'197'0,"0"0"-50"16,0 0 23-16,0 0-79 15,0 0-39-15,0 0 9 0,0 0-2 16,2-4-30-1,-2 4-23-15,0 0-6 16,0 0-28-16,0 0 4 16,0 0-17-16,0 0 15 0,0 0 13 15,0 0 3-15,0 0-2 16,0 0 2-16,0 0-1 16,0 0-40-16,0 0-80 15,0 0-17-15,0 0-65 16,0 0 8-16</inkml:trace>
  <inkml:trace contextRef="#ctx0" brushRef="#br0" timeOffset="2894.89">3329 11551 49 0,'4'-4'101'0,"-4"4"-42"16,0 0 9-16,0 0-35 16,0 0-5-16,0 0-1 15,0 0-27-15,0 0-265 0</inkml:trace>
  <inkml:trace contextRef="#ctx0" brushRef="#br0" timeOffset="3128.56">3329 11547 479 0,'0'0'140'15,"0"0"-101"-15,0 0-23 16,0 0-16-16,0 0-1 16,0 0-1-16,0 0 0 15,-4 0 1-15,4 0 1 16,-3 0-10-16,1 4-35 16,-2 3-117-16</inkml:trace>
  <inkml:trace contextRef="#ctx0" brushRef="#br0" timeOffset="4011.71">3327 11596 586 0,'0'0'191'16,"0"0"-117"-1,0 0 19-15,0 0-30 0,0 0-32 16,0 0 4-1,0 0 37-15,0 0-15 0,0 0-9 16,0 0 14-16,0 0-14 16,0 0-8-16,0 0 0 15,0 0-4-15,0 0 10 16,0 0-5-16,0 0-12 16,0 0-10-16,0 0-18 15,0 0 0-15,0 0-1 16,0 0 0-16,0 0 1 15,0 0-1-15,0 0 0 0,0 0 1 16,0 0-2 0,0 0 2-16,0 0-1 0,0 0 0 15,0 0-1-15,0 0 1 16,0 0 0-16,0 0 3 16,0 0 3-1,0 0-6-15,0 0 2 0,0 0-2 16,0 0 1-16,0 0-1 15,0 0 0-15,0 0 0 16,0 0 0-16,0 0 0 16,0 0 0-16,0 0 0 15,0 0 0-15,0 0 0 16,0 0-7-16,0 0-48 16,0 0-101-16,4 0-100 15,0 0-442-15</inkml:trace>
  <inkml:trace contextRef="#ctx0" brushRef="#br0" timeOffset="12618.33">3478 11712 629 0,'0'0'185'15,"0"0"-130"-15,0 0-3 16,0 0-32-16,0 0-17 15,0 0-2 1,0 0-1-16,3-25 2 0,-3 16-1 16,-5 2-1-16,-3-2-19 15,-8 3-26-15,3 3-73 16,-1 0-384-16</inkml:trace>
  <inkml:trace contextRef="#ctx0" brushRef="#br0" timeOffset="13166.34">3296 11537 434 0,'0'0'188'0,"0"0"-38"16,0 0-17-16,0 0-67 16,0 0-24-16,0 0-10 15,0 0-6-15,0-15-4 16,0 15-8-16,0 0-1 16,0 0 3-16,0 0 6 15,0 0-5-15,0 0 9 16,0 0 44-16,0 0-11 15,0 0-34-15,0 0-5 0,0 0-20 16,0 0 5 0,0 0-5-16,0 0 0 15,0 0-2-15,0 0 2 16,0 0-1-16,0 0 1 0,0 0 0 16,0 0-20-1,0 0-34-15,0 0-54 0,0 0-117 16,-2 0-408-16</inkml:trace>
  <inkml:trace contextRef="#ctx0" brushRef="#br0" timeOffset="14102.87">3281 11518 618 0,'0'0'210'16,"0"0"-156"-1,0 0-21-15,0 0 25 0,0 0 4 16,0 0-13-16,0 0 15 16,0 0-5-16,0 0-1 15,0 0 4-15,0 0 2 16,0 0-10-16,0 0-9 15,0 0-7-15,0 0 2 16,0 0-10-16,0 0-14 16,0 0 1-16,0 0-4 15,0 0-11-15,0 0-1 16,0 0-1-16,0 2 0 16,0 0-6-16,4 4 6 15,0 0 0-15,3 3 2 16,-1-1 9-16,4 3-9 15,-4-3 14-15,3 2-10 16,-1-1 4-16,2-2-9 0,-3 1 13 16,1-2-5-16,-1 2 7 15,-2 0-7-15,1-1-9 16,-1-1 8-16,-1-2-8 16,0 1 1-16,1-3 0 15,-1 2 1-15,1 0 5 16,4 0 5-16,0 2-4 15,0 0 6-15,0 1-13 16,2-1 6-16,-5 1-6 16,4-1-1-16,-4 1 2 15,1-3-2-15,-3-1 12 16,2 1-12-16,0 3 0 16,-2-1 0-16,-2 0 0 0,2 0 2 15,1 2 10-15,-3-2-12 16,0-2 0-16,2 2 2 15,0-4-2-15,-2 1 2 16,0 0 4-16,0-2-6 16,1 1 0-16,1 1 0 15,-2-1 0-15,2-1 8 16,-2 2-1-16,2-1-1 16,-1 0 0-16,2 0 10 15,-3-1-16-15,0-1 11 0,-2 0 1 16,0 3 15-16,0-3 6 15,0 0 10-15,0 0-2 16,0 0-5-16,0 0-36 16,-4 0-22-16,-27-10-112 15,4-1-221-15,-2-3-802 0</inkml:trace>
  <inkml:trace contextRef="#ctx0" brushRef="#br0" timeOffset="15451.69">3354 11546 548 0,'0'0'185'15,"0"0"-82"-15,0 0-44 0,0 0 4 16,0 0 14 0,0 0 3-16,0 0-44 15,0-64-26-15,2 54 20 16,4 0-18-16,4-2-11 15,-1 2-1-15,1-2 9 0,4 3-8 16,-3 2 6-16,-2 3-5 16,0-1 32-16,-2 2-6 15,-1 3-14-15,1 0-13 16,2 0 0-16,2 0-1 16,2 0 1-16,-1-3 5 15,-1 3 14-15,-5 0 13 16,2 0 14-16,-6 0-18 15,0 0-16-15,-2 0-7 16,0 0-6-16,0 0 3 0,0 0 9 16,0 4-4-16,0 1 7 15,0 3-4-15,0 0 7 16,0 2 2-16,-10 4-5 16,2-1-5-16,-5 4 3 15,1 1-6-15,-1 0-5 16,-1 3 11-16,3 0-12 15,3 1 5-15,1-4 4 16,0-2-10-16,5-4-7 16,2-6 7-16,0-3 0 15,0-3 39-15,0 0 50 16,0 0 20-16,0 0-15 16,0 0-31-16,0 0-32 0,-3 0-30 15,3 0 5-15,-2-3-4 16,2 1 0-16,0 2 4 15,-2 0-6-15,2 0 1 16,0 0 5-16,-2 0-6 16,2 0 1-16,0 0-1 15,0 0 0-15,0 0 0 16,0 0 0-16,0 0-2 16,0 0 1-16,0 0 0 15,0 0 0-15,0 0 1 16,0 0 0-16,0 0 1 15,0 0-1-15,0 0 0 16,0 0-1-16,0 0 0 16,2 0-6-16,14-6 7 15,10-2 0-15,13-4 1 0,7-4 5 16,10-4 1-16,4 0 5 16,5-2-5-16,-3 1 7 15,-6 4-1-15,-10 5-7 16,-13 4-6-16,-10 3 6 15,-9 4-6-15,-8 1 1 16,-1 0-1-16,-5 0 1 16,2 0 5-16,-2 0-6 15,0 0 0-15,0 0 1 16,0 0 14-16,0 0 5 16,0 0 8-16,0 0-4 15,0 0-12-15,0 0-6 0,0 0-5 16,0 0 5-16,0 0-6 15,0 0-1-15,0 0-74 16,-4 0-65-16,-7 12-163 16,-3-2-54-16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9:41:58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11617 11093 794 0,'0'0'127'15,"0"0"-106"-15,0 0-1 16,0 0-20-16,0 0 1 15,0 0 27-15,0-18 68 16,0 18 19-16,0 0 14 16,0 0-20-16,0 0-46 15,0 0-21-15,0 0 1 16,0 0 0-16,0 0-3 16,0 0 0-16,0 0-7 15,0 0 20-15,0 0-2 16,0 0-14-16,0 0-7 15,0 0-15-15,0 0-2 0,0 0-4 16,0 0 9-16,0 3 1 16,0 3 3-16,0 3-4 15,0 3-7-15,0 4 2 16,0 6 5-16,2 3-1 16,6 2 13-16,1 0-4 15,-1 7-2-15,4-1-6 16,-1 1-1-16,0 0-5 15,0 1 6-15,0-4-8 16,0 2 6-16,3 0-2 16,-1-2-14-16,3-1 6 15,1 3-4-15,-1-2-2 0,-3 1 9 16,1 0-8-16,-3 2 11 16,-5-3 9-16,2-2-2 15,-6-4-1-15,0-6-9 16,0-7-9-16,-2-3 1 15,2-5 6-15,-2 0-1 16,3-2-4-16,-3 0 8 16,2 0-4-16,-2 0-6 15,2-2 2-15,-2 0-1 16,0 0-1-16,0 0-20 16,0-4-29-16,-11-33-72 15,-10 1-211-15,1-1-254 0</inkml:trace>
  <inkml:trace contextRef="#ctx0" brushRef="#br0" timeOffset="1127.52">11515 11269 1064 0,'0'0'238'0,"0"0"-124"15,0 0 11-15,0 0-45 16,0 0-11-16,0 0-4 15,0 0-12-15,-8-88 25 16,8 76-15-16,0-2-27 16,0 0-5-16,2-1 10 15,4 3-13-15,3-5-18 16,3 2 2-16,-2 2-5 16,3-1 5-16,1 2 7 15,1 0 0-15,-1 0-13 0,1 1 0 16,-1 2 6-16,1-1 6 15,-1 2-1-15,-3 2 1 16,-2 2-11-16,0 1-7 16,-2 3 0-16,1 0-1 15,2 0 1-15,3 0 1 16,2 0 1-16,1 0-2 16,-1 0 1-16,-3 0 7 15,-3 0-2-15,-3 0-5 16,2 0 0-16,-4 0 0 15,2 0 19-15,1 7 6 16,1 0 3-16,2 0-10 16,-1-2-8-16,-1 4-2 0,-1-4-3 15,0 6 4 1,0-2 20-16,-3 6-4 0,2 1 1 16,-1 1-3-16,-3 6-8 15,3-3-7-15,0 0-8 16,-3-2 5-16,2-3-6 15,-2 2 1-15,0-3-1 16,-2 2 2-16,0 2 7 16,0 2 13-16,0 2-9 15,-10 5 7-15,-4-1-4 16,1-1-3-16,-1 0-5 16,1-4-7-16,4-1 8 15,0-3-8-15,2-6 0 16,3-3 1-16,1-3-2 15,3-5 0-15,0 0 0 0,0 0 0 16,0 0 0 0,0 0-1-16,0 0 1 0,0 0-1 15,0 0 0-15,0 0 1 16,0 0-6-16,0 0 5 16,0 0 1-16,0 0 9 15,0 0 0-15,0 0 3 16,0 0-11-16,0 0 0 15,5 0 0-15,7-5 5 16,3 2 8-16,7-2 4 16,5 0-6-16,11-4-1 0,6 0-4 15,12-3 14 1,4-3 3-16,2 1 9 0,-3 3-11 16,-7 0-14-1,-9 5-7-15,-12 3 0 16,-8 0 0-16,-10 3 0 0,-1 0-1 15,-6 0 6-15,1 0 13 16,-3 0-3-16,0 0-7 16,-2 0 2-16,-2 0-10 15,0 0 5-15,0 0 4 16,0 0-8-16,0 0-2 16,0 0-69-16,0 0-55 15,0-2-101-15,0-2-261 16,-6 0-1035-16</inkml:trace>
  <inkml:trace contextRef="#ctx0" brushRef="#br0" timeOffset="2928.91">12647 12028 995 0,'0'0'205'0,"0"0"-110"0,0 0 47 15,0 0-83-15,0 0-30 16,0 0-3-16,0 0 1 16,20-14 32-16,-17 14 17 15,-3 0-15-15,0 0 7 16,0 0-5-16,0 0-19 15,0 0-9-15,0 0-1 16,0 0 14-16,0 0 0 16,0 0 1-16,0 0 4 15,0 0-3-15,0 0-14 16,0 0-2-16,0 0 3 16,0 0 4-16,0 5-24 15,0 15-11-15,8 14 1 16,5 12 11-16,8 15-3 15,3 11-9-15,6 9 4 0,-1 2-9 16,0 4 6-16,2-3-6 16,-3-5-1-16,-4-6 0 15,1-9 0-15,-7-14 0 16,-2-12 2-16,-6-10-2 16,-2-11 1-16,-4-9-1 15,-4-6 0-15,0-2-2 16,0 0-18-16,0-20 14 15,-4-10-3-15,-14-8-9 16,-5-9-24-16,-3-5 7 0,-3-6-7 16,2-2-1-1,0-3-1-15,7 0 29 0,5 2 9 16,3 1 5-16,8 7 1 16,4 8 0-16,0 5 5 15,0 6-5-15,0 3 0 16,14 6 1-16,1 3 0 15,1 1-1-15,-1 7 0 16,3 2 1-16,-5 4 10 16,1 5-10-16,-3 0 5 15,0 3-6-15,-2 0-6 16,2 6 6-16,0 11 6 16,3 6 22-16,-1 7-8 15,1 2-3-15,1 5-16 16,-1 1 0-16,-1-2 0 15,-3 1 6-15,-2-4-6 0,-6-2 0 16,-2-3 8-16,0-5 1 16,-10 0 5-16,-6-6 0 15,-1 0-3-15,2-7-3 16,1-4 1-16,3 0-1 16,5-5 9-16,1-1 7 15,3 0-7-15,2 0-5 16,0 0 0-16,0 0-5 15,0 0-7-15,0 0 0 16,0 0 8-16,0 0-8 0,0 0-1 16,0 0 0-1,0 0 9-15,0 0-1 0,0 0-2 16,0 0 0 0,5 3 4-16,8 1 5 0,11-2 15 15,7-1-1-15,11-1-3 16,10 0 1-16,10 0-8 15,9 0-9-15,6-3 10 16,-2-4-4-16,-3 0-7 16,-10 1 0-16,-13 1 16 15,-12 1 4-15,-12 3 14 16,-9 1 21-16,-9-3 4 16,-3 3-16-16,-2 0-10 15,0 0-17-15,-2 0-16 16,0 0-3-16,0 0-6 15,0 0 0-15,0 0-23 0,0-1-62 16,0-16-93-16,0-1-162 16,-4-4-703-16</inkml:trace>
  <inkml:trace contextRef="#ctx0" brushRef="#br0" timeOffset="10056.76">11083 6334 823 0,'0'0'225'16,"0"0"-92"-16,0 0 37 0,0 0-30 16,0 0-41-16,0 0-11 15,0 0 17-15,-2 0-3 16,2 0-37-16,0 0-27 15,0 0-15-15,0 0 19 16,0 0-6-16,0 0 1 16,0 0 14-16,0-2-15 15,-3-6-22-15,1-5-7 16,-2 0-7-16,2-3 0 16,2-2-2-16,0-2-4 15,0-2 0-15,0 3-1 0,0-2 1 16,2 3 0-1,4 4-7-15,3 2 5 0,-2 2 8 16,2 1 0-16,-2 4-9 16,4 0 0-16,0 0-1 15,2 1 1-15,3 1 7 16,-1 3-7-16,2 0 8 16,-2 0-1-16,-2 0-14 15,-2 0-9-15,-4 3 0 16,-3 7 6-16,-2 3 7 15,0 6 5-15,-2 5 7 16,0 2 0-16,0 2 2 16,3 0-2-16,-1-2 0 15,1 3 0-15,1-4 0 16,0 1 0-16,1-2 0 0,-1 2-9 16,0-3 9-16,-1-2 1 15,2-1 0-15,-1-4-1 16,1-8-1-16,-3-2-1 15,2-3-13-15,-2-3 7 16,3 0 8-16,1 0 0 16,4-7 9-16,3-8 6 15,5-7-4-15,-1-3-5 16,3-4 1-16,3 0-7 16,-6-1 8-16,1 4 6 0,-2 5 0 15,-7 2-13 1,-2 9 1-16,-5 6-2 15,0 1-12-15,-2 3-36 0,0 0-80 16,0 3-140-16,-6 5-74 16,-8 0-485-16</inkml:trace>
  <inkml:trace contextRef="#ctx0" brushRef="#br0" timeOffset="11018.16">11308 5907 907 0,'0'0'199'0,"0"0"-86"16,0 0 28-16,0 0-101 16,0 0-33-16,0 0-7 15,0 0-10-15,0-4 10 16,0 6 10-16,9 9 33 16,2 1 8-16,2 3-4 15,3 3-2-15,1 5-15 16,4 3-11-16,-1 2-6 15,3 1-5-15,-4 1-1 0,2-4 0 16,-4 1-7-16,-1-7 1 16,-3-2 0-1,-4-6 0-15,-2-6 0 0,-3-2 2 16,-4-4 7-16,0 0 19 16,0 0 50-16,0-1 38 15,-4-16-62-15,-12-5-35 16,-6-4-18-16,0-2-2 15,-1-2 0-15,4 0 7 16,0-1-7-16,3 3 0 16,8 1-8-16,3 0 7 15,3 1 1-15,2 0 0 16,0 0-1-16,0 2 0 16,7 2-1-16,4 0-4 0,5 6 6 15,2 2-12 1,-3 4 6-16,-1 4-4 0,-3 3-2 15,-3 3-10-15,-3 0-6 16,-3 3-16-16,-2 9 32 16,0 6 12-16,0 2 8 15,0 0 6-15,0 1-4 16,0 2-9-16,0-3-1 16,0 2 0-16,0-4 1 15,0 2 5-15,0-2 19 16,0-3 11-16,0-4-3 15,0-3-7-15,0-3-11 0,0-4-5 16,0-1 3 0,0 0 0-16,0 0 3 0,5-6-8 15,8-3 2-15,3-6 0 16,8 3-9-16,1 0 5 16,6 2-4-16,0 2 6 15,7 2-2-15,-2 3 0 16,6 0 8-16,-7 3 11 15,-1 0 8-15,-7 0 4 16,-7 0-11-16,-5 0-3 16,-6 0-7-16,-5 0-9 15,-1 0 5-15,-3 0 10 16,0 0 3-16,0 0 2 0,0 0-9 16,0 0-6-1,0 0-12-15,0-3-6 0,-5 0-89 16,-8-1-267-16</inkml:trace>
  <inkml:trace contextRef="#ctx0" brushRef="#br0" timeOffset="15191.76">12506 3934 871 0,'0'0'167'15,"0"0"-102"-15,0 0 1 16,0 0 26-16,0 0-2 16,0 0 31-16,0 0-5 0,0-20 12 15,0 20-2-15,0 0-33 16,0 0-24-16,0 0-12 15,0 0 4-15,0 0 8 16,0 0-19-16,0 0 9 16,0 0-19-16,0 0-25 15,0 0-6-15,0 0-9 16,0 0 0-16,0 0-1 16,0 0-17-16,3-1 11 15,11 1 1-15,-2 0 5 0,7 0 0 16,0 0 1-16,4 0 0 15,-1 0-1-15,3 1 1 16,-1 6-1-16,-2 0-1 16,-1 1 1-16,-2-2-6 15,-1-2-4-15,-2 0 1 16,-2 0 4-16,-2-1 4 16,-2-3-5-16,-4 0 0 15,1 2-4-15,-3-2 5 16,0 0 0-16,0 0 5 15,-2 0 0-15,0 0-5 16,0 0 6-16,0 0 1 16,-2-6 9-16,0-7 4 15,0-1 12-15,0-6-8 16,-14-4 4-16,-5-2-4 0,-6-4-9 16,0 0-8-16,-1 0 0 15,-1-2-1-15,3 1 0 16,1 4 8-16,5 0-7 15,3 5 0-15,1 6 0 16,8 1 0-16,-1 7 0 16,3 2-1-16,0-1 0 15,1 1 0-15,-2 2 0 16,3-2 0-16,0 2 0 16,-1 0 0-16,2-2 0 15,-2 2-1-15,1 2 1 16,2 1 0-16,0-2 0 15,0 3-1-15,0 0 0 0,0-4-10 16,0-6-12 0,21-9-7-16,4-6 12 0,13-11 8 15,5-9 1-15,2-3 8 16,-1 1 0-16,-6 0 1 16,-9 12 0-16,-11 6 2 15,-7 13 4-15,-9 8 29 16,-2 5-1-16,0 3-15 15,0 0-19-15,0 0-19 16,0 0-29-16,0 0-67 16,0 0-58-16,0 11-181 15,0 1-254-15</inkml:trace>
  <inkml:trace contextRef="#ctx0" brushRef="#br0" timeOffset="16284.97">12921 3609 851 0,'0'0'249'15,"0"0"-47"-15,0 0-42 16,0 0-47-16,0 0 1 16,0 0 4-16,0 0-21 15,0-21-28-15,0 10-22 16,0-3-30-16,0 0 2 15,0-1-7-15,5 0 2 16,-3 3-12-16,2 1 4 16,3 4-6-16,-1 2 0 15,2-2-10-15,0 5-2 0,1 0 12 16,0 2-9-16,2 0 0 16,-2 0-1-16,-1 6-27 15,0 10 7-15,-6 4 12 16,-2 6-13-16,0 0 6 15,0-1-1-15,0 0-22 16,-4-4 5-16,2-10 10 16,-2-5 1-16,4-4 10 15,0-2 14-15,0 0 8 16,0 0 11-16,0-8 6 0,8 0-7 16,1-1-10-1,1 0 1-15,2 3-1 0,-1 2 0 16,1 2-11-16,3 2 11 15,-2 0 0-15,-2 0 0 16,0 2 1-16,0 8-1 16,-3 5 1-16,0 2 1 15,-4 4 4-15,-1 1-5 16,-3 0 10-16,0 1-9 16,0 0-2-16,0-3 1 15,0-2 6-15,-9-2-7 16,3-2 0-16,-2 0 13 15,-1-3 12-15,1-3 30 16,1-2 14-16,-2 1 6 0,-2-1 4 16,2-4-13-16,-2 2-6 15,2-4-8 1,2 0-5-16,5 0-7 0,0 0-16 16,2 0-9-1,0 0-14-15,0 0-1 0,0 0 0 16,0 0-19-16,0 0-41 15,0-2-133-15,0 0-279 16,0 0-519-16</inkml:trace>
  <inkml:trace contextRef="#ctx0" brushRef="#br0" timeOffset="17617.84">13242 2999 781 0,'0'0'227'0,"0"0"-121"16,0 0-28-16,0 0-25 16,0 0-28-16,0 0 20 15,0 0 42-15,0 0-3 16,0 0 3-16,0 0 1 15,0 0-11-15,0 0-11 16,0 0 4-16,0 0-13 16,0 0-17-16,0 0-15 15,0 0 1-15,0 0-6 16,0 0-5-16,0 0 7 0,0 0-7 16,0 0-7-16,4 0-8 15,0 7-7-15,8 1 7 16,1 4 0-16,5 4 0 15,2 2 0-15,2 4 0 16,3 0 0-16,0 4 12 16,2 2-12-16,-1 2 0 15,0 2 0-15,1 2 1 16,0 0 0-16,-2 1 1 16,-3-1 7-16,0-2-9 15,-4-4-1-15,-1-2 1 16,-3-4-1-16,-3-8 1 15,-4-2 1-15,0-7-1 0,-5-3 1 16,-2-2 9-16,0 0 5 16,0 0 15-16,0 0-1 15,0 0-29-15,-6-9-38 16,-8-1-46-16,-17-4-30 16,2 3-233-16,2 2-356 0</inkml:trace>
  <inkml:trace contextRef="#ctx0" brushRef="#br0" timeOffset="18449.91">13271 2999 796 0,'0'0'210'16,"0"0"-87"-16,0 0 21 16,0 0-61-16,0 0-32 0,0 0-2 15,0 0-14 1,54-100 1-16,-44 92 5 15,4 0 8-15,-3 1-30 16,2 0 31-16,1 1 4 0,-1 4-31 16,-1 2 5-16,1 0-21 15,-3 0-6-15,4 10 7 16,-3 4-7-16,3 6 8 16,-5 2-8-16,-3 3-1 15,0-1 1-15,-3-1 17 16,-3-2-17-16,0-2-1 15,0 2 26-15,-5-4 17 16,-5 2 1-16,-1-1-8 16,-1 0 0-16,1-2-8 15,3-1 6-15,0-7-12 16,6 1-21-16,0-7 0 16,2-2 5-16,0 0 3 0,0 0 8 15,0 0 16-15,0 0-5 16,0 0-11-16,0 0 4 15,0 0-6-15,0 0-8 16,0 0-6-16,0 0 1 16,0 0-2-16,0 0 1 15,0 0-1-15,0 0 1 16,0 0-1-16,0 0 2 16,0 0-2-16,4 0-1 15,8 0 0-15,7 0 1 16,8-2 1-16,9-4 13 15,10-4-1-15,9-2 0 16,7 0 8-16,5 2 1 0,-1 1 14 16,-1 7-27-1,-9 2 1-15,-8 0-9 0,-11 0-1 16,-10 2 0-16,-10 7 6 16,-6-5 11-16,-6-2-11 15,-1 0 8-15,-4-2 4 16,0 0-16-16,2 0 4 15,-2 0 1-15,0 0-1 16,0 0 2-16,0 0-8 16,0 0-28-16,0 0-76 15,-8 0-183-15,-6 0-824 0</inkml:trace>
  <inkml:trace contextRef="#ctx0" brushRef="#br0" timeOffset="69305.03">11247 13068 456 0,'0'0'238'0,"0"0"-63"15,0 0-39-15,0 0-76 16,0 0-44-16,0 0-14 16,0 4 6-16,0-2 5 15,0-2 3-15,0 0-7 16,0 2-7-16,0-2-2 15,0 2 0-15,0-2-33 16,0 2-36-16,0 2-100 16,0-2-195-16</inkml:trace>
  <inkml:trace contextRef="#ctx0" brushRef="#br0" timeOffset="69843.28">11247 13068 504 0,'-26'26'101'0,"26"-26"-63"15,0 0-38-15,-3 0-16 16,3 0-13-16,-2 0 29 16,2-3 10-16,-2 1 58 15,2-1 114-15,-3 0-67 16,3-2-28-16,-1 3 1 15,1 2-25-15,-2 0 29 16,2 0 0-16,-2-2 3 16,2 2 12-16,0 0 5 15,0 0-7-15,0 0-19 0,0 0-12 16,-3 0-1-16,3 0 9 16,0 0-16-16,0 0-21 15,0 0-11-15,0 0-20 16,0 0-8-16,0 9-5 15,0 10-1-15,5 9 12 16,11 8-6-16,3 9 0 16,8 5-6-16,2 4 0 15,4 2 5-15,1 2-3 16,1-4-2-16,-1-6 0 16,-3-6-1-16,-2-10-15 15,-5-8 16-15,-5-7-2 0,-9-8-4 16,-3-5 6-1,-3-4 1-15,-4 0 6 0,0 0 11 16,0 0 1-16,0-1-10 16,-6-7-9-16,-7-2-31 15,-3-1-43-15,-8-3-82 16,2 2-164-16,1 0-358 0</inkml:trace>
  <inkml:trace contextRef="#ctx0" brushRef="#br0" timeOffset="71038.23">11183 13160 899 0,'0'0'199'0,"0"0"-6"16,0 0-13 0,0 0-34-16,0 0-3 0,0 0-40 15,0 0-36-15,-40-60-32 16,40 54-8-16,0 1 1 16,0-6-8-16,0-1-6 15,0-4-3-15,0 2-10 16,9-2 0-16,3-1 1 15,-2 4-1-15,1 1 8 16,3 2-9-16,-3 1 0 16,3 3 0-16,-3 0-2 15,1 5 2-15,2-4 1 0,-1 5 12 16,-1 0-1 0,1 0-6-16,-2 0-5 15,1 0 7-15,-4 0-2 0,1 0-5 16,0 0 1-1,0 6 17-15,0 3-10 0,-1-1 8 16,4 2 11-16,-2 2-20 16,3-1 2-16,-3 2 3 15,1-1-11-15,1 2-1 16,-3-3 11-16,-1 2-3 16,-1-1-2-16,-2 0 13 15,-1 0 2-15,-4 0 6 16,0 2-6-16,0 3 2 0,0 0-12 15,0 4 4-15,-9 2 5 16,0 7-2-16,-2 2 6 16,0 4-7-16,2-1-16 15,0-3 8-15,3-4 4 16,-2-7-13-16,6-8-1 16,2-5 6-16,0-4-6 15,0 0 0-15,0-2 1 16,0 0 0-16,0-2-1 15,0 2-1-15,0-2 1 16,0 0 6-16,0 0-4 16,0 0 5-16,0 0-6 15,0 0 1-15,0 0 17 16,0 0-4-16,0 0-6 16,0 0 1-16,0 0-8 0,0 0 4 15,0 0-5-15,0 0 0 16,0 0 6-16,0 0-1 15,0 0 15-15,0 0-6 16,0-2 0-16,2-6-9 16,10-4 4-16,5-1-9 15,10-6 5-15,7-1-3 16,6 0-2-16,8-1 1 16,7 3 4-16,0 3-5 15,1 5 0-15,-3 6 0 16,-6 4-1-16,-5 0 0 15,-8 0-1-15,-5 11-5 16,-7 3 5-16,-7-4 1 16,-1 1 1-16,-5-5 0 0,-5-2-1 15,1-4 1-15,-5 0 1 16,3 0 5-16,-3 0 2 16,0 0-1-16,0 0-1 15,0 0 2-15,0 0-7 16,0 0-2-16,0 0 0 15,0 0-54-15,-6 0-90 16,-5 0-203-16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20-11-20T09:07:31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18827 11562 679 0,'3'-2'301'0,"-3"2"-175"0,0 0 18 16,0 0-54-16,-3 0-51 15,3 2-12-15,0-2-7 16,3 0 11-16,0-2 25 16,-2 2 28-16,4-4 15 15,-10 4-45-15,5 0-41 16,-1 2 14-16,-5 0-7 16,4-2-10-16,0 2-9 15,0 0 17-15,0-2 8 16,2 2 26-16,0-2-4 15,-3 0-9-15,3 0-12 16,0 0-4-16,0 0-7 16,0 0-14-16,-4 0 4 0,0 2 1 15,-5 0 2-15,-3-2-8 16,0 4 1-16,-2 0 10 16,-2 1-12-16,5-4-1 15,0 4 0-15,2-1 0 16,-2-3 0-16,4 6 1 15,-2 0-1-15,-1 5 0 16,-4-1 0-16,0 2-6 16,-1 3 7-16,0 5-1 15,1 1 1-15,1 3-1 16,1 5 0-16,5 6-1 16,1-2 1-16,4 7 1 15,4-2-1-15,2-6-5 0,3-5 5 16,8-4 0-1,-1-8 1-15,6-6 0 0,-2-4 9 16,6-6 9-16,1-6 1 16,4-4 4-16,-2-6 5 15,-2-5 7-15,-10 0 4 16,-9 5 10-16,-6 3 25 16,-14 5-49-16,-5-3-25 15,-12 5-16-15,-5 4-17 16,-2 4-63-16,7 4-67 15,7 2-98-15,6 0-102 16,-9-5-479-16</inkml:trace>
  <inkml:trace contextRef="#ctx0" brushRef="#br0" timeOffset="813.77">19109 11648 766 0,'-2'0'312'15,"2"-2"-124"-15,0 2-47 16,-3 0-57-16,3 2-15 16,0-2-9-16,0 0-12 15,0 0 13-15,0 0 52 16,0 0-13-16,0 0-32 0,-4 2-25 16,-1 1-17-16,-6 4 7 15,-5 7 1 1,-1 6-13-16,-6 4-10 0,-1 5-10 15,4 2 6-15,2 6-6 16,2-1-1-16,11 0 0 16,5-4-1-16,12-4-15 15,8-4-15-15,4-6 8 16,8-6 10-16,1-7-4 16,5-10 16-16,-2-9 0 15,-5-7 1-15,-2-2 1 0,-5-1 12 16,-10 0 19-1,-8 5 8-15,-3 8 10 0,-3 5 25 16,0 0-14-16,-3 6-28 16,3 0-12-16,0 2-12 15,-2 2-9-15,0-2-12 16,-4 6-2-16,-8 8 14 16,-6 10 2-16,-2 8 5 15,-5 6-5-15,0 6 4 16,2 5-6-16,2-4 0 15,4 0 0-15,3-14-11 16,8-6-21-16,1-10-5 16,5-6-44-16,4-7-15 15,2-4-6-15,3-4-14 16,11-10-103-16,3-4-96 0,45-41-311 16</inkml:trace>
  <inkml:trace contextRef="#ctx0" brushRef="#br0" timeOffset="1333.6499">19558 11845 931 0,'0'0'282'0,"2"0"-122"0,-2 0-53 16,0 0-38 0,0 0-3-16,0 0 16 0,-2-2-7 15,-2 2-1-15,2 0 23 16,-2 0-20-16,-1 0-22 16,-4 0-11-16,-2 0-22 15,-2 2-4-15,-1 2-10 16,-1 0-8-16,-6 7 6 15,3-3-5-15,-3 7 0 16,-2 1 7-16,-4 6-8 16,5 2 1-16,0 10-2 15,2-2 1-15,5 6-1 16,5-2 0-16,10-2-11 16,6-1-3-16,15-9-11 0,6-4 17 15,10-8 9-15,9-6 0 16,-2-6 0-16,3-10 17 15,-7-11 10-15,-5-4 25 16,-6-9 16-16,-13-8-5 16,-7-1-12-16,-5 3-15 15,-10 3-26-15,-1 10-10 16,-2 3-6-16,0 4-33 16,0 8-72-16,-2 4-108 15,0 2-296-15,-10-10-76 16</inkml:trace>
  <inkml:trace contextRef="#ctx0" brushRef="#br0" timeOffset="1779.16">19893 11922 1204 0,'0'-1'235'0,"0"1"40"16,0 0-122-16,0 0-59 15,3 1-32-15,-3-1-19 16,3 0 14-16,-3-1 6 16,0 2 5-16,4-1-10 15,4 0-19-15,5 3 2 16,11-2-28-16,16 6-7 16,10-1-4-16,4 4-2 15,-2-1-1-15,-7-2 0 16,-7 0-28-16,-9 0 4 15,-16-5-29-15,-9-2-12 16,-6 0-56-16,-6 0-154 0,-8 2-1 16,-10 0-37-1,-57 2-319-15</inkml:trace>
  <inkml:trace contextRef="#ctx0" brushRef="#br0" timeOffset="2140.38">19820 12158 772 0,'0'0'217'0,"2"-2"19"0,0 2-49 16,0-3-1-16,0 3 24 15,2 0-1-15,1 0-86 16,1 0-41-16,12 3-13 16,7-1-21-16,13-1-6 15,9 9-1-15,10-1-19 16,-1-1-4-16,-4 2-12 16,-10-6-5-16,-13-2 0 15,-15-1-2-15,-10-1 1 16,-8 0-22-16,-3-1-53 15,4 1 3-15,-4 1-29 16,3-1-77-16,-2 0-149 16,-6 3-296-16</inkml:trace>
  <inkml:trace contextRef="#ctx0" brushRef="#br0" timeOffset="11140.04">20624 11935 541 0,'-7'0'148'0,"-2"2"-91"15,-2 0 30-15,2 0-22 16,2 2-17-16,0 0 55 0,3 2-34 15,2-2-21 1,0-1-1-16,2-3 7 0,0 2-15 16,0-2 1-1,0 0 26-15,0 0-6 0,0 0 8 16,-2-2 23-16,2 2-20 16,-3-3-14-16,1 3-17 15,0 0-10-15,-3 0 0 16,3 0-6-16,-3 3 0 15,1-1-4-15,2-1-13 16,2 0-6-16,2 4 0 16,2-1-1-16,6 6 0 15,-1 0 29-15,6 9-5 16,1 0 6-16,1 6-12 0,3 0-6 16,-4 6-12-1,4 1 7-15,-6-5-7 16,-4 0 1-16,7-3-1 0,-9-4 0 15,3-6 0-15,-4 0 0 16,4-3 1-16,-6-3 0 16,-1 1-1-16,0-1 0 15,-4 4-5-15,2-2 5 16,-4 1 2-16,0 2-1 16,-2 1 5-16,-3 1-5 15,1-4-1-15,-2 1 0 16,4 0 1-16,-2 1 0 15,-3-5 0-15,2-3 0 0,-2-3-1 16,-2 0 8 0,-5-2 7-16,-3-4 13 15,-4-1 2-15,1-3-3 0,6-7 14 16,5-3 25-16,6-2 18 16,12-4 1-16,13-4-50 15,16-1-26-15,13 4 0 16,11 5-2-16,-2 4-7 15,-3 8-50-15,-12 4-76 16,-9 0-72-16,-19 2-320 16,-4-22-245-16</inkml:trace>
  <inkml:trace contextRef="#ctx0" brushRef="#br0" timeOffset="12420.01">20526 11911 863 0,'0'-2'198'15,"0"2"-27"-15,2 0-68 16,-2-1-46-16,4 1-7 15,-4 0-5-15,3-5 10 16,-1 5 19-16,-2 0 10 16,2-2-14-16,-2 0-7 15,2 2 8-15,-2-2-11 16,0 2-14-16,0 0 2 16,0 0-1-16,0 0-14 15,2-2-9-15,0 2 3 16,0 0 10-16,3-2-5 0,2 0-17 15,0-2-14 1,3-5 0-16,2 3 7 0,-3 0-8 16,4 4 0-16,1-7 1 15,-3 5 0-15,-1 0-1 16,6 0 5-16,-3 2-5 16,3-2 0-16,0 4 6 15,-4-3-6-15,0 3 0 16,-2 0-1-16,1 0 1 15,-5 3 0-15,1-1-1 16,2 2-9-16,4 2 10 16,0 0 0-16,1 4 0 15,3-3-1-15,1 6 0 16,1-3 1-16,-2-2-1 0,-5 3 1 16,-4-6 0-16,-3-2 8 15,1 0-2-15,-4-2 2 16,0 4 7-16,6-1-2 15,-2 2 7-15,3 2-19 16,7 5 5-16,-1-4-6 16,-1 1 9-16,-1 0-9 15,-9-4 0-15,1 0-1 16,-4 3-6-16,-1-5-2 16,0 9 9-16,0 1 0 15,-1 2 12-15,-1 0-11 0,-3-2 7 16,3 5-2-1,-7-1-6-15,0-4 8 0,-4 4-1 16,-8-4-7 0,-2-2-5-16,-8 0-18 0,-6-5-40 15,-5-2-94-15,-2-1-349 16,-39-10-299-16</inkml:trace>
  <inkml:trace contextRef="#ctx0" brushRef="#br0" timeOffset="12973.01">21368 12153 618 0,'0'-3'656'0,"0"-1"-513"0,2-5 79 16,2 5-29-16,-4 3-59 15,0-2-5-15,5 3-29 16,-10 0 20-16,5 0-16 16,0 0-34-16,0 0-8 15,0 0-22-15,-2 0-10 16,2 3-29-16,-2-2-1 15,0 2-15-15,-9 8 5 16,-5 4 10-16,-9 7 0 16,-8 3 0-16,-3 7 0 15,1-1 0-15,-1-1-9 16,1 1-48-16,6-4-55 16,8-4-20-16,3-6-50 0,7-5-62 15,3-3-7-15,1-8-76 16,0-15-726-16</inkml:trace>
  <inkml:trace contextRef="#ctx0" brushRef="#br0" timeOffset="13320.44">21158 12089 1190 0,'2'-2'238'0,"0"2"-2"16,3-4-5-16,-2 3-96 0,-1 1-33 16,-2-3-21-1,-2 3 16-15,2 0-4 0,0 0-15 16,-3 0-22-16,3 3-20 16,-5-2-28-16,5 3-8 15,8 12-11-15,1 10 11 16,6 9 1-16,9 10 6 15,9 2-6-15,1-1 7 16,5-4-7-16,-4-3 1 16,-4-10-1-16,-13-7-1 15,-4-12 0-15,-10-6-25 16,-4-4-56-16,-2 0-100 16,-5 0-306-16,0-15-195 0</inkml:trace>
  <inkml:trace contextRef="#ctx0" brushRef="#br0" timeOffset="13939.83">21727 12122 761 0,'4'-4'501'16,"0"0"-407"-16,5-1 73 15,0 2-11-15,5-1-23 16,-10 2 4-16,-2-5-14 16,-2 5-35-16,-4 0-14 15,-1 0 8-15,1 2-56 16,-5 0-25-16,-2 2-1 0,-2 9-1 16,-8-2-5-1,1 11-3-15,-2 3 3 0,4 3 5 16,5 4-5-16,4-2-1 15,11 4 7-15,7-4 0 16,7-2 9-16,8-1 10 16,3 0 4-16,2-6-5 15,-5 0-5-15,-6-5-5 16,-7 1-8-16,-6-6-1 16,-7 1-7-16,-5-4 8 15,-2 1 20-15,-9 0-1 16,0-1 1-16,-8-1-8 15,-1-1-5-15,-7-4-5 16,3 0-1-16,4-3-1 16,3 3-24-16,9 0-47 0,-2 0-46 15,9 3-112-15,0-3-110 16,7 0-27 0,12-21-380-16</inkml:trace>
  <inkml:trace contextRef="#ctx0" brushRef="#br0" timeOffset="14188.68">21791 12083 665 0,'3'0'619'0,"5"0"-461"0,10 4 68 15,11 2 10-15,13 7-88 16,10-1-73-16,0 3-45 16,-2 2-22-16,-8-8-8 15,-11 4-39-15,-13-7-143 16,-7-4-109-16,-26 2-230 16</inkml:trace>
  <inkml:trace contextRef="#ctx0" brushRef="#br0" timeOffset="14742.34">22192 12250 500 0,'3'-3'882'0,"-1"2"-681"15,6-5 74-15,4-2-115 16,7 0-76-16,4 4-19 16,4-4-28-16,1 5-5 15,0 2 13-15,-5 2-26 16,-2 6-8-16,-3-1-2 16,-9-2-9-16,-3 4-3 15,-4 5-9-15,-6 4 0 16,-7 3 12-16,-9 2 6 0,-5 0-6 15,-6-3-9 1,2 0 0-16,7-7-12 0,6-1-6 16,10-9-1-16,8 1 8 15,7 1 4-15,2-2 14 16,7 1 1-16,2 2 0 16,3-1 1-16,-4 2 0 15,-1 0-1-15,2 6 1 16,-4 2-1-16,-5 4 0 15,-2 0 0-15,-4 3 1 16,-5-1 6-16,-10-3 11 16,-3 1 11-16,-5-3 2 15,-6-5-12-15,-7-4 6 16,-8 0-7-16,4-6-5 0,-3 0-2 16,7-2 1-16,4-4-2 15,7 4-2-15,2 0-7 16,7-1-22-16,2 2-108 15,2 1-338-15,7-11-360 16</inkml:trace>
  <inkml:trace contextRef="#ctx0" brushRef="#br0" timeOffset="15621.14">22677 12377 1153 0,'-2'-3'270'16,"0"1"-27"-16,0 0-55 0,2 2-53 16,0 0-44-16,0 0-1 15,2 0 9 1,0 0-13-16,3 0-5 0,2 2-24 15,8 0-5-15,10 2-26 16,10 2-15-16,10 1-10 16,10 2 0-16,-3 3 0 15,-7-3-1-15,-7 1-10 16,-5-5-13-16,-13-2-14 16,-2-2-11-16,-4 2-29 15,-10-3-32-15,0 1-26 16,-2-1-96-16,-2 0-66 0,-4-1-3 15,-29-24-805 1</inkml:trace>
  <inkml:trace contextRef="#ctx0" brushRef="#br0" timeOffset="16044.66">22825 12236 1129 0,'0'-2'225'0,"0"2"18"16,4-2-12-16,-4 2-45 16,5 0-69-16,-3 0-39 0,1 0 12 15,-1 0 1-15,-2 0-17 16,2 0-13-16,-4 0-1 15,2 2-24-15,-2-2-9 16,2-2-10-16,0 4-11 16,-3 0-6-16,1 2-1 15,-1 2-7-15,-3 4 8 16,-5 8 14-16,0 8-13 16,-1 4 17-16,-1 4-10 15,-3 0-7-15,3 4 1 16,-1-3 4-16,-1-3-6 15,1-2 0-15,4-6-18 0,-2-4-23 16,5-6-22 0,7-2-64-16,0-4-68 0,7-3-186 15,27-6-171-15</inkml:trace>
  <inkml:trace contextRef="#ctx0" brushRef="#br0" timeOffset="18093.34">23525 12240 996 0,'0'-4'264'0,"0"4"-66"15,0-2 54-15,0 2-89 16,2 0-47-16,-2 0-14 15,0 0-17-15,0-2 7 0,0 2-7 16,0 0-16 0,0 0-19-16,0 0-7 0,-2 0-5 15,2 0-17-15,-3 0-8 16,1 0-13-16,0 0-7 16,-4 2 0-16,-6 4-2 15,-8 1 9-15,-2 4 0 16,-3 1 0-16,5 1 0 15,5 1-11-15,8 5 2 16,5-2-7-16,11 4-4 16,11 2 4-16,8 0-10 15,6 1 14-15,0-2 11 0,-11-4 1 16,-6-7-6 0,-11-3-3-16,-6-7-5 0,-6 1-11 15,-1 5 17-15,-7 3 8 16,1 2 2-1,-3 1-1-15,-1 0 1 0,-1 1 8 16,-2-3-9-16,2-2 7 16,-7-3-7-16,5-4 11 15,-6-2-11-15,1 0 5 16,-2 0-6-16,5-2-25 16,2 2-54-16,7-3-91 15,6 3-133-15,4-1 11 16,17-23-359-16</inkml:trace>
  <inkml:trace contextRef="#ctx0" brushRef="#br0" timeOffset="18446.59">23551 12220 751 0,'0'-2'349'0,"0"0"-173"0,3-2-5 15,-1 1-2 1,3 6-46-16,3 1-19 0,8-4-46 15,4 2-13-15,9 2-9 16,11 4 5-16,2 6-7 16,3-2-28-16,-9 2-5 15,-12-6-1-15,-9-3-2 16,-10-4-29-16,-8-2-89 16,-1 1-120-16,-25-5-99 15</inkml:trace>
  <inkml:trace contextRef="#ctx0" brushRef="#br0" timeOffset="18989.91">23905 12302 1076 0,'0'0'303'0,"2"0"-34"15,0-2-11-15,-2 2-104 16,0-3-62-16,-4 3-13 15,0 0 10-15,2 0-35 16,-3 3-45-16,-3 1-9 16,-11 8 0-16,2 2 0 15,-7 8 0-15,0 3 0 16,7 1 0-16,6-2-8 0,7-1-20 16,6-1 10-16,9-4 0 15,11-1 18-15,9-5 0 16,5-3 1-16,7-3-1 15,-3-3 0-15,-5-6 0 16,-2-4 0-16,-4-5 11 16,-8-5 2-16,-4 5 52 15,-9 1 19-15,-6 4 9 16,-2 3-26-16,-2 2-8 16,-2 2-25-16,2 0-10 15,2 0-19-15,-2 2-5 16,-4 2-15-16,-3 6 4 15,-7 5 10-15,-6 7 1 16,-2 6 0-16,-2 4-1 16,2 2 1-16,-1 2 0 0,6-2-1 15,-3-4 1-15,3-4-12 16,4-3-2-16,4-8-16 16,4-5-7-16,5-2 4 15,4-6-26-15,0-2-17 16,3-2-38-16,4-2-84 15,37-30-445-15</inkml:trace>
  <inkml:trace contextRef="#ctx0" brushRef="#br0" timeOffset="19453.41">24561 12484 560 0,'2'-1'870'15,"0"-1"-537"-15,-2-4 21 0,0 6-89 16,0 0-127-16,-2 0-85 16,0 6-53-16,-10 2-9 15,-3 6 9-15,-8 4 9 16,-3 4 0-16,-6 4-3 15,1 4 3-15,2-2-9 16,-2 0-1-16,0-4 0 16,8 0 1-16,4-5 0 15,3-4-29-15,7-3-39 16,3-5-47-16,1-5-50 16,5-2-119-16,0-2-46 15,22-29-575-15</inkml:trace>
  <inkml:trace contextRef="#ctx0" brushRef="#br0" timeOffset="19726.66">24356 12450 1263 0,'4'-2'330'16,"0"0"35"-16,6-1-125 15,-6 0-75-15,3 2-44 16,-3 1-31-16,-4 0-28 15,2 1-20-15,0 5-23 16,7 10-13-16,2 8 9 16,5 9-9-16,0 9-5 15,-3 4 7-15,3 2-7 16,-3-4-1-16,-1-6-5 16,-4-2-4-16,-1-10-65 0,-3-6-37 15,-2-7-73-15,0-4-109 16,4-4-297-16,15-19-581 15</inkml:trace>
  <inkml:trace contextRef="#ctx0" brushRef="#br0" timeOffset="20358.34">24966 12484 1239 0,'2'2'274'16,"-2"-4"7"-16,0 4-55 15,-2-4-119-15,2 2-53 16,-2 2-8-16,0-2-8 16,0 4-20-16,-6 3-17 15,0 7 15-15,-5 6 5 16,-5 6 5-16,-1 1-20 0,0 5 3 16,1 5-9-16,3-3-1 15,3 0 1-15,7-3 1 16,5-8 5-16,7-7-6 15,5-4-11-15,7-7 11 16,10 1 6-16,8-6 3 16,7-6-7-16,3-6-2 15,-3-5 13-15,-8-6-12 16,-7-2 27-16,-7 2 71 16,-13 2 21-16,-7 11-9 15,-2 4-19-15,-2 6-22 16,-1 0-34-16,3 1-18 15,-4 4-7-15,-10 1-11 0,1 8 26 16,-9 5 7 0,-5 10-3-16,-6 5-2 0,2 10-7 15,-1 2-15-15,1 3-5 16,2-1 1-16,5-4-1 16,0-8-1-16,10-6 0 15,1-15-36-15,6-2-69 16,3-9-70-16,1-4-131 15,-1-24-526-15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05T04:35:44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5943 10634 347 0,'0'0'170'0,"0"0"28"15,0 0-28-15,0 0-98 16,0 0 31-16,0 0-80 16,3-22 28-16,-3 17 37 15,0 2-34-15,0 2 34 16,0 1-57-16,0-2-24 16,0 2 6-16,-3 0 4 15,1 0-17-15,2 0 34 16,0 0-33-16,0 0 52 15,0 0-46-15,-1 0 2 0,1 0 43 16,0 0-52-16,-2 0 41 16,-1-1-3-16,-1 1-38 15,-3 0 61-15,-1-1-61 16,2 1 9-16,-2-2-2 16,-2 2 15-16,3-1-22 15,-2 1 0-15,-2 0 1 16,2 0-5-16,0 0 4 15,0 7 0-15,1 0-1 16,3 1 9-16,2-2-23 16,0 2 15-16,3 1 0 15,0 1-15-15,0 2 26 16,0 1-11-16,6-1 0 16,0 3 14-16,4-4-27 15,2 1 13-15,6-1 0 0,3-4-6 16,3 0 28-1,-2-2-22-15,-1-4 0 0,-7 4 2 16,-5-2-11-16,-6 0 9 16,-3 3 0-16,0-1-10 15,-6 5 29-15,-8 1-19 16,-5 1 0-16,-3 2 0 16,0-3-9-16,0 1 25 0,1-3-16 15,6-3 0 1,2-2 17-16,7-4-11 15,3 0 0-15,3 0 79 0,0-4 31 16,0-7-96-16,0 2 37 16,5 2-36-16,-4 2-8 15,-1 5-13-15,0 0 0 16,0 0-22-16,0 0 22 16,0 0-96-16,0 2-10 15,0 1-78-15,-1-3-370 0</inkml:trace>
  <inkml:trace contextRef="#ctx0" brushRef="#br0" timeOffset="820">6229 10543 137 0,'0'0'163'0,"0"0"502"16,0 0-463-16,0 0-61 16,0 0-30-16,0 0-12 15,0 0-48-15,-4-6 44 16,4 6-9-16,0 0 29 16,0 0 33-16,0 0-89 15,0 0 13-15,-2 0-55 0,-2 0 7 16,-4 8-21-1,-3 6-3-15,-5 5 0 0,-3 7-12 16,-2 4 33 0,0 5-21-16,-1 3 0 15,1 2 7-15,-1 0-19 0,1 1 12 16,3-2 0-16,0-5-1 16,6-5 17-16,2-5-17 15,4-6 1-15,3-5 0 16,0-4-15-16,3-4 24 15,0-5-9-15,0 0 0 16,0 0 22-16,0 0-41 16,0 0 19-16,-2-10-134 15,-1-1-116-15,3-2-388 0</inkml:trace>
  <inkml:trace contextRef="#ctx0" brushRef="#br0" timeOffset="1422.85">6396 10688 215 0,'0'0'760'0,"0"0"-511"16,0 0-85-16,0 0 1 16,0 0-117-16,0 0 70 0,0 0-53 15,0-1-2-15,0 1-8 16,0 0-39-16,0 5 8 15,-10 4-24-15,-2 8 0 16,1 1 15-16,-2 3-5 16,0 5-10-16,-1 1 0 15,4 2 19-15,-1-3-32 16,1 0 13-16,4-3 0 16,0-7-10-16,3-3 27 15,1-6-17-15,2-6 0 16,0-1 15-16,0 0-47 15,0 0 8-15,0-4-167 16,-4-4-60-16,-2 1-282 16,-1 3-355-16</inkml:trace>
  <inkml:trace contextRef="#ctx0" brushRef="#br0" timeOffset="1680.34">6178 10979 227 0,'0'0'242'16,"0"0"42"-16,0 0-158 15,0 0 47-15,0 0-108 16,0 0 61-16,0 0-23 16,6 20-33-16,-1-20 74 15,6 2-86-15,3-2 5 16,1 0-14-16,5 0-33 15,-1 0 0-15,-1 0-16 0,0 0-38 16,-5 0-122 0,-6-7-404-16</inkml:trace>
  <inkml:trace contextRef="#ctx0" brushRef="#br0" timeOffset="2131.38">6337 10692 327 0,'0'0'16'0,"0"0"568"15,0 0-433-15,0 0-29 16,0 0-2-16,0 0-102 16,0 0 24-16,34 0 1 15,-22 0-12-15,0 0 49 16,1 0-60-16,2 0-20 16,2 2 1-16,0 3-1 15,10-4-21-15,-6 0-236 16,-3-1-847-16</inkml:trace>
  <inkml:trace contextRef="#ctx0" brushRef="#br0" timeOffset="2608.69">6690 10820 310 0,'0'0'852'0,"0"0"-666"16,0 0-73-16,0 0-104 15,0 0 27-15,0 0 25 16,0 0 0-16,4 2 75 15,10-2-65-15,4 0-12 16,2 0-28-16,6 0-3 16,1 0-24-16,0 0-4 15,-3 0 0-15,-8 0-22 0,-2 0-12 16,-7 0-87 0,-7 2-99-16,0-2-159 15,0 2-260-15</inkml:trace>
  <inkml:trace contextRef="#ctx0" brushRef="#br0" timeOffset="2882.29">6683 10956 380 0,'0'0'1'0,"0"0"407"0,0 0-155 16,0 0-35-16,0 0-83 16,0 0-10-1,0 0-23-15,98 3-56 0,-71-3 38 16,0 0-84-16,1 0 1 16,-2 0-1-16,-4 0-5 15,-4 0-8-15,0 0-205 16,-11 0-435-16</inkml:trace>
  <inkml:trace contextRef="#ctx0" brushRef="#br0" timeOffset="7574.17">8615 10229 365 0,'0'0'114'0,"0"0"-55"16,0 0 279-16,0 0-167 16,0 0-35-16,0 0-68 15,0 0 13-15,1 0-22 16,-1 0 33-16,0 0 66 16,0 0-85-16,0 0 34 15,0 0 1-15,0 0-92 0,0 0 56 16,0 0-55-16,0 0-16 15,0 0 46-15,0 0-27 16,0 0-8-16,0 0 4 16,0 0 1-16,0 0 35 15,0 0-52-15,0 0 0 16,0 0 0-16,0 0 28 16,0 0-28-16,0 0 0 15,0 0 0-15,0 7-24 16,-4 7 24-16,-5 4 0 15,-3 2 0-15,1 7 19 16,-3 2-20-16,0 7 1 16,-1 1 0-16,5-1-19 0,2-1 33 15,2-5-14-15,4-5 0 16,0-11 17-16,2-3-32 16,0-8 15-16,0-3 0 15,0 0 9-15,4-8 21 16,2-6-29-16,-1-4-1 15,-2 0 14-15,0 4-26 16,-3 1 12-16,0 3 0 16,0 8-9-16,0 0-122 15,-6 2-200-15,-3 0-335 0</inkml:trace>
  <inkml:trace contextRef="#ctx0" brushRef="#br0" timeOffset="8375.99">7666 10672 373 0,'0'0'55'0,"0"0"70"16,0 0 40-16,0 0-74 15,0 0-28-15,0 0 50 16,0 0-48-16,-6 20 52 16,6-16 16-16,0 1-83 15,0 1 51-15,0-1-30 16,0 1-33-16,6 0 52 16,2-2-74-16,5 2 43 0,5 0 14 15,7 0-53 1,5-1 80-16,9 1-71 0,5-2-8 15,3 2 38-15,0-2-50 16,1 1 22-16,1 1-31 16,2-1 25-16,-1 1-20 15,2 0-5-15,0 1 0 16,2 1-6-16,1-2 28 16,1 0-22-16,3 4 0 15,-1-2 0-15,-3 1-15 16,-1 0 17-16,-2-2-2 15,2 3 0-15,1 2 32 16,-1 0-28-16,4 1-4 16,3 3 0-16,2-1 11 15,-1 2 17-15,1-2-28 0,0 1 0 16,-2-2 20-16,0 2-26 16,0-2 6-16,3 1 0 15,3 2-11-15,2 2 34 16,0-2-23-16,-1 2 0 15,-3-2 9-15,-6-1-10 16,-7-3 2-16,-10-3-1 16,-9 0 0-16,-6-5 33 15,-9-1-41-15,-6-2 8 16,-5-2 0-16,-1 0 0 16,-5 0 21-16,-1 0-21 15,-7-3 0-15,-8-7-231 16,-5-4-891-16</inkml:trace>
  <inkml:trace contextRef="#ctx0" brushRef="#br0" timeOffset="9736.34">8307 11143 201 0,'0'0'649'16,"0"0"-439"-16,0 0-69 15,0 0-94-15,0 0 6 16,0 0-34-16,0 0-7 15,-1 8 36-15,5-6-8 16,10-1 119-16,4 1-84 16,7-2-32-16,0 0 41 15,0 0-82-15,-2 0 69 16,-2 0 7-16,-7 0-49 16,-4 0 75-16,-4 0-82 15,-3 0 12-15,-2 0-13 0,-1 0 13 16,0 0-33-16,0 0-1 15,0 0 1-15,0 0-18 16,0 0 18-16,0 0-1 16,0 0 0-16,0 1 11 15,0 4-32-15,-1 1 21 16,-2 0 0-16,0 2-9 16,-3 3 30-16,-1 2-21 15,1 0 0-15,0 3 12 16,-2 0-24-16,1 2 12 15,1-1 0-15,0 0-10 16,0-1 32-16,1 0-22 0,-2 0 0 16,1-2 1-1,-3-3-16-15,0 0 15 0,0-1 0 16,0-1 0 0,1-3 24-16,1-3-33 0,-2 0 9 15,2-3 0-15,-4 0-7 16,-2 0 27-16,-2 0-20 15,-3 0 0-15,2 0 21 16,-1-4-16-16,7 2-5 16,2-2 0-16,4 4-2 15,4 0 29-15,0-2-27 16,0 2 0-16,0-2 6 16,7 1-42-16,-1-1-86 15,-6-2-440-15</inkml:trace>
  <inkml:trace contextRef="#ctx0" brushRef="#br0" timeOffset="10533.24">8428 11019 211 0,'0'0'868'15,"0"0"-650"-15,0 0-141 0,0 0-17 16,0 0-46-16,0 0-14 15,0 0 15-15,-4 9-8 16,4-9 69-16,0 0-24 16,0 0 30-16,0 0 88 15,0 0-79-15,0 0 37 16,0 0-40-16,0 0-79 16,0 0 44-16,0-2-53 15,0 1 0-15,0 1 0 0,0 0 9 16,0 0-34-1,-6 0 18-15,0 6-110 0,0-3-193 16</inkml:trace>
  <inkml:trace contextRef="#ctx0" brushRef="#br0" timeOffset="11707.41">10635 11058 427 0,'0'0'54'0,"0"0"285"16,0 0-33-16,0 0-141 15,0 0-42-15,0 0 49 16,0 0-99-1,-4 0 71-15,4 0 3 0,-2-1-92 16,1-2 64-16,-2 0-82 16,-1 2-9-16,0-1 9 15,-1 2-15-15,-3 0-19 16,-3 0-3-16,-4 5 9 16,-4 7-25-16,-3 4 16 15,0 4 0-15,-1 1-1 16,0 3 23-16,3-1-23 15,3 0 1-15,2-4 0 16,6-2-24-16,2-2 34 16,1-5-10-16,2-1 0 0,2-3-109 15,2-6-36-15,0 0-232 16,0 0-394-16</inkml:trace>
  <inkml:trace contextRef="#ctx0" brushRef="#br0" timeOffset="12014.65">10414 11043 332 0,'0'0'783'0,"0"0"-626"16,0 0 10-16,0 0-90 16,0 0-45-16,0 0 9 15,0 0-21-15,57 54-10 16,-41-33-10-16,-1 4 11 16,2-2-19-16,-1 0 8 15,0-3 0-15,1-4-1 16,-4-4-188-16,-2-9-717 0</inkml:trace>
  <inkml:trace contextRef="#ctx0" brushRef="#br0" timeOffset="12881.91">11336 10333 614 0,'0'0'78'0,"0"0"91"15,0 0 3-15,0 0 16 16,0 0-107-16,0 0 19 16,0 0-5-16,49-63-11 15,-43 55 57-15,-3 4-54 16,-1 0 15-16,1 1 4 16,-3 2-98-16,0 1 51 15,1 0-59-15,-1 0 1 16,0 0-17-16,0 0 18 15,0 0-2-15,0 8 0 16,0 2 11-16,0 4-30 16,0 4 19-16,-4 0 0 0,2 1 9 15,-2 2 22-15,-4 1-31 16,1 2 0 0,-2-2 1-16,0 3-1 0,-4 3 1 15,5 0-1-15,-1 2 0 16,0-1 35-16,0-2-35 15,3-2 0-15,0-5 0 16,0-1-16-16,0-2 29 16,-1-4-13-16,0 1 0 0,-1-1 23 15,5-1-39-15,-2-2 16 16,1-3 0-16,1-1-10 16,3-5 35-1,0-1-25-15,-1 0 0 0,-1-7-83 16,1-6-244-16</inkml:trace>
  <inkml:trace contextRef="#ctx0" brushRef="#br0" timeOffset="13457.79">10696 10787 342 0,'0'0'559'0,"0"0"-319"16,0 0-78-16,0 0-40 0,0 0-8 16,0 0-108-1,0 0 64-15,51 6-10 0,-27-3-37 16,4 2 84-1,5 1-66-15,7 1-5 0,9 3 21 16,9-2-45-16,19 9 19 16,24 1-27-1,27 6 14-15,13 3 5 0,2-2-11 16,-6 0-12-16,-8-4 3 16,-4 1 29-16,-3 0-33 15,-7 2 1-15,-9 1 0 16,-27-4-14-16,-18-2 32 15,-19-4-18-15,-11-6 0 16,-4-1 15-16,-1 0-34 0,-7-2 19 16,-12-5 0-16,-7-1-12 15,-16 0-39-15,-10-10-315 16,-2-2-774-16</inkml:trace>
  <inkml:trace contextRef="#ctx0" brushRef="#br0" timeOffset="14457.8">11100 11089 441 0,'0'0'682'0,"0"0"-549"16,0 0 106-16,0 0-64 15,0 0-13-15,0 0-5 16,0 0-87-16,12-21 51 15,-12 21-64-15,0 0-56 16,0 0 42-16,0 0-35 16,0 0-8-16,0 0 0 15,0 6 5-15,0 5-17 16,-8 7 12-16,-4 5 0 16,-2 2-9-16,-1 2 31 15,0 2-22-15,0-4 0 16,3-2 15-16,3-6-37 15,1-2 22-15,2-5 0 0,1-4-12 16,3-3 34-16,1-3-28 16,1 0 6-16,0-8-91 15,0-6-71-15,6-4-415 0</inkml:trace>
  <inkml:trace contextRef="#ctx0" brushRef="#br0" timeOffset="14885.59">11153 11001 340 0,'0'0'620'0,"0"0"-425"15,0 0-21-15,0 0-45 16,0 0-113-16,0 0 19 15,0 0-35-15,0 0 9 16,0 6 18-16,1 2-20 16,6 2 21-16,4 2 39 15,1 2-54-15,3 5 47 16,-3 0-60-16,3 1 9 16,-5 3-8-16,-4 1 14 0,-3 2-15 15,-3-2 0 1,0-1 16-16,-9-1-25 0,-12-3 9 15,-5-5 0 1,-7-4 0-16,-5-4 29 16,-2-5-29-16,3-1 0 0,0 0 2 15,7 0-2-15,7-4 0 16,7 0 0 0,5 1 0-16,6 2-13 0,4-1 1 15,1-1-99-15,0 1-171 16,8-2-419-16</inkml:trace>
  <inkml:trace contextRef="#ctx0" brushRef="#br0" timeOffset="15698.94">11548 11192 227 0,'0'0'974'0,"0"0"-635"15,0 0-139-15,0 0-25 0,0 0-97 16,0 0-62-16,0 0-16 16,-9 11 0-16,-7 3 2 15,-7 4-8-15,-5 6 6 16,-4 6 0-16,-5 3 2 16,0 4 33-16,-2 2-36 15,1 2 1-15,4-4 0 16,5-4-19-16,5-5 27 15,7-6-8-15,7-6 0 16,5-4 17-16,5-6-28 16,0-3 11-16,5-3-39 15,7-7-173-15,0-6-764 0</inkml:trace>
  <inkml:trace contextRef="#ctx0" brushRef="#br0" timeOffset="16596.39">11579 11353 700 0,'0'0'301'0,"0"0"-42"16,0 0-90-16,0 0-64 16,0 0-95-16,0 0 16 15,0 0-21-15,-19 39 1 16,7-19 42-16,-3 1-37 15,-1 3-1-15,-1 2-10 16,-1-1 27-16,2-2-20 16,1 2-7-16,-1-3 0 15,2-3-13-15,2 0 23 16,2-5-10-16,2-4 0 16,4-3 13-16,1-4-14 0,3-3 14 15,0 0-9 1,0 0 153-16,0-8-140 15,0-6 21-15,6 0-38 0,3-5 15 16,3-1-28-16,-2 1 13 16,2-1 0-16,3-2-1 15,3 1 14-15,3 0-14 16,3 0 1-16,2 1 0 16,3 3-32-16,-1 3 28 15,-4 4 4-15,-1 3 0 16,-6 6 8-16,-5 1-32 0,-3 0 24 15,0 0-3 1,-4 0-17-16,-2 2 8 16,-2 4 12-16,-1 0 0 15,0 2 3-15,0 2-22 0,0-2 19 16,-9 3 0 0,-3 0-7-16,-1 0 27 0,-2-1-20 15,0-2 0-15,-1 2 2 16,1-4 2-16,0-1 8 15,3 0-12-15,1-3 4 16,1 1 27-16,4 1-8 16,3-4-10-16,1 0-1 15,2 0 75-15,0 0-86 16,0 0 35-16,0 1-36 16,0 4 32-16,0-1-51 0,7 4 19 15,0 3 0 1,3 5-12-16,1 2 28 0,1 4-16 15,3-1 0-15,0 1 2 16,2-2-13-16,-3-2 11 16,-2-5 0-16,-5-5 0 15,-2-4-40-15,-4-4-28 16,-1 0-101 0,0-2-176-16</inkml:trace>
  <inkml:trace contextRef="#ctx0" brushRef="#br0" timeOffset="17011.97">11864 11226 525 0,'0'0'210'0,"0"0"52"16,0 0 8-16,0 0-153 15,0 0 69-15,0 0-94 0,27 86-59 16,-18-59 74-16,-3 3-85 16,-3 4 14-16,-3 4 20 15,-2 4-47-15,-18 3 27 16,-10 2-36-16,-8 0 6 16,-6-1-6-16,-4-5 12 15,-3-7-24-15,-16-3-41 16,12-10-186-16,9-8-301 0</inkml:trace>
  <inkml:trace contextRef="#ctx0" brushRef="#br0" timeOffset="17876.72">11127 10914 195 0,'0'0'118'15,"0"0"562"-15,0 0-442 16,0 0-151-16,0 0 12 0,0 0-86 16,0 0 16-16,0 2 55 15,-4 1-37-15,-5 0 53 16,-3 3-34-16,-6-2-28 16,-3 6 75-16,-6 1-83 15,0 4 19-15,-6 4-32 16,-1 3 17-16,-1 6-26 15,0 3-8-15,2 8 0 16,0 3-11-16,4 5 22 16,2 3-11-16,9 5 0 15,8 1 20-15,8 2-42 16,2-1 22-16,18-3 0 16,12-5-7-16,8-8 27 15,25-3-45-15,-9-11 24 16,-9-12-383-16</inkml:trace>
  <inkml:trace contextRef="#ctx0" brushRef="#br0" timeOffset="19028.16">12081 11232 335 0,'0'0'92'16,"0"0"-91"-16,0 0 19 16,0 0 291-16,0 0-102 15,0 0-2-15,0 0-84 16,0 7-29-16,0-7-33 0,0 0-39 16,-2 0 61-1,2 0-73-15,0 0 18 0,0 0 18 16,0 0-36-16,0 0 34 15,0 0-13-15,0 0-25 16,0 0 45-16,0 0-35 16,0 0-16-16,10 0 0 15,4 4 16-15,4 0-28 16,0 2 12-16,-2-2 0 16,-5-1-20-16,-2-1 37 0,-5-2-17 15,-3 2 0 1,-1-2-26-16,0 0-11 15,0 0-236-15,-8-5-723 0</inkml:trace>
  <inkml:trace contextRef="#ctx0" brushRef="#br0" timeOffset="19710.71">12225 11200 500 0,'0'0'10'0,"0"0"377"15,0 0-124-15,0 0-115 16,0 0-103-16,0 0 30 15,0 0-66-15,35 23 22 16,-24-13 41-16,0 0-70 0,-2 2 60 16,-1 1-49-16,-1 1 1 15,-1 2-3-15,-3 1-11 16,1 2 0-16,-2 0 0 16,1 1 28-16,-2-1-29 15,1-1 1-15,-2-3 0 16,0 0-10-16,0-4 22 15,0-4-12-15,0-3 0 16,-6-1 22-16,-3-3-9 16,-4 0-13-16,2 0 0 15,-1 0 13-15,0-6 13 16,2-2-24-16,2 1 27 16,2-2-12-16,2-1 124 15,4 3-100-15,0-3 2 0,4-2 18 16,13-1-49-16,6-2 27 15,10-2-39-15,8-3 1 16,8-3-11-16,3 2 10 16,0 2-12-16,-3 1 5 15,-2 5-104-15,-14 4-53 16,-11 3-388-16</inkml:trace>
  <inkml:trace contextRef="#ctx0" brushRef="#br0" timeOffset="53149.17">12942 10912 412 0,'0'0'700'0,"0"0"-441"15,0 0-94-15,0 0-51 16,0 0-51-16,0 0-47 16,0 0 55-16,-2 0-70 15,2 2 21-15,0-2 17 16,0 1-39-16,0-1 60 15,0 0-21-15,0 1-3 16,0-1 34-16,2 0-64 16,11 0 26-16,5 0-10 15,7 0-4-15,7 0-12 16,3 0-6-16,2 0 0 0,-4 0-11 16,-4 0 26-1,-10 0-15-15,-6 0 0 16,-7 0-3-16,-6 0-9 0,0 0-152 15,-3 0-397-15</inkml:trace>
  <inkml:trace contextRef="#ctx0" brushRef="#br0" timeOffset="53484.67">12888 11007 320 0,'0'0'691'16,"0"0"-482"-16,0 0-83 15,0 0-70-15,0 0 10 16,0 0-40-16,0 0 58 15,-5 12-36-15,5-9-7 16,15 0 74-16,4 0-8 16,6 0-20-16,6-1-54 15,2 2-19-15,2-2-6 16,-2-1-8-16,4 1-117 0,-10-1-78 16,-7-1-585-16</inkml:trace>
  <inkml:trace contextRef="#ctx0" brushRef="#br0" timeOffset="54122.56">13828 10561 230 0,'0'0'490'15,"0"0"-292"-15,0 0 61 16,0 0-135-16,0 0 53 16,0 0-9-16,0 0-17 15,36-37 35-15,-36 35-89 16,0 1 2-16,0 1-5 16,0 0-78-16,0 0 44 15,0 0-60-15,0 0 1 16,0 0-16-16,-5 5 9 15,-3 8 6-15,-4 3 0 16,2 5 15-16,-3 2-25 0,-2 0 10 16,2 2 0-1,1-3-11-15,1-1 25 16,2-3-14-16,3 0 0 16,-1-3 1-16,2-3-23 0,-2-6-84 15,1-1-162-15,0-5-367 16</inkml:trace>
  <inkml:trace contextRef="#ctx0" brushRef="#br0" timeOffset="54473.95">13364 10774 932 0,'0'0'227'0,"0"0"-16"16,0 0-150-16,0 0 11 15,0 0-42-15,82 13-2 16,-37-7 46-16,22 5-49 15,24 4 55-15,17 0 8 16,-9-2-43-16,-22-4 27 16,-30-6-71-16,-23 0 5 0,-3-3-12 15,-2 0-25-15,-11 0-102 16,-7 0-144-16,-1 0-587 16</inkml:trace>
  <inkml:trace contextRef="#ctx0" brushRef="#br0" timeOffset="55140.53">13404 10989 1008 0,'0'0'207'16,"0"0"16"-16,0 0-123 15,0 0-4-15,0 0-21 16,0 0-56-16,85 10 49 16,-58-10-44-16,1 2 4 15,-3-2 43-15,-3 2-44 16,-3-2 49-16,-7 0-7 16,-3 0-22-16,-5 0 41 0,-2 0-77 15,-2 0 3 1,0 0 1-16,0 0 7 15,0 0-22-15,0 0 0 0,0 2-13 16,0 0-5-16,-6 5 6 16,-3 0 12-16,-3 3 0 15,-3 3 24-15,-1 1-24 16,-4 3 0-16,4 2 0 16,-1 2-9-16,5 1 18 15,0 1-9-15,4 1 0 16,0 0-15-16,3 0 5 0,1-3-24 15,1 1-3-15,-2-5 36 16,3-5-53 0,-1-1 53-16,0-4-13 0,-3-1-11 15,-3-5 12 1,-5-1 0-16,-1 0 13 0,-2 0 0 16,-3-1 24-16,1-6-49 15,1 0 21-15,3-3-175 16,6 2-110-16,2-1-543 0</inkml:trace>
  <inkml:trace contextRef="#ctx0" brushRef="#br0" timeOffset="55846.38">13544 10942 439 0,'0'0'313'0,"0"0"-76"16,0 0-60-16,0 0-44 16,0 0-8-16,0 0-47 15,0 0 22-15,0-14-30 16,0 14-49-16,0 0 59 15,0 0-35-15,0 0 18 0,0 0 30 16,0 0-61-16,0 0 26 16,0 0-49-16,0 0 10 15,0 0-38-15,0 0-133 16,0 0-504-16</inkml:trace>
  <inkml:trace contextRef="#ctx0" brushRef="#br0" timeOffset="57085.71">14657 10738 447 0,'0'0'682'15,"0"0"-386"-15,0 0-55 16,0 0-148-16,0 0 21 15,0 0-68-15,0 0-21 16,3-1 17-16,-3 1-28 16,0 0 2-16,0 0-1 15,0 4-7-15,0 2 49 0,-6 0-47 16,-1 5 18 0,-5 1 15-16,1 2-28 0,-3 0 7 15,-1 4-22-15,-2-1 10 16,1 0-13-16,-2-2 9 15,4 3-6 1,0-6 0-16,5 1 17 0,1-3-25 16,3-4 8-16,5-2-35 15,0-4-60-15,0 0-218 16,0 0-190-16</inkml:trace>
  <inkml:trace contextRef="#ctx0" brushRef="#br0" timeOffset="57373.73">14487 10761 963 0,'0'0'256'0,"0"0"20"15,0 0-183-15,0 0-60 16,0 0 39-16,0 0-59 16,0 0 48-16,52 63 3 15,-29-41-47-15,2 1 34 16,2 1-51-16,0-2 0 0,-6-3-1 16,3 1-89-1,-5-6-192-15,-7-7-863 0</inkml:trace>
  <inkml:trace contextRef="#ctx0" brushRef="#br0" timeOffset="58087.78">15363 10703 1024 0,'0'0'196'15,"0"0"124"-15,0 0-127 16,0 0-16-16,0 0-13 0,0 0-101 16,0 0-19-16,17-11-28 15,-17 11 15-15,0 8-31 16,-2 6 0-16,-4 3 6 16,-3 5 15-16,-2 1-11 15,-2 4-2-15,1 0-8 16,-1-1 28-16,1-3-34 15,3-3 6-15,-2-1 0 16,5-5-15-16,2-4 33 16,1-5-18-16,0-2 0 15,3-3-65-15,0-3-8 16,0-12-198-16,0-1-438 0</inkml:trace>
  <inkml:trace contextRef="#ctx0" brushRef="#br0" timeOffset="58418.09">15339 10696 675 0,'0'0'489'0,"0"0"-221"16,0 0-130-16,0 0-32 15,0 0-77-15,0 0 1 16,0 0 72-16,82 38-39 15,-51-19 32-15,1 4-26 16,-4 1-60-16,-4 0 36 0,-8-1-45 16,-8-1 0-1,-8-2 0-15,-2-2 24 0,-19-1-24 16,-9-7 0-16,-6 0 1 16,-5-4 0-16,-2-3 5 15,0-2-6-15,5 1 0 16,7-2 21-16,7 0-39 15,9 0 18-15,10 1-94 16,4 0-133-16,1 0-418 0</inkml:trace>
  <inkml:trace contextRef="#ctx0" brushRef="#br0" timeOffset="59237.04">15694 10899 36 0,'0'0'873'15,"0"0"-497"-15,0 0-137 16,0 0-76-16,0 0 10 16,0 0-94-16,0 0 26 15,1-20-43-15,-1 17-18 16,0 2 42-16,0 0-74 15,0 1 44-15,0 0-15 16,0 0-39-16,0 0 61 16,0 0-62-16,0 0 10 15,0 0-11-15,0 0 9 16,0 1-15-16,-4 7 6 16,-6 8 0-16,-1 3-14 15,-7 5 20-15,-1 3-6 0,-8 5 0 16,-3 4 29-1,-3-2-37-15,-3 2 8 0,2-4 0 16,3-1-7-16,4-4 19 16,5-3-12-16,6-5 0 15,5-3 14-15,3-6-40 16,7-1 26-16,1-6-55 16,0-3-6-16,10 0-160 0,3-2-333 15</inkml:trace>
  <inkml:trace contextRef="#ctx0" brushRef="#br0" timeOffset="59964.82">15800 11037 1167 0,'0'0'329'15,"0"0"-34"-15,0 0-137 16,0 0-126-16,0 0 8 16,0 0-40-16,0 0 0 15,-3 9-15-15,-6 2 31 0,-3 5-16 16,0 2 0 0,0 3 11-16,-1 0-17 0,1 2 7 15,-1 1-1-15,1-1 0 16,1-1 16-16,1-4-17 15,1-2 1-15,4-6 0 16,1-3-12-16,2-5 24 16,1-2-12-16,1 0 23 15,0 0-13-15,0-8 24 16,0-7-34-16,0-5 0 16,3-4-13-16,6-5 26 15,8-4-13-15,3-1 0 16,4 1-1-16,3 7-24 15,-4 4 25-15,-1 10 0 16,-2 5-1-16,0 6 20 0,-2 1-19 16,-1 0 0-16,-1 1 2 15,-3 6-9-15,-6-1 7 16,-1 3 0-16,-6-3 0 16,0 2 11-16,0 1-21 15,-7 1 10-15,-11 0 0 16,-2 0-6-16,-2-2 21 15,0 1-15-15,4-4 0 16,0 1 15-16,4-1-24 16,4 0 9-16,1-1 0 15,5 1-13-15,-2 1 33 16,6 1-20-16,-2 2 0 0,2 1 9 16,0 3 7-1,0 1-7-15,9 2 1 0,6 3 17 16,6 0-6-16,3 0-1 15,1-2-20-15,-4-3 2 16,-1-5-8-16,-7-3 13 16,-3-3-7-16,-7-2 0 15,-3-1-84-15,0 0 12 16,-3 0-212-16,-3-1-289 0</inkml:trace>
  <inkml:trace contextRef="#ctx0" brushRef="#br0" timeOffset="60333.13">16094 10789 745 0,'0'0'510'15,"0"0"-279"-15,0 0-164 16,0 0 14-16,0 0 32 16,0 0 8-16,39 100 33 15,-33-61-96-15,-3 7 10 0,-3 4-12 16,-5 1-44-1,-17 5 15-15,-11-5-27 0,-9 2 10 16,-8-6-19-16,-8-7 9 16,-1-5-6-16,-17 0-130 15,16-9-377-15,14-10-431 16</inkml:trace>
  <inkml:trace contextRef="#ctx0" brushRef="#br0" timeOffset="60909.63">15266 10524 1071 0,'0'0'314'16,"0"0"-151"-16,0 0-71 15,0 0-92-15,0 0 18 16,0 0 53-16,-75 79-31 16,43-45 46-16,-7 5-28 15,-5 9-47-15,-2 4 59 0,-3 18-70 16,9-4 1 0,13 3 4-16,15 0 22 0,12-10-20 15,24 4-7-15,15-6 6 16,13-6 15-16,7-10-11 15,31-7-20-15,-15-11-32 16,-10-12-692-16</inkml:trace>
  <inkml:trace contextRef="#ctx0" brushRef="#br0" timeOffset="61993.94">16124 10338 692 0,'0'0'305'0,"0"0"-71"0,0 0-77 16,0 0 43-16,0 0-115 15,0 0 15-15,0 0 35 16,0-1-81-16,0 1 47 16,0 0-54-16,0 0-22 15,6 0 20-15,3 3-26 16,7 8-19-16,1 4 0 16,5 3 25-16,0 2-22 15,-1 2-3-15,-1 2 0 16,-1 0-8-16,-4-1 34 15,-4-1-26-15,-1 0 0 16,-4 0 1-16,-2 1-11 16,-2-2 10-16,-2-3 0 15,0 0-1-15,-2-4 20 0,-8 0-32 16,-5-4 13-16,-2-4 0 16,-3-1-10-16,-4-5 25 15,1 0-15-15,1 0 0 16,3-2 20-16,5-6-4 15,8 0-15-15,6-5 23 16,0-1 30-16,15-7-40 16,13-2 2-16,8-5-16 15,9-4 19-15,0 1-35 0,1 1 16 16,-4 7-24 0,-3 7 2-16,5 16-118 0,-10 0-147 15,-5 0-555-15</inkml:trace>
  <inkml:trace contextRef="#ctx0" brushRef="#br0" timeOffset="66159.05">22227 3123 355 0,'0'0'114'0,"0"0"150"15,0 0-102-15,0 0 1 16,0 0-106-16,0 0-8 15,2-69-49-15,-2 61-81 16,0 3-200-16</inkml:trace>
  <inkml:trace contextRef="#ctx0" brushRef="#br0" timeOffset="66875.1">22227 3123 770 0,'-30'-90'232'16,"30"90"-96"-16,0 0-65 15,0 0 17-15,0 0-41 16,0 0 47-16,0 0-10 16,0 0-11-16,0 0 42 15,0 0-70-15,0 0 24 16,0 0 37-16,0 0-87 0,0 0 51 15,0 0-29 1,0 0-28-16,0 0 65 16,0 0-78-16,0 0 28 0,0 0-28 15,0 0 29-15,0 0-32 16,0 0 3-16,0 0 0 16,0 0-9-16,0 0 29 15,3 0-20-15,2 4 0 16,3-2 11-16,0 3-15 15,3-3 4-15,2 3 0 16,2-2 12-16,0 3 16 16,1-2-19-16,0 2-9 15,-2 0 1-15,-3 0-7 16,-1 1 12-16,-1 0-6 0,-1 4 0 16,-2 2 18-16,4 0-33 15,-3 2 15-15,1 2 0 16,0 0-13-16,-1 1 31 15,-4 1-18-15,-2-1 0 16,-1-1 13-16,0 0-29 16,0 4 16-16,-6-4 0 15,-2 1-14-15,-2-4 32 16,3 0-18-16,-2-4 0 16,3-2 1-16,-3-2-34 15,0-3 31-15,-3-3 2 16,0 0 0-16,-2 0 38 15,1-1-34-15,4-9-4 0,1-1 1 16,8-5-3 0,0-7 20-16,13-2-18 15,20-6 0-15,13-5 22 0,24-5-33 16,0 4 11-16,1 5 0 16,0 3-23-16,-5 8-21 15,-10 4-65-15,-15 6-275 0</inkml:trace>
  <inkml:trace contextRef="#ctx0" brushRef="#br0" timeOffset="67446.83">22839 3284 1151 0,'0'0'340'16,"0"0"-99"-16,0 0-95 16,0 0 46-16,0 0-89 15,0 0-69-15,0 0 45 16,39 0-79-16,-20-3 27 16,4 1-27-16,5 0 25 0,5 2-35 15,1 0 10 1,2 0 0-16,-7 0-15 0,-7 0 33 15,-9 0-18-15,-7 0 0 16,-6 0-84-16,0 0-13 16,-13 0-245-16,-4 2-42 15,-1 0-644-15</inkml:trace>
  <inkml:trace contextRef="#ctx0" brushRef="#br0" timeOffset="67723.67">22891 3396 401 0,'0'0'279'0,"0"0"-5"0,0 0-70 15,0 0 9-15,0 0-23 16,0 0-100-16,0 0 10 15,54 0-73-15,-29 0 36 16,2 0 6-16,0 0-59 16,1 0 21-16,-4 0-31 15,0 0-25-15,1 2 4 16,-5 1-182-16,-8-2-118 0</inkml:trace>
  <inkml:trace contextRef="#ctx0" brushRef="#br0" timeOffset="68708.89">23376 3249 605 0,'0'0'491'0,"0"0"-198"15,0 0-160-15,0 0 20 16,0 0-18-16,0 0-74 16,0 0 56-16,26-22-53 15,-22 22-24-15,-1 0 63 16,0 0-101-16,0 0 33 16,1 0-35-16,1 5 27 15,-1 7-40-15,1 3 13 0,-1-1 0 16,-1 5-14-16,-3 1 32 15,0 0-18-15,0-2 0 16,0-1 15-16,0-2-27 16,-1-3 12-16,-4-3 0 15,1-2-7-15,1-1 30 16,1-3-24-16,1-2 1 16,1-1 0-16,0 0 11 15,0 0 8-15,0 0-7 16,0 0 53-16,3-6-58 15,4-1 29-15,4-5-36 16,1-2 0-16,1 0-14 16,5-2 31-16,0 3-17 15,4-4 0-15,2 3 10 16,0 2-35-16,0 2 25 16,0 0 0-16,-3 4-13 15,-1 0 35-15,-1 2-22 0,-2 2 0 16,-2 2 1-16,0 0-33 15,-7 0 32-15,-2 0 0 16,-5 0-1-16,-1 0 3 16,0 0-23-16,0 0 21 15,0 4 0-15,0 4-15 16,0-2 24-16,0 4-9 16,0 3 0-16,0-1 18 15,-3 2-23-15,-3 2 5 16,-1-2 0-16,-3 1-16 15,3-2 34-15,0 0-18 16,1-1 0-16,0-2 7 16,3 0-16-16,2-1 9 15,1-4 0-15,0 0-1 0,1 1 23 16,14-1-22-16,5 1 0 16,8-2 12-16,3-1 4 15,6-2-5-15,-3-1-11 16,-1 0 0-16,-6 0 29 15,-9-3-36-15,-5 1 7 16,-7-1 0-16,-4 0-15 16,-2 3 15-16,0 0-1 15,0 0-100-15,0 0-427 16,0 0-140-16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20-11-20T11:28:12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 11369 537 0,'0'3'267'0,"-2"-3"-156"16,-1 0-7-16,1 0-46 15,-2 0-29-15,2 0 20 16,0 0-16-16,-1 0 26 16,1-3 20-16,2 2-14 15,-2 1-22-15,-1-3 25 16,2 2-5-16,-1 1 1 16,-1-2 10-16,0 2 7 15,3 0-15-15,-2 0-11 16,2 0 17-16,0 0-6 15,2-3-10-15,-2 0-23 16,3 0-3-16,2 1-6 16,-4 1 4-16,4-2-13 15,-3-1 2-15,5-3-8 0,7-10-9 16,1-5-12-16,12-4 10 16,2-6 1-16,4-4 1 15,-2 2 0-15,-4 2 1 16,-10 10-1-16,-7 10 9 15,-8 8-9-15,-4 4 0 16,0 2-1-16,-3 2 1 16,2 0-12-16,1-2-38 15,2-2-22-15,-2 3-90 16,2-2-40-16,-2 6-31 16,0-1-238-16,-7 11-435 15</inkml:trace>
  <inkml:trace contextRef="#ctx0" brushRef="#br0" timeOffset="735.66">141 11321 840 0,'0'-2'166'0,"0"2"-32"15,2 0-47-15,0-1 0 16,1-2-17-16,-1 2-4 16,0-1-19-16,-2 2-25 15,0 0 4-15,2 0 5 16,-2 2 8-16,-2-1 2 15,2 2-5-15,0 0-6 16,0-1-15-16,2 4 9 16,4 2-3-16,4 2-3 15,1 7-5-15,0 2 2 16,1 7 5-16,3 2-2 16,-1 5-12-16,-1 3-5 15,3-5 8-15,-6-4-8 16,3-4 1-16,1-6-2 0,-5-7 1 15,-1-4-1-15,-2-4 13 16,-4-2-1-16,-2-2 6 16,0 2 20-16,2-4-10 15,-2 4 5-15,0-2-21 16,0 2 8-16,-2 0-10 16,2 2-4-16,0-4-6 15,2 2 0-15,-2-2-8 16,0 2 16-16,0-2-7 15,0 0-1-15,0 0 1 16,-2-3-1-16,0-2 1 16,2 0-1-16,-3-4-3 15,3-3-3-15,0-2 12 0,0 7-15 16,0-2 9-16,0 3-1 16,0 4-7-16,0 4 1 15,0 0-2-15,-3 2-14 16,3-2-23-16,0 0-5 15,-2 0 1-15,2 2-22 16,-2 0-7-16,0 0-34 16,-2 4-40-16,2-1-1 15,-1 1 22-15,1-1-32 16,-4 1-11-16,6-6 23 16,-2-6-20-16</inkml:trace>
  <inkml:trace contextRef="#ctx0" brushRef="#br0" timeOffset="7388.89">551 11372 250 0,'0'0'359'0,"0"-3"-281"16,0 3-44-16,2-1-14 16,-2-2-19-16,0 2 14 15,2-1 17-15,-2-1-31 16,2 0 26-16,-2 0 37 15,0 1 35-15,0 2-25 16,-2 0-5-16,0 2-5 16,0 1-28-16,-2 0-3 15,1 0-18-15,1-1-1 16,0-2 4-16,2 0-9 0,2 0 22 16,-4-2 1-16,4 4 8 15,-2-4-10-15,0 2 0 16,2 0-3-16,1-3-26 15,3 0-1-15,-4 0 1 16,2 1-1-16,1 2 0 16,7-1 0-16,5-3 0 15,1 0 1-15,0-6 5 16,2 3-5-16,-6 1-1 16,-6 1 1-16,-6 3 8 15,-2 2-1-15,-2 0 16 16,-2 2 13-16,1-1 8 15,-1 3-1-15,1-4-31 16,3 0-7-16,0 0-4 16,0 0-1-16,0 2-1 0,-2-2 0 15,2 0 0-15,0 0 0 16,0 0-1-16,0 0 1 16,0 0-2-16,-2 2-4 15,0 0 5-15,2 2-1 16,-2-1-4-16,0 4 0 15,-1 0 5-15,1 6-1 16,0 1 2-16,0 3-1 16,0 1-5-16,-3-3 5 15,10 6 0-15,-3-6 1 16,0-4-1-16,2-1-5 0,1-6-3 16,1-4 3-1,-1-2 6-15,-2 0 18 0,1 2 7 16,2-6 4-16,5 0-8 15,1 0 6-15,1-10 4 16,5 0-26-16,-3-6-5 16,-1-3 0-16,1 1 8 15,-3-3-8-15,-3 2-6 16,-4 7 6-16,5 2-14 16,-6 8 14-16,-1 7-1 15,-3 1-10-15,0 1-10 16,0-1 3-16,0 3-15 15,-3-3 6-15,1 1 14 16,2 1-11-16,-2-2 10 16,0 4 14-16,2-1-15 0,-5-2 14 15,2 1 1 1,3 0-6-16,0-2 5 16,-1 0 1-16,1 0 2 0,0 0 14 15,0 0 8-15,0 0 12 16,1 0 3-16,-1 0 3 15,-1 0 8-15,1 4-17 16,-2-2-14-16,-2 1-19 16,-1 2-1-16,-2 10 1 15,-2-2 0-15,5 8-6 16,-5-2-2-16,9 3 7 16,2 3-11-16,3-3-1 0,1-3 2 15,-2-6-5 1,6-7-8-16,1-4 12 0,2-2-21 15,1-8 33-15,-1-2 6 16,3-6 6-16,-8-2-3 16,-1 4 11-16,-5 0-14 15,-2 6 14-15,-2 0-20 16,2 6 0-16,0-1-1 16,-2 6 0-16,2-1 0 15,0-1-5-15,-3 3-11 16,3-4-2-16,0 4-10 15,5-1 11-15,-1 1 12 16,0-1 0-16,4 0-7 16,-4-3-26-16,5 0 28 15,-5-4 11-15,2-2 12 0,2-6-6 16,-1-2 3-16,-5-8-7 16,0-2 14-16,-4-5-2 15,-3-3-1-15,-1 1 4 16,-2 6-11-16,2 3 7 15,0 5 13-15,-3 4-2 16,1-1 34-16,2 5-31 16,2-2-16-16,1 5 2 15,3 0-1-15,0 4-1 16,0 0-10-16,0 2 5 16,0 2-6-16,-2 0-8 15,2 2-26-15,2 4 5 16,3 8 23-16,1 6 6 15,4 1-1-15,3 4 1 16,-3-1-1-16,2-2 0 0,-1 2 1 16,5 2-1-16,-5 2 1 15,0 1 1-15,3-2 10 16,-1 4-11-16,-4-5-2 16,2 0 1-16,0-4 0 15,-2-1 0-15,-3 0 1 16,-1-3-2-16,0-3-4 15,-1-2 5-15,5-1-7 16,-4-8 7-16,-1-3-14 16,0-3 3-16,3-3 6 0,-1-1 6 15,2-4 2 1,5 2 13-16,-7-3-15 16,4-2-4-16,-4 4 4 0,-1-6 22 15,-3 1-16-15,-4-2 29 16,-5 3-10-16,-2-4 10 15,-2 3-1-15,-4-1 4 16,-1 2 1-16,0-3-17 16,-2 4-22-16,7-1-4 15,2 6 2-15,5 0-4 16,1 2-4-16,3-1-20 16,0 0-2-16,5 1-17 15,-3-1-22-15,2 1 23 16,4-5 21-16,0-4-7 15,1-1 4-15,3-5 29 0,-4-1 1 16,-3-6 5 0,-1-3 15-16,-2-1 10 0,-2-2 22 15,-2 1-2-15,-2 2-11 16,-1 2-8-16,-3-5 5 16,-4 0-19-16,1-3-4 15,0-7 4-15,-3 1 4 16,1 7-6-16,4 4 33 15,2 13-6-15,2 11-23 16,4 3-2-16,-3 2-2 16,4 0-15-16,0 2 0 15,0-1-7-15,0 2-2 16,2-2-6-16,0 5 14 0,2 6-19 16,3 2 13-1,4 9 4-15,7 6 3 0,-1 4 1 16,6 7-1-16,-3-2-7 15,2 4 7-15,-6-1 3 16,0-1 4-16,-1 1-7 16,1-2 2-16,-1-6-2 15,3 4-18-15,-2-9-6 16,-3-2-13-16,0-2-2 16,1-6 9-16,-3-8-33 15,3-4-6 1,-6-2 49-16,1-8 4 0,-3 0 16 0,8-4 10 15,-5-4 14 1,-3-4-23-16,0 0 21 16,-6-2-10-16,-6 1 26 0,0 2 20 15,-3-2-40-15,-7 5 0 16,3-2 18-16,-3 3-15 16,1-2-12-16,2 4-8 15,4-2-1-15,2 5 0 16,-4 0-1-16,4 2 0 15,3 3 1-15,-1-4 0 16,5 5 0-16,-2-2 0 16,4 1-2-16,0-2-10 15,1 1 0-15,1-2-4 16,3-2 2-16,4-9 4 16,-2 1-2-16,5-3 11 0,-1-3-5 15,5 0 5-15,-5 2 1 16,1 2 0-16,-3 2 1 15,-5 6 0-15,-2 0 33 16,-2 4 14-16,-2 1 3 16,0 3-12-16,3 0-13 15,-6 0-5-15,3 3-11 16,-2-1-10-16,2 0 0 16,-4 0-10-16,4 2 1 15,-2 2-29-15,4 2 4 16,0 3 33-16,5 2-14 15,0 3 6-15,2-2 8 16,4 2-5-16,-2-4 0 0,-2-6-2 16,0-2-2-1,-2-4 4-15,0 0 6 0,-3-4 1 16,5-6 12 0,0-4-7-16,4-6-5 0,-4-4-1 15,0-4 0-15,-2-8-1 16,-1 0-18-16,3-2 13 15,-5 2-7-15,4 5 5 16,-2 15 7-16,-2 5-6 16,1 5-9-16,-3 3-14 15,0 2-9-15,-2 1 7 16,0 1 5-16,0-1 15 16,-2 3 11-16,0-2 1 15,0-1 0-15,-1 2 7 0,1 1 7 16,0-3 12-16,0 1-25 15,0-1 8 1,2 0 17-16,-2 3-11 0,0-3-3 16,-2 5-6-16,0 1 6 15,-5 2-3-15,3 4 3 16,0 3-5-16,0 4-6 16,2 6 0-16,2 1 2 15,2 3-3-15,0 1 0 16,2-3 0-16,2-4 0 15,3-4-1-15,4-9-11 0,8-5-9 16,0-8 9 0,9-5 12-16,4-11 1 0,-3-2-1 15,3-1 6-15,-8 0-6 16,-8 8-1-16,-5 2 1 16,-9 8-7-16,-4 4-64 15,-10 6-169-15,-40 18-294 16</inkml:trace>
  <inkml:trace contextRef="#ctx0" brushRef="#br0" timeOffset="7811.13">1212 11007 982 0,'3'-4'509'0,"-3"0"-279"0,2-1 41 16,-2 4-124-16,3 1-63 15,-3 0-36-15,0 0-33 16,0 0-15-16,0 1-6 15,0 2-51-15,0 3-120 16,3 2-166-16,15 20-261 16</inkml:trace>
  <inkml:trace contextRef="#ctx0" brushRef="#br0" timeOffset="17629.75">1897 10837 987 0,'0'0'184'0,"0"0"-47"16,0 0-64-16,0 0-52 15,2 0-13-15,-2 0 8 0,2 0 23 16,-2 0 12 0,0 0-9-16,5-5 32 0,-5 5 2 15,0 0-23-15,2 0-1 16,0-2-4-16,0 0-19 16,0 0 1-16,0 0-12 15,4-2-8-15,0-2 5 16,5-4-1-16,3 0-7 15,-3-2 13-15,-5 0 26 16,-2-5-8-16,-1 4 13 16,-1-1-8-16,-4-5-28 15,-1 8-3-15,-1-3 0 16,0 4 0-16,-3 0-6 0,3 4-5 16,-4 0 5-1,0 2-5-15,4 4 5 16,-1-4 2-16,1 4-8 0,2 4 0 15,-4-4-1-15,4 3 0 16,0-2-5-16,0 0-2 16,0-1 2-16,2 2 5 15,0-2-13-15,2 3-2 16,-2 0-1-16,2 6 2 16,2 3 15-16,2 0-12 15,0 2-2-15,3 2-5 16,5-2-4-16,-3 0 7 15,-1-4-2-15,2 0 1 16,3-4-22-16,-4-4 3 16,1-2 24-16,3-4 12 0,-6 0 2 15,2-2 8 1,-4-2 1-16,1-2 1 0,-2-4 7 16,0 0-5-16,-2-4-8 15,1 2-6-15,0 4 0 16,2-3 1-16,-1 8-1 15,0-1 1-15,-3 3-2 16,-1 5 1-16,-2 0-9 16,0 0 0-16,0 0-2 15,-2 3 1-15,2-3 1 16,0 2-29-16,2 6 13 16,2-1 12-16,0 8 13 15,4-3 9-15,-2 3-4 16,0-7-5-16,3 3 0 15,-1-7 0-15,-4-4 9 0,1-2 11 16,-3-6 10-16,6-1-5 16,6-6-14-16,-1-4-2 15,0-1-8-15,-3-1 1 16,1 5 5-16,-7 7-6 16,-2 3-1-16,0 6 1 15,-2-4-1-15,0 4 1 16,0 0-1-16,0 0-1 15,0 0-5-15,2 0-6 16,-2 4-2-16,-2-4-2 16,4 3-8-16,4 3 15 15,0 0 8-15,1 0 0 0,3 2-9 16,-2-2 9-16,0-1 1 16,1 4 9-16,3-5-8 15,-1-1-1-15,-3 0 0 16,-3-2 2-16,-3-1-1 15,1 0 0-15,-3 0 10 16,0 0-2-16,0 0 18 16,0 0-20-16,2 0 10 15,-2-1 11-15,0-2-17 16,2 0 17-16,0-1-7 16,3-6-1-16,-3 0 2 0,2-7-1 15,-2 0 5 1,-2 0-10-16,-2-2 11 0,-2-2-6 15,-3-2 6 1,-2-8-1-16,0-7-7 16,-4-6 7-16,-5-8-4 0,-3-1-7 15,0 2-4-15,1 2 5 16,-3 11-5-16,8 10 2 16,-1 8 5-16,7 8-12 15,1 3-4-15,3 4-2 16,1 1 1-16,1 2-1 15,3 0 0-15,-2 2 0 16,2 0 0-16,2 0-6 16,-2 2 0-16,0-2-5 15,0 2 11-15,0 0-21 16,3 0-8-16,-1 6 19 0,2 6-1 16,3 4 10-16,4 4-8 15,3 2 8-15,-2 4 0 16,2 2 1-16,4 5-6 15,-2 3 5-15,2 4 1 16,1-4 0-16,0 4-1 16,-2-4-5-16,-1-4-9 15,-1-6-6-15,1-3-5 16,-3-3 4-16,0-7-1 16,-1-1 2-16,-4-8 0 15,-1 0 9-15,-3-3 2 16,2-2-2-16,0-2 5 15,0-2 7-15,1-3 1 0,5-4 0 16,-2 0 7-16,1-8-7 16,-1 4 5-16,-4-4-4 15,-1-2 5-15,-3 0-1 16,-2 1 0-16,-2 0 0 16,-3-4 2-16,1 4-7 15,0 1 9-15,-2 5-8 16,4 0-1-16,-2 3 1 15,0-2-1-15,-3 6 0 16,3 2 13-16,-3-2-14 16,0 6-8-16,3-2 7 15,-1 2 0-15,1-3-11 16,-2 3 4-16,3 0-1 16,0 3 2-16,3-3-4 15,0 2-4-15,0 4 0 0,0 2 3 16,3 2-1-16,0 6 13 15,-1 2-21-15,6 0-2 16,-3-4 11-16,3 4 12 16,2-6-12-16,-2 2-1 15,9-3-5-15,-7-2-3 16,3-5-8-16,1 0 22 16,-1-2 7-16,-1-2 2 15,1-2 7-15,-2-2 3 16,-1-2-5-16,2-3-5 15,-1-6 10-15,1-5-5 16,1-6-6-16,-2-2 0 16,0 2 0-16,0 1 0 0,-7 8 6 15,2 3 1-15,-2 5-8 16,-4 6 9-16,2-1-8 16,-2-1 0-16,2 5-1 15,0-1 0-15,3 1-8 16,-4 0 2-16,2 0-1 15,-3 1-7-15,0 4-29 16,0-1 1-16,0 4 6 16,2 0 22-16,3 9 13 15,0-3 0-15,-1 3-6 16,0 2-1-16,-1-2 2 16,-1 1 6-16,0-3-2 15,0-4 1-15,-2-5 0 0,0-2 0 16,2-4 1-1,0-4 26-15,3 0 25 0,-2-7 0 16,1-2-24-16,0-7-18 16,3-8 5-16,-1-3-14 15,-1 0 0-15,0 4 0 16,-3 8 7-16,-2 6-7 16,1 6-1-16,-1 4 0 15,0 3-13-15,0 3-10 16,0 0-34-16,8 4-1 15,-4-3 44-15,3 6 6 16,2 4-3-16,0 2 6 0,4 0 5 16,-4 1-11-16,0-4 6 15,-3-5 1-15,-1-4 5 16,-3-4 1-16,0 0 19 16,0 0 38-16,-2-4 17 15,6 0-25-15,-6-6-32 16,2 0-2-16,0-6 1 15,0 2-10-15,0-3 7 16,0-4-8-16,1-1 7 16,-1-1 14-16,-2-3 0 15,0 0-19-15,0 1 5 16,0-2 1-16,-5 3 2 16,1 0-5-16,-2 8-4 0,-2 6 13 15,4 2-8 1,2 6 10-16,-3 2-7 0,5 0-9 15,-2 0-4-15,2 0-2 16,0 0 0-16,0 0-2 16,0 0-11-16,0 2 4 15,2-2-3-15,-2 4-5 16,2-4-11-16,3 2-11 16,1 4 22-16,8-2 11 15,-3 2-1-15,5 0 1 16,-1 0 6-16,1 0-1 15,1 0 0-15,0 2 0 16,0-2 1-16,1 0-1 0,-5 5 0 16,-1-4-5-1,-4 1 0-15,-5 4 0 0,-1 0 6 16,-2 0 0 0,-2 0 0-16,-1-2 0 0,-3-1 0 15,2-3 0-15,-1 1 8 16,0-2 1-16,-1-4-9 15,-1 2 0-15,1-3 2 16,3 0-2-16,-1-3 0 16,4 2-6-16,4-2 4 15,1 0-28-15,-1-3-7 16,3 1-4-16,0 1-38 0,4-2 13 16,6-2 24-1,-3 4-3-15,1 2-11 0,1 0 22 16,-5 0 13-16,-1 1 10 15,-4-2 11-15,0-1 18 16,-4-4 3-16,3-4-4 16,-3-6 25-16,-2-6-20 15,-2-4 29-15,0 0-12 16,-3-1-1-16,-1 8-19 16,2 2 2-16,-2 6 20 15,4 9-19-15,0 2-2 16,0 2-13-16,0 0-7 15,2 2-7-15,0-2-35 16,0 4-9-16,2 0 22 16,0 3 16-16,0 2 1 0,4-1-2 15,-2 2 13 1,2 0-1-16,1 0 1 0,-1-4-5 16,-1 0 5-16,4-2 0 15,-4 2-4-15,5-4 5 16,-3 0 6-16,2-2 6 15,2 0-2-15,5-2 4 16,1 0-8-16,2-4-6 16,0-2 11-16,-3 0-10 15,1-2 0-15,-3-2 10 16,-3-2 4-16,-3 0-2 16,-2-6 13-16,-4-5 5 15,-4-1 5-15,-8-7 3 16,2-11-22-16,-5-9-5 15,-7-13-11-15,-3-3-1 0,1 4 0 16,2 6 0-16,2 14 0 16,5 17 2-16,2 10 20 15,4 11 2-15,4 4-6 16,3 3-16-16,-2 1 3 16,2-1-5-16,0 2-9 15,2-2 2-15,-2 3-5 16,3 1-3-16,-3 3 3 15,5 8-2-15,-3 0 13 16,5 8-6-16,-1 1 7 16,0 1 0-16,8 1 1 15,-3 1-1-15,2 1 0 0,5 3-1 16,1 0 0-16,-2 1 1 16,3 6-1-16,-5-3-3 15,4 1 4-15,-6-7 0 16,-2-3 6-16,2-5-6 15,-4-7-11-15,-2-6-14 16,2-6 10-16,0-2 15 16,7-4 7-16,0-8-7 15,7-3 0-15,0-8 0 16,0-1 0-16,-10-5 1 16,-5 0 0-16,-1 4 0 15,0 8-1-15,-7 4 6 16,0 9-5-16,0 4-1 15,-7 2-7-15,4 2-8 16,3-2-36-16,0 7-42 0,0-2 43 16,3 3 25-16,2 2-19 15,-1-2-16-15,1 1-7 16,-1-8-4-16,2 0 17 16,1-3 32-16,-1-5 22 15,6-1 16-15,-3-6 14 16,0-6-9-16,2 0-20 15,-1-2 23-15,-2 0 20 16,-1 4 16-16,-3 4 27 16,0 0-21-16,-1 8 37 15,-3 4-19-15,0 0-34 16,-3 1-44-16,1 4-6 16,4-1-17-16,3 8 7 0,1 4 9 15,6 4 0-15,-1 6 1 16,0 2 0-16,2 3 0 15,3-2-4-15,0 8 2 16,2-3 2-16,-1-1-1 16,1 2 1-16,0-5 0 15,-4 2 0-15,-4-4 10 16,4-4-10-16,-7-2 1 16,-3-1 5-16,-2-6-5 15,-4 3 8-15,-4 3 10 16,-6-2-2-16,-5 3-8 15,-8 1 3-15,-6 0-3 16,-5 4 4-16,-7 0-11 0,3 0 4 16,1-1-5-16,7-2 5 15,12-8-6-15,9-8-1 16,2-6-37-16,9-4-34 16,0-8-136-16,-3-46-436 15</inkml:trace>
  <inkml:trace contextRef="#ctx0" brushRef="#br0" timeOffset="18138.68">3137 9649 772 0,'0'2'216'16,"3"-4"-54"-16,-1 2-18 16,2-2-59-16,4-4 28 15,0 0 11-15,5-5-1 16,8-8 5-16,10-5 44 15,11-8-59-15,11-9-35 16,16-6 13-16,3-1-31 16,-2-1-25-16,-11 9-4 15,-19 12-30-15,-15 12 0 16,-19 10-1-16,-6 6-55 0,-4 6-73 16,-2 4-185-1,-10 6 62-15,-47 45-253 16</inkml:trace>
  <inkml:trace contextRef="#ctx0" brushRef="#br0" timeOffset="18744.41">2995 9763 1043 0,'0'-3'270'16,"0"0"-72"-16,2 2 21 16,-2 1-95-16,3 0-44 15,-3 0-8-15,0 0-30 16,0 1-24-16,-3-1-18 16,3 6 0-16,0-4-17 15,3 1 11-15,3 0-4 16,-1 0 9-16,-1-3 1 15,-2-3 14-15,3 1 11 16,-3 1 11-16,2-7 17 16,1-1-17-16,-3-3-23 15,1 2-13-15,-1 2 0 0,-2 6-78 16,-2 1-174 0,-17 12-336-16</inkml:trace>
  <inkml:trace contextRef="#ctx0" brushRef="#br0" timeOffset="19665.47">2117 10317 500 0,'-4'2'98'15,"4"-2"-77"-15,-2 2-15 16,0 1-6-16,2-2 21 15,-2 0 59-15,2-1 22 16,0 0 13-16,0-1 31 16,2 0-41-16,0 1-26 15,0-3-28-15,-2 3-34 16,0 0 8-16,4 0-5 0,-4 0 22 16,0 0-6-16,0-2 13 15,2 2-8-15,1-2-22 16,1-2 49-16,0-2 22 15,12-4-14-15,9-8-40 16,6-4-12-16,16-9-1 16,6-2-4-16,10-10 32 15,5 1 35-15,-10 10-28 16,-18 7-28-16,-15 14-4 16,-19 8-8-16,-8 4-18 15,-4 4-22-15,-3-2-120 16,-7 8 8-16,-1 2-32 0,-6 5-55 15,-48 20-299 1</inkml:trace>
  <inkml:trace contextRef="#ctx0" brushRef="#br0" timeOffset="20646.18">1908 10495 749 0,'0'-2'609'0,"0"0"-477"16,0 0 112-16,-2 0-100 15,2 2-57-15,2 0-30 16,-4 2-49-16,4-2-8 0,-4 0-57 16,2 0-99-1,0 4-79-15,0 4-91 0,-7 12-136 16</inkml:trace>
  <inkml:trace contextRef="#ctx0" brushRef="#br0" timeOffset="23735.4">4156 9066 723 0,'2'0'153'16,"-2"-3"39"-16,2 3-48 16,0 0-41-16,-2 0-16 15,0 0-3-15,-2 0-36 16,2 3-13-16,-2-3 10 15,2 2-12-15,0-2 18 16,0 0 0-16,0 0 3 16,0 0-2-16,0 0 11 0,0 0-3 15,0 0-7 1,0-2-22-16,0 2-7 0,0 0-12 16,0 0 0-16,0 0-1 15,0 0 7-15,0 0 0 16,0 0 13-16,0 0-8 15,0 0-4-15,0 0-2 16,0 0-1-16,0 0 2 16,0 0 9-16,0 0-1 15,0 0-4-15,0 0-10 16,0 0-4-16,0 0-7 16,0 0 0-16,-9 17-1 15,1 4 1-15,0 8 21 16,2 7-4-16,-1 11 2 0,5 1-10 15,0 8-9-15,2 6 0 16,0 5 0-16,0 9 0 16,2 0 6-16,-6 4-6 15,0 4 3-15,-10-3-3 16,1 3-1-16,-6-4 8 16,-1-3-8-16,5-10 1 15,-1-10 5-15,9-10-6 16,3-12-2-16,2-13 1 15,4-12 0-15,0-10 0 16,3 0-8-16,-1-4-2 16,-1 0-31-16,-3 2-4 15,0-6-14-15,0-2-81 0,2-6-311 16,-4-47-258-16</inkml:trace>
  <inkml:trace contextRef="#ctx0" brushRef="#br0" timeOffset="26280.52">4390 9588 987 0,'0'-1'307'16,"2"-1"-115"-16,0-1 75 15,1 2-52-15,-3 1-74 16,2 0-47-16,-2-2-35 15,4 2 1-15,-4 0-17 16,0 0-13-16,0 0-4 16,0 0-17-16,-4 2-2 15,4-1-7-15,0 2-24 16,0 5 0-16,6 4 17 16,-1 4 7-16,4 2 0 0,0 2 0 15,-1-3 1-15,4-4 0 16,-5 1 1-16,-1-8-2 15,1 3 0-15,-3-6 0 16,0-3 0-16,2 0 1 16,0-2 8-16,0-5-3 15,3 0 5-15,1-5 2 16,-2-2-7-16,1-6 2 16,-5 0 2-16,2 2-9 15,-4 0 5-15,0 3 3 16,-2 9 8-16,0 3 1 15,0 3 3-15,0 0-20 16,2 0-1-16,-2 0-6 0,0 0 0 16,-2 2-4-16,2-2-10 15,0 1-10-15,2 4-10 16,2 5 17-16,1 0 16 16,3 4 6-16,4-3-9 15,-3-2 1-15,1 1 3 16,-2-6-5-16,-2-2 10 15,1-2 1-15,-5-2 15 16,2-2 3-16,-1 0 29 16,3-8-26-16,4-8-11 15,-2-4-9-15,3-6 14 16,-1-5-9-16,-6-3 5 16,-2 4 2-16,-2 6-12 15,-2 10 16-15,2 6-16 0,-2 9 5 16,0 3-5-16,-1 0-1 15,1 1 0-15,-3 1-12 16,3 1-6-16,2-2-3 16,-4 5-3-16,4-2 0 15,4 3 8-15,-4 1 1 16,2 4 0-16,3-3-11 16,2 3-11-16,-1-3-8 15,3-1 19-15,5-1 11 16,-3 1 9-16,-1 1 6 15,2-1 0-15,1-3 0 16,-6 4-1-16,0 1 1 16,-3-4-9-16,1 0 3 0,-1 2 5 15,-2-4 1-15,0 2-10 16,-2 0 9-16,-2 1 1 16,0-2-1-16,-2 1 1 15,1 0-1-15,-1 4 1 16,0-4 9-16,1 0-8 15,1-4 0-15,-1-2 1 16,6 0 10-16,-1-2 0 16,1 0 0-16,1 0 6 15,-2 0 9-15,3 0-15 16,-3-4 4-16,4-2-16 16,4-2-11-16,3-4-6 15,0-2 8-15,5-4 9 0,-3 0 0 16,-1-4 1-16,-3-5 0 15,-4 2-1-15,-2-1 2 16,-5 3-2-16,-3 5 15 16,1 2-14-16,-5 4 13 15,0 2-5-15,3 4 6 16,2 3 4-16,2 4-17 16,-2 1-2-16,2 1-6 15,0 2-15-15,0 0-6 16,-2 6-27-16,2-1 24 15,2 6 16-15,-2-2 1 16,4 1 2-16,0-4 1 16,3 6-3-16,0-6 12 0,0 1 0 15,-1 1 0-15,1-3-5 16,1-1 6-16,2-4 0 16,1 0-1-16,3-4 1 15,3-4 1-15,-1-2 0 16,1-1 10-16,-1-1-5 15,-3-6 4-15,-4-2-4 16,3-1-5-16,-8-3 11 16,-2-4-6-16,0 6-5 15,0 0 0-15,-2 5 11 16,-4 8 3-16,0 3 6 16,-5 3 2-16,4 3-17 0,1-1-6 15,0-1-20-15,3 2 7 16,1-3-16-16,-2 4-1 15,4-2-3-15,-2-2-9 16,5 2-15-16,2-4 0 16,4 2 5-16,2 0 52 15,3 0 13-15,1-2 2 16,-1-2 3-16,-5 1-6 16,-1 3 0-16,-7 0 12 15,0 0 12-15,-3 3-22 16,0-3-2-16,4 6-11 15,-2-2 0-15,5 4 0 16,-1 4 4-16,2 2-5 16,-2 6 0-16,1 5 8 15,-3-4-7-15,0 2 0 0,2-3 0 16,0-11 0-16,3 1-1 16,4-7 7-16,1-3 16 15,10-4-23-15,0-5-87 16,-1 0-384-16,-19-32-632 15</inkml:trace>
  <inkml:trace contextRef="#ctx0" brushRef="#br0" timeOffset="27466.49">123 13160 1057 0,'0'-2'214'15,"4"0"-40"-15,-2 0-76 16,1 1-47-16,-3-2-29 15,0 3 35-15,0 0 60 16,0 0 21-16,-3 3-36 16,3-3-21-16,0 0-28 15,0 0-10-15,3-3-8 16,2-1-16-16,6-8-17 16,6-6-2-16,10-1 0 0,4-8 0 15,5 3 0-15,2-2-1 16,-7 3 1-16,-2 8-1 15,-9 1 1-15,-6 5 0 16,-8 6-9-16,-6 3-57 16,-2 2-165-16,0 4-94 15,0 2-31-15,-19 28-227 16</inkml:trace>
  <inkml:trace contextRef="#ctx0" brushRef="#br0" timeOffset="27761">287 13184 737 0,'4'-1'205'0,"2"-2"-10"15,1 0-58-15,3-3-32 16,4-3-32-16,6 0-34 16,-2-8-9-16,7 3 3 15,-1-6-19-15,5-4 1 16,3 0 16-16,-7 0-16 16,0 4-15-16,-9 7-27 0,-3 7-123 15,-6 9-421-15</inkml:trace>
  <inkml:trace contextRef="#ctx0" brushRef="#br0" timeOffset="28497.23">858 12584 945 0,'-2'-3'220'0,"2"0"14"0,0 2-39 15,2-1-43-15,-2-1-16 16,-2 6-28-16,0-3-36 16,0 0-16-16,-2 2-29 15,4-1-9-15,-6 2-11 16,6-1-6-16,-2 4-1 15,-4 8-12-15,1 5 10 16,-3 6 1-16,3 5 0 16,-2 2-1-16,3 2-3 0,4 1 4 15,2-7-4 1,5-5-3-16,6-5-5 0,2-6 3 16,6-12 10-16,6-6 27 15,2-6-1-15,4-10 1 16,2-1-15-16,-1-2-2 15,-10 1-4-15,-1 6 6 16,-12 8-3-16,-9 5 2 16,0 2-4-16,-4 3-7 15,0 3-5-15,2-1-50 16,-2 1-121-16,-1-1-106 16,3-2-42-16,-4-10-313 15</inkml:trace>
  <inkml:trace contextRef="#ctx0" brushRef="#br0" timeOffset="29614.38">1124 12486 1127 0,'0'-2'172'0,"0"2"-23"15,-2 0-65-15,-1 0-48 16,-1 2 12-16,1 1 4 16,1 1-31-16,-2 1-20 15,-1 8-1-15,-1 3-1 0,1 4 0 16,0 5-7-16,3 2 8 16,2 1-1-16,2-2-1 15,3 0-11-15,0-6 4 16,3-8-5-16,1-4 2 15,-6-6 0-15,8-7 12 16,0-3 22-16,5-7-4 16,2-6-6-16,6-4-1 15,-4-1-10-15,-3-4-1 16,-5 5 6-16,-5 6-5 16,-3 6-1-16,-4 7 14 15,0 5 4-15,0 1-18 16,0 1-38-16,0 4-22 0,7 6 17 31,1 2 32-31,0-5 4 0,-2 2 6 16,1-2-11-1,-1-2-2-15,0 2 1 0,0-4-7 16,0-4 5-16,-1 0 15 16,-1-4 0-16,2-4 25 15,2-3-13-15,-4-2-1 16,0-5-5-16,-1-1 18 15,-1-5 39-15,-4-8-21 16,-5-4 12-16,-3-6-14 16,0-2 2-16,-3-2 18 15,-1 10-12-15,5 8 26 16,3 8-13-16,4 9-7 16,2 8-27-16,0 0-13 0,-3 6-13 15,3-1-1 1,0-2-1-16,0 4-11 0,0 0-15 15,3 2-1-15,-1 4 14 16,6 8 13-16,1 6-1 16,7 4 2-16,-1 0-1 15,-1 6 0-15,0-4-5 16,3 0-1-16,-4 0-2 16,3-6 7-16,-3-4-26 15,1-2 5-15,1-3-29 0,-4-5 25 16,1 0 9-1,-1-6 0-15,3-2 18 0,-4-2 0 16,1-2 7-16,1-2-6 16,-3-4 14-16,-3-1-8 15,0-4 8-15,2-1-7 16,-2-10-1-16,1-2 20 16,-7-7 24-16,-4-2 0 15,-5-7 11-15,-1-5-40 16,-3-3-7-16,-3 2-13 15,5 10 7-15,1 14 4 16,4 12-1-16,4 7-2 16,0 5-10-16,2 3-6 15,-2-1-10-15,2-1 4 16,0 3-5-16,2 0 1 0,0 9 1 16,4 1 13-16,2 8-5 15,3 4 7-15,5 3 0 16,-3 0 1-16,1 3 0 15,3-4-1-15,-1-4 0 16,-1-4 0-16,4-4 0 16,-6-8 0-16,-2-3 1 15,7-5-1-15,-2-5-3 16,1-2-110-16,1 0-179 16,13-23-305-16</inkml:trace>
  <inkml:trace contextRef="#ctx0" brushRef="#br0" timeOffset="31557.06">1939 11962 959 0,'0'2'246'16,"0"-4"-71"-16,-2 4-61 15,0-2-72-15,-1 1-16 16,1 0 10-16,0 4 10 16,-2-1-16-16,-2 8-15 15,0 7-1-15,0 3-3 16,-3 6-11-16,5 2-6 16,-2 2 6-16,4 0 0 15,4-2-1-15,4-7 1 16,0-6-39-16,3-9 9 15,-1-6 1-15,2-4 29 16,1-6 41-16,7-9-19 0,-3-4-1 16,5-5-9-16,-4-2-11 15,-3-7 5-15,0 6 6 16,-8 0 0-16,-1 6 15 16,-2 8-1-16,-2 7 10 15,0 6-23-15,-2 4 1 16,2 0-14-16,0 0-13 15,0 2-13-15,2 5-4 16,0 0 14-16,4 7 15 16,0-1 1-16,3 1-1 15,-1-3-7-15,2-6-6 16,-4-6 7-16,-1-1 7 16,-3-1 10-16,1-6 44 0,4-4 2 15,3-1-38-15,-1-11-18 16,-3 0 0-16,0-4 0 15,-9-1 0-15,0 3-7 16,-1 8 7-16,-2 1 10 16,1 10 4-16,-1-3 5 15,2 9-11-15,4 0-8 16,0-2-1-16,4 2-14 16,-2-1-17-16,4-2-2 15,-1 2 11-15,3-1-2 16,4-3 17-16,3 0-4 15,1-3 11-15,2 2 1 16,0-2 1-16,-7-1 17 16,-2 6 2-16,-2-1 29 15,-1 2 13-15,-6-1-1 0,0 6-22 16,0-3-15-16,-4 2-24 16,4-1 0-16,4 2-12 15,-4 0 0-15,2 8 11 16,3-1 0-16,-1 5 1 15,-2-1-1-15,0 5 1 16,1 3 8-16,-3-2-7 16,0-4-1-16,3-5-7 15,-1-8 1-15,2-3 6 16,0-3 0-16,6-1 14 16,3-7-7-16,0 1-5 15,5-5 10-15,-3 4-12 0,-1-3 1 16,1 2-1-1,-3-2 0-15,-1 3 6 0,-5-6 1 16,1-2 1-16,-3 2-1 16,-4-5-6-16,-4 2 10 15,2-1 7-15,-5 7-2 16,0 5-5-16,1 5 8 16,-3 1-10-16,-2 3-9 15,4-1-9-15,1 1-6 16,-4 1 3-16,6-1 3 15,0 0 8-15,-1 3-1 16,5-3-5-16,0 0-7 16,-2 0-2-16,4 0-29 15,-2 0 1-15,2 0 10 16,2 0 1-16,1-3-5 16,-1 2 1-16,4-4-1 0,3 4 38 15,6-6 17-15,3 1 1 16,3-3 0-16,-6 3 0 15,-3-1-6-15,-8 3 9 16,-3 4 29-16,-3-1 14 16,-3 2-1-16,3-1-33 15,0 0-10-15,0 2-8 16,0-2-6-16,0 0-6 16,0 0-1-16,0 2 0 15,0-2-10-15,-2 2 1 0,2 3-4 16,0 1 2-1,2 3 12-15,-2 4 0 0,5 1 1 16,-3-5-1-16,5 5 1 16,2-4-1-16,-3 3 0 15,5-6 1-15,1 4-1 16,-1-7 1-16,0 0 0 16,0-4 7-16,-2 0-2 15,-3-3 7-15,2 0-1 16,-2 1-1-16,3-6-10 15,-3 3 8-15,1 0 0 16,-2 1-8-16,2-6 0 16,-3 4-1-16,3-2 0 15,4-4 2-15,-2 3 4 0,-3-5-6 16,1 2 8-16,-5 0 1 16,0 0-8-16,1-2 8 15,-3 2-9-15,0-8 1 16,0 0-1-16,-3-3 0 15,-1 0 0-15,0 3 9 16,-3 6-7-16,1 4 8 16,-1 6-4-16,2 4-5 15,1 0 0-15,4 0-1 16,0 2-2-16,0-2-4 16,4 0-3-16,-2 0-1 15,1 0-10-15,-1 2 1 16,0 2 2-16,1 6 8 15,1 3 8-15,0 0 0 16,1 1 0-16,1 3-4 0,-1-3 4 16,4 1 1-16,-3 0-1 15,1-6 1-15,-1 4 0 16,2-8 6-16,0-1-5 16,1 5 6-16,-2-8-1 15,0 3 5-15,2-4-11 16,1 0-1-16,4-4-22 15,1-6-101-15,4 1-107 16,-6-7-275-16,-20-27-403 16</inkml:trace>
  <inkml:trace contextRef="#ctx0" brushRef="#br0" timeOffset="31839.78">2529 11351 1200 0,'-3'0'309'15,"3"0"-127"-15,-1 2-26 0,1-2-99 16,0 0-57-1,1 0-9-15,-1 0 8 0,3 0-8 16,-1 0 3-16,0 0-23 16,6 3-170-1,-2 5 20-15,14 6-468 0</inkml:trace>
  <inkml:trace contextRef="#ctx0" brushRef="#br0" timeOffset="32480.37">2830 11408 964 0,'0'0'302'16,"2"-5"-76"-16,-2 5 17 0,0-2-96 15,0 2-66-15,0 2-19 16,5-2-19-16,-5 5-19 16,0-5-19-16,0 4-5 15,4 2-10-15,6 6 10 16,0 2 1-16,3 4 0 15,3 0 6-15,-5-2-7 16,1 2 0-16,-1-6-1 16,-5-4 1-16,-2-2 0 15,2-6 10-15,-6 0 7 16,4-3 19-16,-4-1 45 16,4-3 33-16,1-5-41 15,-1-6-50-15,5-4 8 16,-2-5 14-16,0-2-19 0,-3 1-4 15,0 6-15-15,-2 4-7 16,-2 10-1-16,0 3-20 16,0 5-46-16,0 2-64 15,-2 1-140-15,2 1-331 16,-2-3-240-16</inkml:trace>
  <inkml:trace contextRef="#ctx0" brushRef="#br0" timeOffset="33279.46">3080 11292 1053 0,'0'-3'348'0,"0"3"-111"15,-3 0 11-15,3 0-56 16,0 0-83-16,-2 0-40 15,0 0 5-15,0 3-10 16,0 1-45-16,-8 1-19 16,4 8-1-16,-7 2 0 15,-1 7-6-15,5 3 1 16,1 0 0-16,1 0 0 16,5-1-5-16,2-6-25 0,6-6 6 15,1-8 3-15,-3-4 8 16,5 0 19-16,0-6 10 15,7-6 5 1,0-1-1-16,-2-4-4 0,5-3-10 16,-8 0 0-16,-3 2 1 15,-2 5 0-15,-2 4 1 16,-4 4-1-16,0 5-1 16,-2 0 0-16,0 2-9 15,0 1-24-15,2 3-58 16,2 4 25-16,2 4 37 15,2 1 16-15,1 2-17 16,2-3 1-16,0-4-19 16,-2-5 11-16,3-2 11 15,-2-3 26-15,1-4 17 0,1-2-4 16,-1-4-13 0,3-6 1-16,-4-2 8 0,-6-2 16 15,1-3 58-15,-3-7-13 16,-3-4 4-16,1-10-35 15,0-4-11-15,-2-2-16 16,-5-4 9-16,-3 14 15 16,2 8-7-16,1 15 31 15,4 7-27-15,3 10-18 16,2 0-8-16,0 3-7 16,0-1 0-16,0 2-12 15,0-4-11-15,2 5 5 16,3 6-3-16,4 7 12 0,-1 9 9 15,1 0-5-15,5 8 5 16,-6 3 1-16,4-3-1 16,1 5-1-16,-2-6-1 15,3-1 1-15,-1-7 1 16,5-5 0-16,-1-5-1 16,2-7-6-16,1-4-22 15,2-5-10-15,4-10-105 16,8-7-332-16,45-56-611 15</inkml:trace>
  <inkml:trace contextRef="#ctx0" brushRef="#br0" timeOffset="34095.67">3566 11028 1262 0,'0'-2'238'16,"2"2"17"-16,0 0-90 15,0 0-82-15,0 0-62 16,-2 5-21-16,2 1-26 15,0 5 11-15,1 6 15 16,2 2 9-16,-2 4-8 16,3-4-1-16,0 2-1 15,-4-6 0-15,2-5-28 16,-1-3 7-16,1-5 14 0,-1-4-1 16,-1-1 2-1,0-1 7-15,-2-4-9 0,-2-5-44 16,2-3 16-16,-5-4-5 15,1 2 18-15,-3-4 6 16,-1 2 17-16,-1 4 1 16,-1 5-6-16,4 7 4 15,2-1-4-15,1 5-3 16,6-2-4-16,-1 2-13 16,4-2 7-16,-4-1-11 15,8 2 13-15,3-3 9 16,-2 0 8-16,7-6 1 15,-1 1 12-15,-1 0 11 16,-3 1 17-16,1-1 4 0,-7 1 36 16,-3 7 25-16,-4-2 29 15,0 6-42-15,0-3-34 16,-2 1-46-16,2 3-13 16,-2-1-3-16,2 1-13 15,-3 3-4-15,6 9 20 16,-1 3 1-16,0-1 5 15,4 2 0-15,0-2-6 16,0-4-7-16,5-5-47 16,1 0-30-16,1-7-40 15,7-4-14-15,-1-8-156 0,27-34-464 16</inkml:trace>
  <inkml:trace contextRef="#ctx0" brushRef="#br0" timeOffset="34883.43">3857 10850 1076 0,'0'0'251'15,"0"0"-169"-15,-2 4-35 16,2 2-47-16,-2 2 1 16,-3 6-1-16,3 3 1 15,-2 2 5-15,2 7 5 16,-3-2-5-16,3 2-6 15,4-3 0-15,1-8 0 16,1-4-12-16,2-6-14 0,3-9-2 16,3 1 28-1,3-10 19-15,3-4-19 0,-1-5 1 16,2 0-2-16,-9-2-16 16,1 2 17-16,-8 4-1 15,-1 8 1-15,-2 4 1 16,-2 6-1-16,-1 2-13 15,3 3-25-15,-1 4 7 16,2 2 23-16,4 1 3 16,2 5 4-16,1-3 1 15,0-3 0-15,1 2 0 16,-3-7 8-16,2-4-7 16,4-2 14-16,-3-5 41 0,2-1 23 15,1-5-22-15,-2-2 2 16,-3-2-13-16,-3-3 37 15,-1-4 53 1,0-5 22-16,-6-1-47 0,0-9-41 16,1 0-26-16,-5-7-13 15,-1-6 4-15,-1 0 1 16,-2 2 18-16,2 7 3 16,-4 16-20-16,7 6 4 15,0 13-11-15,6 4-20 16,-2 2-10-16,4 2-7 15,-2 0-8-15,2 0-2 16,1 2-13-16,1 4 12 16,1 7 17-16,4 2 1 0,-1 4-1 15,1 2-1-15,1 1 2 16,-4 2 6-16,5 2-5 16,-1 1-1-16,0 1 0 15,-3-2 0-15,5 0 0 16,-6 0 1-16,0-4-1 15,1 1 0-15,-1-4 0 16,3-2-1-16,3-8-5 16,-1-1 0-16,-2-3 4 15,8-6-7-15,0-1 0 16,7-4-6-16,-2-2-7 16,5-6-64-16,-7 0-125 0,-3-4-145 15,-11-24-426 1</inkml:trace>
  <inkml:trace contextRef="#ctx0" brushRef="#br0" timeOffset="35300.21">3909 10764 1083 0,'0'2'210'16,"2"-4"-112"-16,6-2-43 15,2 1-20-15,11-4 20 16,4-3 74-16,10-8-22 16,9-4-23-16,-2-2-41 0,-5 4-28 15,-8 0-15-15,-8 8-35 16,-8 1-95-16,-11 10-83 15,-30 22-274-15</inkml:trace>
  <inkml:trace contextRef="#ctx0" brushRef="#br0" timeOffset="35789.15">4122 10894 770 0,'3'-1'147'0,"1"1"-32"16,6-4-19-16,2-1-9 15,1-3 12-15,4-2 9 16,0-5-10-16,-1 4-20 16,-3-5 13-16,3-2 5 15,-8 1-31-15,-3-6-5 16,-1 0-23-16,-4-4-7 0,0-1-18 16,-4 8 9-1,-1 3 29-15,-1 12 16 16,0 5-21-16,-6 3-29 0,1-1-16 15,-6 6-13-15,1 7-1 16,0-1 5-16,7 1-4 16,5 6-5-16,4-2 1 15,6-2 10-15,4 3-8 16,5-1 7-16,3-4 8 16,1-1-17-16,4-2 1 15,0-3-8-15,3-7-48 16,-2-3-66-16,1-5-108 15,35-31-286-15</inkml:trace>
  <inkml:trace contextRef="#ctx0" brushRef="#br0" timeOffset="36605.74">4515 10501 1055 0,'0'0'269'0,"0"0"-32"16,0 0-18-16,0-4-33 0,0 8-50 15,-2-4-38-15,2 2-17 16,-2-2-3-16,-2 3-8 16,4-3-38-16,-2 3-32 15,0 3 0-15,0 10 0 16,-2 6 2-16,-1 7 4 16,1 2 0-16,-2 5-6 15,3-3 1-15,0-3 5 16,-1 1-6-16,2-10-1 15,2-5 0-15,-2-2 1 16,2-8 0-16,0-2-18 16,2-4-29-16,-2-3-25 15,2 3-27-15,-2-1-54 0,0-3-78 16,-7-16-257 0</inkml:trace>
  <inkml:trace contextRef="#ctx0" brushRef="#br0" timeOffset="36930.25">4352 10587 1060 0,'3'-1'302'0,"-3"1"1"15,6-3-56-15,-4 2-85 16,3 1-66-16,-3 0-40 15,0 0-17-15,-2 0 0 16,4 1-26-16,8 2-2 16,7 3 59-16,4 2-20 15,9-1-22-15,3 4-7 0,-2 0-20 16,-4 2 5-16,0 1-5 16,-2-1-1-16,-7-4-6 15,-5-3-8-15,-4-2-5 16,-6-4-23-16,-2 0-18 15,-3 0-18-15,-3-4-123 16,-19-6-365-16</inkml:trace>
  <inkml:trace contextRef="#ctx0" brushRef="#br0" timeOffset="38278.82">4760 10261 646 0,'-2'0'177'0,"-1"0"78"0,3 0-56 16,-2-3-59 0,4 3-8-16,1-1 1 15,-1-2 2-15,0 2-21 16,0 1-4-16,0-2-11 0,-2 2-21 15,0-2-15-15,0 2 9 16,0 0-6-16,0 0-21 16,3 0-18-16,-3 0-12 15,0 2-8-15,0 0-7 16,0-2 0-16,2 8-27 16,4 6 9-16,6 8 18 15,3 10-1-15,1 7 0 16,0 5 2-16,4-5-1 15,-5 1 2-15,-3-2-1 16,-2-10 0-16,-1-2 0 16,1-6-1-16,-6-8-1 0,-2-1 0 15,-2-8 1-15,2 0 0 16,-2-6 5-16,2 3 7 16,1-1 5-16,-3-1-7 15,2 0-2-15,0 0 10 16,0-8-5-16,2-5-11 15,4-4 4-15,-2-8-6 16,5-3-6-16,-5 4 5 16,2-1-1-16,-4 4-4 15,1 4 5-15,-1 11 0 16,-2 2-1-16,0 3-4 16,2 1-4-16,1-2-2 15,0 8-2-15,-1-4 4 16,3 2 1-16,2 4-6 0,0 3-6 15,0 4 4 1,-1 5 5-16,-1 1 3 0,0-2 9 16,-2 4 2-1,-2-4-1-15,0-3 0 0,1 2 0 16,-1-6 0-16,-3-1-1 16,2-8-19-16,2-1-29 15,-2-1-30-15,1-2-51 16,0-3-96-16,7-17-128 15</inkml:trace>
  <inkml:trace contextRef="#ctx0" brushRef="#br0" timeOffset="38709.85">5188 10279 838 0,'0'0'278'0,"0"-3"-80"15,0 3-35-15,-2 0-55 16,-1 0 14-16,0 0 14 16,1 3-38-16,0-3-59 15,0 2-32-15,-2 5-7 0,-7 6 0 16,1 7-1-16,-1 4-1 15,2 5 1-15,6 0 0 16,-1 3-13-16,8-5-4 16,2-8-15-16,0-7 9 15,1-4-1-15,-1-3 25 16,4-8 7-16,5-3 29 16,1-4-12-16,6-8-7 15,-4-4-11-15,0-1-6 16,-9-6 6-16,-6 2 2 15,-4 2 5-15,-5 6-4 16,-6 2-9-16,1 9-17 16,-2 6-39-16,-5 6-179 15,-13 21-234-15</inkml:trace>
  <inkml:trace contextRef="#ctx0" brushRef="#br0" timeOffset="39238.56">5226 9986 464 0,'0'-2'626'0,"0"2"-437"15,2-2-4-15,-2 0-17 16,0 2-44-16,0 0-2 16,0 0-35-16,-2 2-21 15,-1-2-35-15,3 2-19 16,0 2-12-16,0 2-6 15,5 6 6-15,1 8 0 16,3 5 41-16,7 6-16 16,-3 4-10-16,7 2 2 15,-5 3-7-15,6 0 2 0,-1 5 8 16,-5-5-1 0,1 0 5-16,-5-6-9 0,-4-2 5 15,2-6-8-15,-2-6-11 16,1-2 5-16,-1-10-5 15,0 2-1-15,-3-4 7 16,1-4-5-16,-3 1-1 16,-1-3-1-16,-1-3-3 15,0 3-27-15,0-3-31 16,-1-2-89-16,-3-7-319 16,-17-44-282-16</inkml:trace>
  <inkml:trace contextRef="#ctx0" brushRef="#br0" timeOffset="40640.39">5535 10068 964 0,'-4'-2'191'0,"2"2"-76"16,-8 2-44-16,-1 0-10 16,-7 4 10-16,5 2 4 0,0-2-17 15,-5 8-28 1,7-1-15-16,-3 4-9 0,1 7-6 15,2 5 0-15,4 1-1 16,3 2-13-16,4-2 13 16,4 4 0-16,3-9-23 15,2 0 4-15,4-13 20 16,-4-2-15-16,5-10 15 16,8-9 8-16,0 1 3 15,2-11-4-15,-3-4-7 16,-6 2 2-16,-3-5 5 15,-10-2 20-15,-4-5 18 0,-4-7-24 16,-4-1 20 0,-1-12-13-16,-3-3-5 0,-4-6 13 15,3 3-12-15,2 8 31 16,-1 14 13-16,7 15-17 16,3 8-14-16,4 9-22 15,0 2-6-15,0 3-9 16,0 0 0-16,0 0-1 15,0 0 1-15,0 0 0 16,0 0-8-16,0 3-2 16,0 0-10-16,1 3 2 15,2 4 3-15,4 6 14 16,2 3 0-16,2 5 2 16,0 3 0-16,5 2 5 15,-3 1-6-15,1 2 0 0,1 1 18 16,-3 0-14-16,1-3-4 15,-4 0 0-15,6-6 1 16,-4 2-1-16,1-4 1 16,-3-1-1-16,-1-7 0 15,1-3 13-15,-4-4-13 16,-1-6 17-16,1 2-10 16,-1-6 8-16,0 2-1 15,3-2-1-15,0-1 1 16,0-2-2-16,-1-2-5 15,3-2-5-15,-3-3 13 16,4-6-2-16,-6 1-1 16,-2-4 6-16,1 0-3 15,-1-2 0-15,-4-2-7 16,-3 4-7-16,3 1 8 0,-2 8 0 16,-4 7 4-16,4 4-2 15,2 0 1-15,0 4 3 16,0-2-8-16,2 2-7 15,-3 0-10-15,3 1 1 16,0 0-9-16,3 5 3 16,-1 2 8-16,-2 8-5 15,4-4 1-15,0 4 10 16,6-2-6-16,-4 0 5 16,3-4-4-16,1 0-1 0,-2-6 7 15,3-1 5 1,1-8 1-16,-1 1-5 0,-1-4 11 15,7-8-12 1,-5-2 6-16,2 0-5 0,-1-4 0 16,-2 0 0-16,0 2 7 15,3 6-8-15,-8 1-5 16,2 4 5-16,-6 5 0 16,-2 2-6-16,0 2-3 15,-2 0-11-15,4 6-2 16,-2 3 8-16,2 4 8 15,2 1 6-15,-1 0 6 16,1-4-4-16,-2-4-1 0,0-6 0 16,-2-2 15-1,2-2 13-15,4-2-5 16,-4-2 0-16,2-4-9 0,3-7-15 16,-1-6-1-16,4-1 0 15,-2 4 1-15,3 6 1 16,-7 2 0-16,1 8 5 15,-2 2-6-15,-6 4 0 16,3 0-15-16,3 2-12 16,-1 0 15-16,4 5 10 15,1 0-8-15,2 3 1 16,0-6-6-16,0 1-44 16,2-6-40-16,5-2-49 15,-1-4-103-15,5-5-86 16,38-34-362-16</inkml:trace>
  <inkml:trace contextRef="#ctx0" brushRef="#br0" timeOffset="41161.9">6092 9829 968 0,'0'0'214'0,"0"0"-19"16,0 3-58-16,0 1-61 15,-2-3-40-15,-4 9 14 16,-2 5 20-16,-3 3-26 15,0 9-25-15,-5 0-13 16,6-2-4-16,3 0-2 16,5-5-10-16,4-8 8 15,5-6-10-15,3-2 12 0,6-10 0 16,6-2 35 0,7-5-23-16,4-4 0 0,-4-3-12 15,-2-2 1-15,-8 1 9 16,-7 2 17-16,-7 5 40 15,-7 2 47-15,-3 6-10 16,-1 3-25-16,2 3-40 16,1 3-10-16,1-2-11 15,2 2-9-15,-2-1-9 16,-3 4-7-16,-2 8 7 16,1-1 0-16,2 4 0 15,1 5 0-15,3 2 0 0,3 5 0 16,3-2-1-16,0 3 1 15,4-4 0-15,-1 2-1 16,-1-4 0 0,-1-2 0-16,-5-2-7 0,1-2 7 15,-6-8 0-15,1-2 1 16,-5 1-4-16,-8-1 4 16,-2 0 1-16,-7-1-1 15,1 0-22-15,-8-4-49 16,-6 0-91-16,-1-6-183 15,-53-20-161-15</inkml:trace>
  <inkml:trace contextRef="#ctx0" brushRef="#br0" timeOffset="41401.18">5548 9747 1207 0,'0'0'278'0,"0"0"89"16,2-2-146-16,0 2-104 16,2 0-90-16,0 0-27 15,-2 2-74-15,-2 2-151 16,0 5-30-16,-12 23-94 15</inkml:trace>
  <inkml:trace contextRef="#ctx0" brushRef="#br0" timeOffset="43267.64">6508 9890 1085 0,'0'-3'274'0,"0"2"28"0,1-7-34 16,-1-1-61-16,5-4-106 16,-5-1-10-16,-5-7-7 15,2-3-39-15,-1-2-4 16,-3-2-13-16,-1-8-11 15,-6 0-8-15,1-9-4 16,-3-5-5-16,0 5 0 16,1 2 0-16,4 13 5 15,2 10-4-15,2 7 0 16,5 6 9-16,-1 6 4 16,3 1 2-16,0 0-10 15,3 1-6-15,2-1-6 0,-1 3-2 16,-2 1-8-16,3 8-1 15,1 5 7-15,3 8 10 16,2 3-1-16,5 6 0 16,-2 4 1-16,-2-4-9 15,2 4-3-15,-1-2-2 16,-2-2 7-16,3-4-5 16,-3-2-5-16,3-4-7 15,-3-6 0-15,1-3-9 16,-4-9 33-16,-2-5 0 15,-3-1 1-15,-1 0 13 16,2-3-7-16,2-5 8 16,4 0-14-16,1-4 1 0,-3-4-1 15,0-2 0 1,-4 0-1-16,-2 1 8 0,-4 3-8 16,0 4-1-16,-3 0-5 15,0 4 6-15,3 0 8 16,-2 2-8-16,2-2 1 15,0 4 0-15,2 2 0 16,0 0-1-16,0 2 0 16,2-2-23-16,0 2-17 15,2 8 8-15,3 0 23 16,2 6 8-16,2 1 0 0,0-6 0 16,-1 4 1-1,0-5-1-15,2-5 1 0,-1 1-3 16,0-6 3-16,1-6 15 15,5-2 0-15,-1-4-10 16,3-8-5-16,-5 2 0 16,-1-4 0-16,-1 4 1 15,-8 4 1-15,1 5-2 16,-3 2 0-16,-2 7 0 16,0 0-10-16,0 2-8 15,0 0-2-15,0 2 1 16,2 4 4-16,0 0 9 15,2 2 5-15,-2 2 1 16,3-4-10-16,-3 1 10 16,1-8 6-16,1-1-5 15,3-1 0-15,-1-8 11 16,5-1-11-16,3-4-1 0,3 0-9 16,-1-6-10-16,-6 4-7 15,1 5 11-15,-7 0 15 16,-4 9 2-16,0 0-2 15,0 4-18-15,0 0-32 16,2 3-4-16,-2 2 32 16,5 0 7-16,-3 0-2 15,2-1-11-15,-2-6-13 16,0 2 1-16,0-4 40 16,4-2 15-16,-2-2 0 0,4-4-15 15,1-4 1 1,-1 0 0-16,0-1 7 0,-3 2-4 15,-1 5 7 1,3 2 8-16,-7 6-19 0,2 0-9 16,-4 2 2-16,4 2-23 15,3 0 24-15,-1 5 6 16,3-2 0-16,-1-3 0 16,-1-1 0-16,-1 0 1 15,-2-1 0-15,1 2-1 16,1-4 1-16,1 0 12 15,-1 0-12-15,5-6 19 16,7-3 1-16,3 2-20 0,4-7-1 16,-3 4-4-1,-5-3 4-15,-3 4 0 0,-3 1 0 16,-3 2 8-16,-4-1-1 16,0 2-7-16,6-8 11 15,-4 2-4-15,3-5-7 16,3-3 6-16,-5 1 2 15,0 0 5-15,-10 3 5 16,0-2 6-16,-5 8-1 16,1 0-4-16,-3 2-19 15,6 6-1-15,2 0-7 16,-3 2 7-16,5-1 0 16,-3 1-8-16,2 2 9 15,-1 3-1-15,2 1-12 16,0 0-4-16,-3 6 17 0,5 0 6 15,2 4 15-15,5-2-1 16,3 2-4-16,3 1 4 16,0 0-5-16,-2-4-8 15,4-2-6-15,-2-4 10 16,1-1-11-16,2-4-6 16,0-3-42-16,-3-3-114 15,3-4-180-15,-6-13-36 16</inkml:trace>
  <inkml:trace contextRef="#ctx0" brushRef="#br0" timeOffset="43586.05">6524 9364 174 0,'-4'-1'1162'0,"0"-4"-934"16,2-2 124-16,2 6-139 15,2 0-117-15,6 1-49 16,-3 0-25-16,-3 0-21 15,0 0-1-15,0 1-3 0,-2 3-51 16,4 5-115-16,2 0-131 16,-4 4-17-16,-4 8-269 15</inkml:trace>
  <inkml:trace contextRef="#ctx0" brushRef="#br0" timeOffset="43903.7599">6237 9699 590 0,'5'-2'288'0,"-4"0"-83"0,8-4 20 15,5 2-61-15,-1-2-7 16,8 2 17-16,3-6-63 16,10 2-19-16,-8 0-52 15,3-2-40-15,-5 2-43 16,1-2-230-16,27-23-417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20-11-20T11:30:49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19774 7720 889 0,'-2'-4'181'15,"2"-2"-53"-15,0 0-5 0,0 2-36 16,0 0 3-1,0 0-2-15,0 0 25 0,0 2-1 16,-2-2-14-16,2 2 7 16,-4-2-35-16,4 2-10 15,0 2-13-15,4-2-2 16,-4 4 21-16,2-2-8 16,-4 2-8-16,4-2-7 15,0 2-7-15,-2-2-7 16,3 0-13-16,-3 0 1 15,0 2-2-15,0-2-3 16,0 0 0-16,0 0-3 16,0 0-8-16,0 2-2 0,0-2 0 15,0 2-17 1,0-2 11-16,0 2-1 0,0 0 1 16,0 9-7-16,2-3 13 15,3 11 0-15,-1 5 1 16,1 0-1-16,-3 2 1 15,0-2-6-15,2-1 5 16,-2-3-14-16,1-2 5 16,-1-6 8-16,2 1-5 15,-1-5 6-15,-1-1 1 16,1 0-1-16,-1-3-1 16,0 4 1-16,0 2-1 15,0 1 1-15,2-1-11 16,-1 1 0-16,1-3 0 0,-2 3-6 15,1-5 1 1,4 0 4-16,-1-2 1 0,-2 1 1 16,-1 1 2-16,1 0-6 15,2 1-4-15,0 1-10 16,-2 0 20-16,3-4-4 16,-2 0 4-16,0 2 7 15,3-5-5-15,0 2 7 16,3-1-1-16,5-2 1 15,2 0-1-15,2-2 0 16,-2-1-5-16,-3-4 5 16,3 3 1-16,-7-2 0 15,-2 2 1-15,1-2 7 0,-4-5-7 16,-2 4 5-16,1-7-4 16,-2 0-1-16,0-7 1 15,1 2 5-15,0-3-7 16,2-2 1-16,-2-2 0 15,-2-1 5-15,5-3 4 16,-3-1 7-16,-2 0 1 16,4 2 6-16,-2-4-14 15,0 7-9-15,1 2 7 16,-1 2 1-16,0 8 4 16,-2 0 10-16,-2 4-4 15,0 2-10-15,0 4 2 16,-2 2 2-16,0 2-13 0,0 0-7 15,2 2-8 1,0-2-33-16,0 2-47 0,0-2-25 16,0 2-172-16,-13 17-71 15</inkml:trace>
  <inkml:trace contextRef="#ctx0" brushRef="#br0" timeOffset="615.29">20350 7921 754 0,'0'-3'360'15,"2"3"-208"-15,-2-1-7 16,0 1-43-16,2 0-12 16,-2 1 5-16,0-1 2 15,0 0 16-15,2 0-8 16,-2-1-20-16,2 1-31 15,-2-3-24-15,9 3-16 16,7-1 2-16,11-5-8 16,10-7 7-16,11 1-3 15,2-6-11-15,4 3 7 16,-5 0-7-16,-5 1 0 0,-10 4 5 16,-14 3 5-1,-9 3-10-15,-7 2-2 0,-4 4-12 16,-2-2-55-16,2 1-100 15,-4 3-73-15,-5 3 89 16,-5 2-56-16,-3 1-89 16,-45 18-519-16</inkml:trace>
  <inkml:trace contextRef="#ctx0" brushRef="#br0" timeOffset="995.5">20489 8029 938 0,'4'0'235'0,"-4"0"-49"16,2-3-66-16,0 3-52 16,2-1-14-16,7-5-23 15,9 2-13-15,7-4-1 16,9-2 29-16,4-1 17 16,-3 4 8-16,4-4-8 0,-8 4 0 15,-8-4-9-15,-6 8-20 16,-10-1-10-16,-6 2-13 15,-1 2-11-15,-2 0-6 16,0 0-125-16,3 2-139 16,5 2-27-16</inkml:trace>
  <inkml:trace contextRef="#ctx0" brushRef="#br0" timeOffset="1718.56">21359 7225 653 0,'0'-3'675'16,"0"2"-549"-16,0-3 33 15,2-2-27-15,0 2-27 16,3-3-40-16,6 1-8 15,7-6-29-15,11 1-4 16,11-7 12-16,7-3 12 16,9-1-13-16,10 0-14 15,2-2-12-15,6 2 1 16,-7 2-9-16,-11 4-1 16,-15 4 0-16,-22 4-1 15,-7 6 0-15,-12 2-20 0,-10 0-68 16,2 4-70-16,-11 11-33 15,-10-2-1-15,-52 43-143 16</inkml:trace>
  <inkml:trace contextRef="#ctx0" brushRef="#br0" timeOffset="2146.42">21633 7186 971 0,'0'-1'254'0,"0"1"-80"16,2-4-38-16,1 4 19 0,-1-3-31 16,-2 3-10-16,0 0-7 15,-2 3-23-15,2-3-32 16,0 0-14-16,0 1-19 15,2-1-4-15,-2 3-13 16,0-3-1-16,2 1-1 16,-2 7 1-16,4 2-1 15,-2 11 1-15,3 3 12 16,-1 8-11-16,-2 6-1 16,0 4 0-16,-2-2 1 15,0 0 5-15,-2 0-7 16,0-10 0-16,0-6 1 0,0-6 0 15,0-10 5-15,2-3-5 16,0-4-1-16,0-1-7 16,0-1-5-16,-3-5-6 15,3-2-78-15,-4-6-240 16,-7-27-457-16</inkml:trace>
  <inkml:trace contextRef="#ctx0" brushRef="#br0" timeOffset="3282.02">21929 7313 971 0,'0'0'266'15,"0"0"-94"-15,-4-2-76 16,4 2-49-16,-2 0-22 16,-1 0-13-16,1 2-12 15,-6 2-1-15,-4 4 1 16,-5 3 2-16,-2 4 11 16,3 6-6-16,1 0-7 15,4 3-1-15,2 2 1 16,4 0-11-16,5 0-4 0,3-5-10 15,6-5-11-15,0-6-9 16,4-6 35-16,7-7 10 16,3-2 19-16,6-11-8 15,0 0 1-15,-3-9 13 16,-6-1-11-16,-9 2-14 16,-6 0 0-16,-8 6-5 15,-6 4 3-15,-4 6-25 16,-5 6 5-16,3 0 2 15,1 4-1-15,3 0-18 16,9 3-40-16,7 1-121 16,3 1 59-16,6 1 35 15,3-4 62-15,4 0 22 16,-1 2-20-16,0-6 29 16,-2-6 13-16,1 2 21 0,-3-4-1 15,3-2-4-15,0-2 5 16,-1-4 12-16,2 0 2 15,-4-4-25-15,2-3 52 16,-3 2 16-16,-4-6 0 16,3 1-21-16,-8-6-20 15,1 3-22-15,-3-4 12 16,1 0-26-16,0-4 0 16,-1 1-1-16,-2 0 6 15,2 4 31-15,-4 12 13 16,5 6 49-16,-5 9-9 15,0 4-23-15,0 1-17 0,-5 0-34 16,10 1-2-16,-10 1-5 16,10-2 1-16,-10 4-10 15,3 5 1-15,0 3 5 16,0 4-5-16,0 0 7 16,2 4 4-16,-2 4-3 15,-1 0 7-15,1-1 7 16,-1 2 10-16,-1-1-5 15,-1 4-5-15,1 5-11 16,0-1-11-16,2 0 0 16,-5 2 7-16,5-4-8 0,-1-1 0 15,3-4 1 1,0-3 0-16,-2-2-1 0,2-4 0 16,-2-5 0-1,2-2 0-15,0-4 0 0,0 0 1 16,0-3 0-16,0 0 5 15,0-2 0-15,0 0 5 16,0 0-4-16,0 0-5 16,0 2 4-16,0-2-5 15,0 0-2-15,0 0 2 16,0 0-2-16,0 0 2 16,0 0-1-16,0 0 0 15,0 0 2-15,0 0-1 16,0 0-1-16,0 0 1 15,0 0 0-15,0 0 31 16,11-4 1-16,4 2-6 0,6-3-2 16,8 0-8-16,4-7-10 15,-8 4 0-15,-4-6-7 16,-4 6-35-16,-13-2-91 16,-27-6-223-16</inkml:trace>
  <inkml:trace contextRef="#ctx0" brushRef="#br0" timeOffset="3802.79">22118 7221 1207 0,'-2'-3'258'0,"0"3"-54"15,2-5-73-15,2 3-68 16,2 2-35-16,2 0-16 15,2-2 5-15,10-3 29 16,8-2-23-16,13-5 8 16,12-1-5-16,5 0-14 15,-5 1-5-15,-2 0-6 16,-12 1-1-16,-10 4-22 16,-13 4-77-16,-10 3-129 0,-37 13-246 15</inkml:trace>
  <inkml:trace contextRef="#ctx0" brushRef="#br0" timeOffset="4636.54">22606 7114 812 0,'-6'-1'372'0,"6"-2"-198"16,-4 2-69-16,-1 2-62 15,-4 3-21-15,-2 4-22 16,-10 2 0 0,2 5 0-16,-4 1 1 0,3 3-1 15,3 3-1-15,5 1-5 16,8-3-24-16,6-4-21 15,8-4-5-15,9-6 40 16,6-1 5-16,8-8 1 16,2-3-1-16,-1-4 11 15,-5-6 8-15,-2-2 18 16,-5-2-1-16,-7 4 4 16,-5 0 17-16,-4 6-28 15,-1 3-10-15,-5 6-8 0,0 2-10 16,0 3-23-16,0 5-8 15,0 0 25-15,2 5-2 16,4 3-3-16,-2-3-5 16,2-3 8-16,3 0 18 15,-3-7-18-15,10-3 18 16,-3-4 9-16,5-5 13 16,2-4 11-16,0-5-15 15,1-4 32-15,-6-8-10 16,-1-7-16-16,3-10-1 15,-3-12-22-15,3-14-1 16,-1-8 1-16,-5 4 27 16,-2 18 79-16,-2 15-44 0,-7 17 52 15,-5 12-5-15,5 10-67 16,-2 4-27-16,2 0-16 16,0 2-13-16,0 2-8 15,0 4-26-15,-3 1 47 16,-1 8 3-16,0 5 33 15,-3 6-18-15,1 5-4 16,-4 2-7-16,-1 2 8 16,3 3-15-16,0 0 0 15,2 0 1-15,-1 0-1 16,3-6 1-16,-2 2 0 16,0-6 0-16,2-5 1 15,2-1-1-15,2-6-1 16,0-3 0-16,2-7 1 15,2-1 1-15,10-5 14 0,5-2 14 16,14-2-4 0,4-2-26-16,1-5-46 0,-7-7-140 15,13-24-262-15</inkml:trace>
  <inkml:trace contextRef="#ctx0" brushRef="#br0" timeOffset="9269.25">23772 6731 894 0,'0'-2'333'0,"0"1"-121"15,0-4 4-15,-2 4-77 16,-1 1-32-16,1-3-34 16,-2 1-10-16,0 1-3 15,-2 1-1-15,4-5 1 16,-4 3 6-16,-1 2-15 16,-1 0-18-16,-6 0-26 15,-6 7-6-15,2-1-1 16,-9 3-2-16,3 5 1 15,-1 4 0-15,-1-2-10 16,6 5 5-16,3 1 6 16,2 2-2-16,7-1-17 0,6 0-7 15,4-2-14 1,2 2 20-16,3-3 4 0,5-6-5 16,0-2 7-16,0-6 4 15,7-4 8-15,4 0-3 16,1-4 4-16,-2 2 2 15,3-2-2-15,-8 2 1 16,1-4 0-16,-1 0 1 16,-9-4 0-16,-1-4 9 15,1-6-4-15,-3-7-4 0,-2-4 4 16,-3 1-5 0,0-3-2-16,-3 5-5 0,3 1-20 15,-3 4 13-15,-3 7 2 16,2 2 4-1,-1 9-11-15,3 0-9 0,0 3-11 16,0 0-13-16,4 4-9 16,-2 1 11-16,0 3 19 15,2-5 0-15,0 4 3 16,0-2 7-16,5 1 7 16,2 0 5-16,0-3 7 15,4-2 1-15,8-2-1 16,-2-5 1-16,8-7 1 15,-3-5 0-15,6-8 15 16,-4-8 19-16,-3-12-4 0,1-5 5 16,-7-2 23-16,2-1 1 15,-8 10-14-15,-5 11-16 16,-3 9 15-16,-3 8-3 16,0 10-25-16,-3 5-16 15,3 1 1-15,0 1-2 16,0 1-10-16,0 1-14 15,0 7 7-15,-2 1 10 16,0 12 5-16,-2 2 1 16,-1 10 0-16,3 0 1 15,0 7 1-15,0-1-1 16,2 6 0-16,-5-6-1 16,3 5 1-16,-3 2-6 15,0 1 12-15,-1-1-4 16,-2 1-1-16,-2-4-1 0,-3-3 0 15,1-4 0-15,4-10-7 16,4-6-23-16,-1-9-8 16,5-4 8-16,2-5 12 15,1-4 9-15,-1 0-3 16,2-4 11-16,6-4 1 16,0-4 9-16,5-8-2 15,-1-8 3-15,-5-7-10 16,0-6-11-16,-2-2-17 15,-5 2 19-15,-6 7 1 16,-6 2 8-16,-3 8-1 16,-1 5-11-16,-1 3-6 15,1 8 6-15,6 4-28 0,4 4-34 16,4 4 1-16,2-1-13 16,2-2 29-16,0-1 27 15,4 2 20-15,0-2 10 16,7 2 10-16,4-4-1 15,3-1 8-15,2-4-4 16,1-3 13-16,-3-8 4 16,3-4 12-16,-2-8 7 15,-2-10-7-15,-3-2-22 16,2-10-19-16,-4-1 8 16,-1 6 15-16,-5 3 5 0,-6 5 19 15,-2 11-5-15,-2 6-17 16,-2 6-10-16,0 10-10 15,0 4-5-15,2-2 0 16,0 8-1-16,0-4 1 16,0 0 0-16,0 0-1 15,0 2-18-15,0 2-2 16,0 4 19-16,2 5-5 16,-4 0 6-16,4 7 1 15,-2 4 0-15,0 6 11 16,2 6 1-16,-2 0 2 15,0 5-13-15,-2-3 7 16,-3 2-9-16,1 4 1 16,-1-2 7-16,-4 2-7 0,1-1-1 15,1-6 0-15,-3 0 1 16,-2-3 5-16,5 0-6 16,0-7 1-16,0 2-1 15,3-8 1-15,2 0-1 16,2-6 0-16,0-3 0 15,2-5 0-15,0-1-6 16,0 0-6-16,0-4 10 16,0 0 1-16,1-2 0 15,-3 0 1-15,5-2 0 16,1-6 18-16,5-3-4 16,5-8-2-16,1-7-11 15,6-4 1-15,2-3-1 16,-4-4 0-16,2 0-1 15,-7 5 1-15,-5 4 5 0,-7 4-6 16,-4 2-8-16,-4 2 8 16,-7 2-6-16,-3 6-5 15,-3 0-8-15,3 6 1 16,3 2 4-16,2 2 13 16,2 0-5-16,5 2 4 15,2 0-5-15,0 2-7 16,0 0-13-16,0 2 6 15,0 4-1-15,2 2-2 16,3-2 6-16,6 4 12 16,0-3 5-16,5-4 1 15,3 4 6-15,2-8-6 0,1-2 1 16,-2-6-1-16,0 0 7 16,-6-4-5-16,-1-2 7 15,0-6-8-15,-3-1 8 16,-4-2-3-16,3 2-5 15,-3-2-1-15,4 4 2 16,-6 0 13-16,-4 8-9 16,-2 0 21-16,-2 6-6 15,-6 2-15-15,6 2-6 16,-3 0-15-16,1 2 5 16,-1 0-4-16,0 2-1 0,0 4-3 15,5-2-1 1,0 1-5-16,0 8 6 0,2-3 3 15,0 5 7-15,2 2 7 16,2-1 1-16,1-2 0 16,-1-2 1-16,1 0-1 15,-3-6 2-15,3-5 11 16,1-2-2-16,5-1 11 16,5-1-8-16,1-4-5 15,1-7-3-15,-1 2 0 16,-4-6 3-16,-1-6-3 15,0 0-5-15,-1-4-1 16,0 0 1-16,3-2-1 16,-1 2 1-16,-3 2 0 15,4 4 0-15,-9 6 15 0,-3 5 14 16,-2 5 5-16,0 4-20 16,-2 0-14-16,2 0-1 15,-2 3 0-15,-1-3-12 16,3 1 0-16,0-1-6 15,0 3 3-15,0-2-3 16,0 2 9-16,0-1 8 16,0 2-8-16,0-4 9 15,0 0 0-15,0 0 1 16,0 0-1-16,0 0 2 16,0 0 4-16,0 0-5 15,3 0 9-15,-3 0-2 0,0 0-7 16,0 0 5-1,-3 0 2-15,3 0-8 16,0 0 1-16,0 0-1 0,0 0 6 16,0 0 2-16,0 0-8 15,0 0 0-15,0 0 0 16,0 0 2-16,0 0 4 16,0 0-5-16,0 0 0 15,0 0-1-15,0 0 0 16,0 0-1-16,0 0-8 15,0 0 3-15,12 1-6 16,-8 2 11-16,5 1 0 16,2-1 1-16,5 3 0 15,-3 3 0-15,1-3 0 0,-3-1 0 16,-1-1 0 0,-4 3 0-16,-2-7 6 15,-2 0 0-15,-4 0 5 0,0 0 13 16,0 0 21-16,2 0-11 15,-3 0-10-15,0 0-12 16,1 0-10-16,2 0-2 16,0 2 0-16,-2-2-9 15,2 0 7-15,-3 3-11 16,0-1 4-16,-2 4 8 16,-1 7 0-16,-2-1 0 15,4 5 1-15,0 0 0 16,-1-1 0-16,5 1-1 15,-2-2-8-15,4-5 7 16,3 3-5-16,1-7 5 16,6 0 2-16,5-4 1 0,4-2 6 15,1 0-1-15,-2-2-4 16,2-4-1-16,-4-7 5 16,2-1-5-16,-4-8-1 15,1-2 0-15,-1-3-11 16,-3-7 2-16,3 7-15 15,-5-1 17-15,-1 3 6 16,-4 8-1-16,-4 5 1 16,-4 4-14-16,0 3 2 15,-2 5-8-15,0 0-2 16,0 0 8-16,2 0 5 16,0 2-2-16,0-2 6 15,0 4-3-15,-3 3-5 0,-1-1-2 16,4 1 2-16,-6 5 7 15,3 0-4-15,-1 7 10 16,2-1 1-16,2-5-8 16,0 4 7-16,2-1 1 15,2-4-1-15,2 0 1 16,3-2 9-16,-1-1 1 16,8-2 2-16,-1-3-1 15,1 0 1-15,8-6-6 16,-2 0-5-16,7-6-1 15,0-4-1-15,4 1-9 16,-2-6-13-16,0-3-26 0,-2 0-26 16,-1-3-42-16,-4 7 49 15,-1 1 31-15,-8 7 19 16,-5 2 9-16,-3 3-3 16,0 3 3-16,-3 0-5 15,-2 0-25-15,0 3 9 16,0-3 14-16,0 0 14 15,0 0 2-15,0 0 0 16,-2 0 1-16,2 4 20 16,-5-4-14-16,5 0 11 15,0 0 15-15,-2 0-4 16,2 0-7-16,-3 0-1 16,1 0-1-16,0 2-13 15,-5 2 4-15,1 1 4 0,-7 2 3 16,1 4-11-16,-3 1 10 15,-3 5 1 1,-3 2-5-16,2-2-7 0,-4 1 2 16,7 2-7-16,1 0-1 15,7 0 0-15,0-2 0 16,6-4 0-16,2-2 0 16,5-1 6-16,2-4 10 15,4 1 2-15,9-4 5 16,-1-4 11-16,8-2-1 15,-2-4-13-15,-5-5 2 16,0-8 28-16,-6-4-14 0,-3-6-15 16,0-6-8-1,-2-12-13-15,-3-9-3 0,1-9-10 16,2-13 1 0,0-4 4-16,6 1-41 0,-1 8 40 15,-5 19 9-15,-3 17 22 16,2 16 20-16,-6 9 5 15,-2 9-19-15,0 3-28 16,0 3 0-16,-2-2-18 16,-6 11-7-16,4 2 10 15,-5 15 15-15,-3 3 22 16,2 10 11-16,-3 6-12 16,3 6 0-16,2 2-9 15,1 4-11-15,3-3 0 0,-1-2-1 16,5-5 1-16,7-10-1 15,2-3 6-15,4-12-5 16,5-6 11-16,4-9 2 16,8-4 5-16,5 0-11 15,-2-6-8-15,0-2-116 16,38-10-236-16</inkml:trace>
  <inkml:trace contextRef="#ctx0" brushRef="#br0" timeOffset="10538.41">23173 7395 1043 0,'0'-2'268'0,"2"0"-82"16,0 0 56-16,0 2-95 15,1-3-29-15,-1 3-5 16,0-1 2-16,-2 1-5 16,2-3-32-16,0 3-24 15,9-7-26-15,9 1-26 16,14-4-2-16,15-4-1 15,9-2 1-15,8 2 0 16,4 0 0-16,-8 1 0 16,-10 2-1-16,-15 3-8 0,-14 4-27 15,-15 2-53 1,-5 2-44-16,-8 2-128 0,-8 0-221 16,-63 12-94-1</inkml:trace>
  <inkml:trace contextRef="#ctx0" brushRef="#br0" timeOffset="10888.43">23460 7328 1038 0,'2'-3'276'0,"-2"3"-86"15,0-1 20-15,2 1-88 16,-2 0-41-16,0 0-2 15,0 0-7-15,0 0-7 0,0 1 2 16,0-1 5 0,0 0-24-16,0 3-34 0,-2-2-14 15,2 11-15-15,-2 6 10 16,-2 9 5-16,-3 11 1 16,2 1 1-16,1 5 4 15,1-1-5-15,1-5 0 16,2-7 1-16,0-6-2 15,0-12-1-15,2-2-6 16,-2-5-8-16,3-4-17 16,-3-2-10-16,2 0-57 15,-2-2-103-15,0-2-88 16,2-34-429-16</inkml:trace>
  <inkml:trace contextRef="#ctx0" brushRef="#br0" timeOffset="11604.79">23605 7495 1031 0,'0'0'336'0,"2"-2"-152"15,-2 2 40-15,2-1-112 16,-2 1-37-16,0 0-45 16,0 1-3-16,0 1-7 15,-2 0-5-15,2 4-15 16,-2 2 0-16,2 6 5 15,2 4-5-15,-2 2 1 16,2 3 0-16,3-5 11 0,-3-3-11 16,4-4 0-16,-1-5 4 15,-3-4-5-15,0 0-14 16,1-2 7-16,-3 0 0 16,2-4 6-16,3 0-6 15,-1-6 6-15,2-5-16 16,-1 0-4-16,-3 1-21 15,0-3 21-15,-2 6-12 16,5-1-10-16,-1 2-2 16,1-1 9-16,4 4-20 15,-3-1 22-15,6-2 13 16,-1 3 10-16,-5 3 10 16,2-3 0-16,-4 2 1 15,0 2 0-15,3 0 0 16,1-1-6-16,4 0-5 0,3-2 4 15,6 0-5-15,-2 4 11 16,3 0 0-16,-6-1-13 16,0 3 13-16,-2 0-5 15,-8 3 0-15,1-1 1 16,-5 0 4-16,0-2-5 16,-2 0 6-16,0 0 17 15,0 0 75-15,-2 0-5 16,0 0-11-16,-1 0-16 15,1 0-34-15,0 0-19 16,-2 2-7-16,2-2-6 16,-6 2-6-16,-1 4 4 0,1 0 8 15,-4 4 8 1,3 4-1-16,-1-2-5 0,3 4-2 16,5 2-6-16,4-4 4 15,3 3 1-15,5-3 1 16,1-5 0-16,7 1-10 15,5-3-11-15,-2-5-75 16,6-4-83-16,24-23-148 16</inkml:trace>
  <inkml:trace contextRef="#ctx0" brushRef="#br0" timeOffset="13251.04">24090 7399 1087 0,'0'-2'220'16,"-2"4"-124"-16,2-2-55 15,-4 0-41-15,-1 4-13 16,-1 6 11-16,-4 2-4 16,-1 4 6-16,-2 4 11 15,2 2-10-15,-2 2-2 16,2 1 2-16,-1-1-1 15,6-5 0-15,4-6-2 0,4-1-14 16,-1-8-19 0,6-4 35-16,7-4 18 0,1-6 5 15,4-2-11-15,0-3-2 16,-3 2 1-16,-1-2-10 16,-3 2 1-16,-6 4-1 15,-1 6-1-15,-3 0-1 16,0 3-13-16,2 6-10 15,0 3 11-15,2 2 1 16,-2 6 1-16,3-6-14 16,-1 2-13-16,2-8 28 15,0-1 9-15,3-4 1 16,1-4 1-16,-1-6 6 16,6 1-7-16,-3-8 1 15,1-1 0-15,-1-10 9 0,-5-2 20 16,-1-8 0-1,0-5 2-15,-2 2-4 0,-2 3 25 16,1 10 26-16,-5 7 26 16,-5 14-25-16,1 0-40 15,4 7-14-15,0 0-13 16,0 3-13-16,0-1-15 16,0 2-16-16,0 8 13 15,0 2 18-15,0 12 1 16,0 4 13-16,0 2-5 15,0 2-2-15,-4 6-6 16,-4 2 5-16,-5 0-5 16,-5-4 11-16,1 1-11 15,1-8-1-15,3-3 2 16,2-5-2-16,6-4-1 0,8-4 0 16,1-3 1-1,5 2 22-15,6-5-13 0,1-5-8 16,2 3-1-16,0-5-1 15,-2-2 0-15,-6-6 1 16,0 0 10-16,1-4 3 16,-5-6-4-16,-1-5-1 15,-3 0 2-15,-4-2-10 16,-3 0 0-16,-1-1 0 16,-6 8 0-16,-1-2-5 15,1 5 5-15,8 4-1 16,2 2-6-16,6 4-34 0,4-5-17 15,2 1 19-15,11 1-9 16,6-4-5-16,-4 2-5 16,6-1 25-16,-4-5 19 15,2-7 13-15,-2-7 1 16,-7-4 0-16,3-8 12 16,-2-3 12-16,-2-6 49 15,-1-1-11-15,-5 3-4 16,-5 5-1-16,-4 12-6 15,-2 8-34-15,0 10-9 16,-2 1-7-16,0 10-1 16,0 0 1-16,0 1-1 15,0 1 0-15,2-1-11 0,2 4-19 16,-2 0-7 0,0 8 23-16,-2 5 8 0,2 3 6 15,0 10 17-15,0 4 0 16,0 6 10-16,-2 2-11 15,-3 2 1-15,-7 2-8 16,-5 2 1-16,-1 0-4 16,-4-2 0-16,2 1-5 15,2-6 5-15,3-2-4 16,8-11-1-16,2-4-1 16,5-10-6-16,0-3-6 15,2-7 3-15,3-4-1 16,4-3 10-16,4-1 1 15,7-10 10-15,1 0 1 16,0-10-3-16,-2-7-9 0,-11 4-9 16,2-2-6-16,-10 5-1 15,-10 4-10-15,-1 9 10 16,1-3 5-16,-2 5 4 16,3 2 7-16,7 2 0 15,2 4 0-15,6 1 8 16,-1-3-7-16,-1 3 0 15,4 0-1-15,5-2-1 16,7 0-8-16,6-2 3 16,10 2 5-16,2-4 0 15,0 2 1-15,-7-3 0 16,-9 2 18-16,-9-1 39 0,-8 5 24 16,-3-1 8-16,-2 2-29 15,0 0-29-15,0 0-19 16,-2 0-1-16,2 0-5 15,0 0 1-15,0 0-6 16,-3 2-1-16,3-2 0 16,-2 1-10-16,-2 5-11 15,2-1 9-15,0 6 11 16,-3 5-1-16,3 0 2 16,0 0 0-16,2 5 0 15,0-4 0-15,2 0 0 16,-2-6 0-16,0-3 0 15,0 1-6-15,0-5-13 16,2-3-46-16,-2-1-52 16,2 0-60-16,1-4-58 0,5-32-432 15</inkml:trace>
  <inkml:trace contextRef="#ctx0" brushRef="#br0" timeOffset="13444.11">24900 7153 1300 0,'0'0'290'16,"2"0"-143"-16,0 0-71 0,0 1-76 16,0 2-32-16,0 3-23 15,3 2-103-15,-5 2-65 16,-15 16-434-16</inkml:trace>
  <inkml:trace contextRef="#ctx0" brushRef="#br0" timeOffset="13823.98">25071 7275 828 0,'2'-1'520'0,"0"-2"-379"15,0-1 127-15,-2 2-91 16,-2 2-42-16,-2 0-58 16,-5 0-68-16,-7 4-9 15,-4 4 6-15,-11 7 6 16,-2 8-10-16,6 4-2 15,5 6 1-15,9 3-2 16,7-2 1-16,12-1-10 16,7-5 10-16,16-5 10 15,10-9 15-15,11-4 5 16,6-7-7-16,4-3-5 16,-12-3-12-16,-10 0-6 15,-20-1 0-15,-13 4-41 16,-12 0-133-16,-16 6-340 0,-70 5-335 15</inkml:trace>
  <inkml:trace contextRef="#ctx0" brushRef="#br0" timeOffset="14891.83">21694 8109 730 0,'0'0'460'16,"0"0"-344"-16,2 0 26 15,0-2-28-15,2 2-28 16,-3-2-11-16,2 2 31 15,0 0 7-15,-1-2-41 16,9 2-8-16,2-2 1 16,14-2-20-16,7-2-20 0,8 1-2 15,7 1-7-15,7 1 4 16,1-1 10-16,6-2 0 16,2 2-6-16,2-2 12 15,6 0-5-15,1-4-17 16,3 3 1-16,2 0-5 15,-2-3 4-15,-1 2-8 16,-9 0 7-16,2-2 2 16,-5 3 11-16,1 2-4 15,7-5 4-15,1 4-5 16,12-1-2-16,1-1-5 16,1 2-1-16,-6 3-4 15,-10-2-3-15,-11 1-4 0,-11 3-2 16,-4-8 1-1,-1 5 0-15,1 3 0 0,6-3 1 16,3-1-2-16,-3-3 0 16,5 2 0-16,-5 0 1 15,-5 0-1-15,4-2 1 16,-3 2 11-16,2 1-12 16,4-5 1-16,2 4 5 15,11 0-6-15,2-1 0 16,8 0 1-16,4 0 12 15,-6-2 1-15,-6 2-7 16,0 0 7-16,-8-2-13 16,7-1 16-16,-3 0-5 15,7-1-2-15,6 3-4 16,2-5-4-16,2 5 10 0,-10 2-5 16,-4 2-6-1,-18-3 8-15,-14 6 0 0,-16-2 4 16,-9 2 2-16,-7 1-1 15,-3-2-5-15,0 4-8 16,0-4-1-16,0 2-1 16,0 2-39-16,-3-4-56 15,-3 4-66-15,-4-2-153 16,-56 0-599-16</inkml:trace>
  <inkml:trace contextRef="#ctx0" brushRef="#br0" timeOffset="15688.8">22045 8420 1190 0,'-2'-2'195'0,"-2"2"46"16,-4-2-71-16,0-1-53 16,-5 3-33-16,-2 3-32 15,3-1 8-15,-7 0-9 16,4 0-7-16,-1 0-10 16,1 4 1-16,7-4 10 15,2-2-18-15,8-2 9 16,4 2 4-16,-2-4 2 0,13 0-7 15,14-5-10-15,19-4-20 16,17-1-5-16,11-4 0 16,4 4 1-16,9 2 0 15,-2-1-1-15,-8 8 0 16,-19 0-24-16,-28 4-38 16,-19 1-79-16,-13 0-106 15,-8 4-128-15,-12 3 78 16,-74 15-251-16</inkml:trace>
  <inkml:trace contextRef="#ctx0" brushRef="#br0" timeOffset="16096.96">22234 8399 1323 0,'5'-3'225'0,"-3"1"82"15,5-2-91-15,-5 2-91 16,1 2-47-16,-3 0-21 16,0 0 6-16,0 0-6 15,-3 0-5-15,3 0-19 16,0 0-12-16,-2 2-12 16,2 0-9-16,0 2-15 15,0 7 5-15,0 6 10 0,0 9 1 16,0 10-1-1,-5 4 1-15,3 6 5 0,-5 2-4 16,3-4-2-16,0 0 1 16,-3-8 4-16,7-9-4 15,0-10-2-15,0-8 1 16,2-3-1-16,-2-4-6 16,0-2 7-16,0 0-1 15,0-2-15-15,0 2-16 16,0 0-26-16,5-2-55 15,1-2-86-15,7-2-312 16,37-48-578-16</inkml:trace>
  <inkml:trace contextRef="#ctx0" brushRef="#br0" timeOffset="16684.89">22453 8580 1076 0,'0'0'317'15,"2"0"-184"-15,-2 0-25 16,2 0-100-16,0 4-8 16,0 3-15-16,-2 1 15 15,3 1 60-15,-3 5-3 16,0 2-6-16,0 3 10 16,-3 2-16-16,3 4-21 0,-2 1-10 15,0-4-8 1,2 1 0-16,-2-9 4 0,0-1-2 15,2-7-7-15,0-2 10 16,0-2 5-16,0-4 10 16,0-2 4-16,0-2-3 15,0-2-27-15,2-10-21 16,0-6-44-16,2-6-16 16,4-4-31-16,-4 5 41 15,5 8 43-15,-5 8 14 16,-2 6 14-16,0 3-1 15,0 1-11-15,2 3-18 16,2 0-21-16,5 3 30 16,7-2 19-16,1 2 1 15,8-3-5-15,2-3 6 0,-3 2 1 16,2-4 72 0,-8 1 25-16,-7 1 16 0,-8 2 9 15,-5 1-18-15,-2 0-44 16,-1 1-35-16,1 2-26 15,-5 1-2-15,3 5 1 16,1 5-16-16,-1 4 17 16,-2 4-1-16,-1 3 1 15,3 4 0-15,-3-1 0 16,7-6-1-16,0-4-44 16,2-8-83-16,5 0-64 15,4-8 0-15,4-2-73 16,46-27-533-16</inkml:trace>
  <inkml:trace contextRef="#ctx0" brushRef="#br0" timeOffset="18209.82">22903 8578 1146 0,'-4'2'164'0,"-2"-2"-101"16,-2 7-45-16,-3 2-5 15,-3 5 2-15,-3 4 18 16,-1 4-19-16,3 3-13 0,1-1 5 16,1-2-5-16,2-2 3 15,6-6-4 1,2-4-1-16,6-6 0 16,2-2-17-16,8-4 8 0,2-2 9 15,7-6-11 1,5-2-6-16,-2-5 4 0,-8 4 13 15,-3 0-5-15,-7 6 6 16,-5 1 11-16,-2 4 6 16,0-1-2-16,-2 6-15 15,2 0-36-15,-2 5 11 16,2 3 10-16,0 4 4 16,0 0-20-16,0 3-7 15,0-2-2-15,0-11 8 0,2 0 17 16,0-4 2-1,4-2 13-15,4-4 54 0,1-4-14 16,5-7 25-16,-3-10 29 16,0-5 1-16,1-5 20 15,-4-5-22-15,2-4-21 16,3-7-42-16,-6 6 24 16,-2 8 8-16,-2 14-10 15,-5 12-14-15,0 8-20 16,0 4-17-16,0 0-1 15,0 3-12-15,0-1-13 16,2 7-1-16,-2 3 15 16,1 6 10-16,2 8 0 15,-3 2 1-15,0 8 1 16,-4 0 6-16,2 4-7 0,-3 3 1 16,-2 2-1-16,0-4 8 15,-6 3-7-15,2-6 6 16,0-6-1-16,0-2-6 15,2-6-1-15,6-3-16 16,6-4-14-16,6-5 1 16,4-6 22-16,5-3 8 15,4-3-2-15,0-7-13 16,3-3-7-16,-5 0-35 16,0-6 21-16,-6-4 1 15,-1-3-19-15,-7 0-45 16,-6 1 35-16,-6 4 29 15,-5 2-19-15,-3 7 3 16,1 2 24-16,-1 2 20 16,10 4-17-16,4 1-17 0,4-1-10 15,6 1-13-15,1-3 4 16,-2-1 13-16,6 0-44 16,0-6-16-16,4 0-13 15,-2-4-13-15,3-8 43 16,5-4 90-16,-2-5 39 15,0-5 45-15,-2 0 43 16,1-2-10-16,-9 4 29 16,-3-2-43-16,-6 8 16 15,-4 6-41-15,0 9-27 16,-2 2 15-16,0 9-3 0,2 0-15 16,2 2-17-16,-2 2-31 15,0 3-7 1,2 3-4-16,0 7 11 0,3 9 27 15,-1 8 0-15,-1 2 27 16,0 8-22-16,-3 0-16 16,0-1-8-16,0 4-8 15,-3-2 6-15,0-3-5 16,-8-4 5-16,4-2 0 16,-2-6-6-16,3-2 1 15,1-6-1-15,3-5-1 16,4-7-8-16,3-3 2 15,1-5 5-15,6-2 2 16,3-2-9-16,-2-6 0 0,3-2 0 16,2-6 8-16,-5-4 2 15,-2-2-2-15,1-2 1 16,-10 0-16-16,-2-2-53 16,-4 7 36-16,-6 3-5 15,6 10 11-15,1 3 14 16,3 3 4-16,3 2-2 15,1 0 11-15,8-3-15 16,1 2 1-16,5-2 13 16,7 2 0-16,0-3 1 15,-4-1 19-15,1-1 16 16,-7 0 53-16,-5 2 62 16,-3 1-12-16,-5 0-18 0,-2 2-34 15,0 1-35 1,0 1-20-16,0-1-8 0,-2 4-16 15,2-2-7-15,2 5-19 16,-2 4 17-16,0 4 2 16,2 5 1-16,-4 4-1 15,0-3 0-15,-3 4 1 16,3-5 0-16,0-3 0 16,-1-4-1-16,3-3 0 15,0-6-13-15,0-4-11 16,3 0-9-16,-1-4-33 15,0-4-173-15,3-32-429 16</inkml:trace>
  <inkml:trace contextRef="#ctx0" brushRef="#br0" timeOffset="18386.16">23722 8460 539 0,'4'-3'789'0,"-2"2"-660"16,4-5-7-16,-4 5-91 16,0 2-31-16,1 5-106 15,-6 4-86-15,-21 34-295 16</inkml:trace>
  <inkml:trace contextRef="#ctx0" brushRef="#br0" timeOffset="18764.04">23854 8574 812 0,'3'-6'521'15,"-6"4"-309"-15,3-4 76 16,-2 4-120-16,-3 2-78 15,3 2-71-15,-5 4-19 16,-3 6-16-16,-2 9 16 16,-3 4-1-16,-1 8-1 0,7 6-4 15,5-3 6-15,4 3 0 16,6-11-6-16,10-6 5 16,4-6 1-16,9-8 44 15,6-6 40-15,2-4-20 16,0-5-37-16,-5 0-9 15,-12 1 0-15,-11 2-3 16,-5 2-14-16,-6 2-1 16,0 2-47-16,-1 1-100 15,-3-1-181-15,-6 3-52 16,-19 5-399-16</inkml:trace>
  <inkml:trace contextRef="#ctx0" brushRef="#br0" timeOffset="20739.34">24142 8632 605 0,'0'3'258'16,"0"-1"-199"-16,4 2-1 15,-2 1 40-15,5-1-13 16,2 0 1-16,4 0 37 15,1-4-44-15,3 0 8 0,4-5 12 16,-2-7 18-16,2-3-4 16,-8-7-38-16,0-4 12 15,0-1-42-15,-5 4-3 16,-4 2-18-16,-4 7-5 16,-2 5-10-16,-2 5 3 15,-2-2-12-15,2 6 0 16,2 0-10-16,2 6-5 15,-7 0-6-15,1 5 4 16,-1 6 11-16,-2 3 5 0,2 4-5 16,1 2 5-1,-1 0 1-15,5 1-1 16,-1-4 0-16,3-1 1 16,3-5-8-16,-1-5 7 0,7-5 1 15,2-3 0 1,5-1 18-16,9-6-1 0,-2-2-7 15,4-8-2-15,-2 2 2 16,-3-7-9-16,-2 0 7 16,-6 2-1-16,-6 3-6 15,-3 5 11-15,-3 2 6 16,-2 5-6-16,0 1-12 16,0 0 0-16,-2 4-9 15,2-1-17-15,-5 5 4 16,3 1 21-16,-2 7 1 0,2-5 0 15,0 6 0-15,2-5-1 16,2-9 1-16,0 0-8 16,0-2 8-16,5-5 6 15,1 1 12-15,6-8-12 16,-2 1-5-16,1-2 1 16,-5 5-1-16,-3 3 5 15,-3 1-6-15,-2 1 0 16,0 4-1-16,-2 1-15 15,2 1-8-15,0 1 7 16,2 8 16-16,0-2 0 16,0 6 1-16,0-5-1 15,4 3 0-15,-2 3-11 16,5-5 4-16,4-3 7 0,-2-3-4 16,2-6 5-16,8-1 14 15,-6-4-7-15,1-9-1 16,-3 2 5-16,-4-11-1 15,-2-4 13-15,2-5-2 16,-3-9-12-16,8-4-8 16,1-10 1-16,10-13-1 15,2-6-1-15,4 1 0 16,-2 10 1-16,-11 17 43 16,-9 20 5-16,-9 14 2 15,0 8 0-15,-2 3-51 16,-1 4-6-16,-1 5-22 15,-1 7 13-15,-2 7 13 16,1 2 1-16,2 4 0 16,-1 0 0-16,1 4 1 0,-1-1 1 15,0 2-1-15,1-2-1 16,0 2 1-16,-1 0 0 16,3-2 5-16,0 2-4 15,0-2-1-15,2-1 0 16,2-3-1-16,-2-6-1 15,2-3-5-15,0-2 1 16,3-6-6-16,-1 0-2 16,7-3 5-16,7-2 8 15,2-5 0-15,5-1-1 16,-1-3 2-16,-4-3 0 16,-7-6 12-16,1 0-6 0,-7-6 3 15,1-2-8 1,0-4-1-16,0-1 0 0,-1 1 0 15,1 3 0-15,-5 6 1 16,-3 3-1-16,-5 4 7 16,-1 4-7-16,-1 1-2 15,1 6-19-15,-6-1 0 16,3 4 2-16,-5 4-5 16,5-2 4-16,3 5 7 15,0 2 2-15,2 3-2 16,-2 5 7-16,6-4 5 0,0 1-8 15,3-1 9-15,4-1 0 16,-3-8-2 0,3-1 2-16,3-2 6 0,4-7 5 15,1-2 1-15,10-4-11 16,0-6 0-16,4-1 0 16,0-2-1-16,-2-1-9 15,-6 1 1-15,-5 1 7 16,-7 6 0-16,-5 4 1 15,-4 2 17-15,0 4-17 16,0 1-9-16,-2-2-17 16,2 6 8-16,0 0 8 15,0 4 2-15,0-1 7 16,0 4-15-16,0-9-26 16,0-1 1-16,0-1 23 0,0-6 18 15,2 3 14-15,8-5 4 16,-2-4-3-16,3-3-15 15,1-2-1-15,-1 3 0 16,-5 3 1-16,-3 3 8 16,-3 5 4-16,-3 2-12 15,3 2-33-15,0 3 8 16,3 4 17-16,2-1 8 16,-1 5 0-16,5-8 0 15,6-3 17-15,3-1 26 16,7-6-2-16,0-1-31 15,-2 0-10-15,-7-4-10 16,-7 5-64-16,-7 0-185 16,-21-8-473-16</inkml:trace>
  <inkml:trace contextRef="#ctx0" brushRef="#br0" timeOffset="21297.14">24786 8211 999 0,'2'-2'315'0,"2"0"-135"16,5-4 32-16,11-2-133 16,5 0-26-16,12-1-32 15,11 5-9-15,2-3-5 16,-2 3-7-16,-11 4-6 16,-12 0-72-16,-10 0-141 15,-32 2-138-15</inkml:trace>
  <inkml:trace contextRef="#ctx0" brushRef="#br0" timeOffset="21910.21">24066 8153 1097 0,'0'-2'174'0,"3"2"-33"0,-1 0-54 16,0 0-64-16,0 0-22 15,0 0-1-15,-2 0-34 16,0-2-21-16,0 2 34 15,0 0-41-15,0 0-56 16,2 2-10-16,7-2 22 16,-3 0 52-16,0 0 39 15,-2 0 15-15,-2 0 15 16,-2 0 24-16,-2 0-21 16,2 2-15-16,0-2-3 15,0 0-12-15,-2 0 12 16,0 0 24-16,0 0 84 0,-2-2-9 15,4 2-20-15,4-2-34 16,-4 4-28-16,0-2-17 16,0 2-12-16,-4 0-21 15,4 2 21-15,-2 2 3 16,2 1 0-16,0-4 0 16,2 1 9-16,2-4 6 15,-2 0 64-15,-2-3 56 16,0 3 39-16,-2-1-27 15,-2 0-58-15,0-4-56 16,-5 1-24-16,5 0-57 16,0 2-12-16,4-2-8 15,-2 2 31-15,4-2 20 0,0 2-26 16,0 0-104 0,-2-2-200-16</inkml:trace>
  <inkml:trace contextRef="#ctx0" brushRef="#br0" timeOffset="23823.44">24616 8843 193 0,'-2'0'580'0,"2"-2"-460"16,-3-1-14-16,3 2 13 15,0-5-32-15,3 1-8 16,-3 3 38-16,-3-3 38 16,1 3-35-16,0 0-30 15,-2 2-72-15,-7-2-18 16,-1 0-81-16,-5 2-26 16,-5 0 26-16,-3 2 18 15,2 2 27-15,4 0-4 0,-6 1-83 16,-48 18-180-1</inkml:trace>
  <inkml:trace contextRef="#ctx0" brushRef="#br0" timeOffset="24683.32">25338 8604 983 0,'2'0'135'0,"0"0"-69"16,3 0-66-16,7 0-9 15,1 2-40-15,29 0-218 16</inkml:trace>
  <inkml:trace contextRef="#ctx0" brushRef="#br0" timeOffset="29299.59">23074 9328 724 0,'0'0'141'16,"-2"0"-57"-16,2 0-36 15,0 0-27-15,2-2 30 16,-2 2 56-16,2-2 25 15,0 0-11-15,-2 2 8 16,4-2 15-16,-4 2-34 0,-4 0-5 16,4 0-11-16,-2 0-37 15,0 0-34-15,2 0-17 16,0 0 0-16,0 0-5 16,2 0 18-16,0-2 14 15,2 2-10-15,-4 0-2 16,4-4-3-16,0-4-12 15,5 2-6-15,7-4 0 16,-3-4 0-16,3-2 6 16,3 0-4-16,2-4 14 15,1 0-1-15,-5-2-3 16,3 0 0-16,-6 2-12 16,-2 8 1-16,-8 2-1 15,-4 8-2-15,-2 2 1 0,-3 0-7 16,5 0 7-16,-2 0-8 15,-1 2-3-15,3-2 2 16,0 4 4-16,-2-2-5 16,0 2 11-16,-2 0-9 15,1 2 1-15,1 2 1 16,-3 0 5-16,4-2-8 16,-6 3 8-16,4 2 1 15,3-5-7-15,0 2 2 16,3-3 5-16,-3-3 0 0,7 1-9 15,-6 0 9 1,6 0 1-16,2 3 0 16,3-2 12-16,1 0-11 15,-5 0-1-15,2 0-4 0,-6 0 3 16,1 3-5-16,-3-1 5 16,-2-4-6-16,0 4-1 15,-2 3 7-15,-1-1 0 16,1-2 0-16,0 7 1 15,-2-6 1-15,-4 0-1 16,2 4 1-16,-3-3 0 16,3-4 6-16,1 0-6 15,0-1-1-15,3-2 8 16,0-1-7-16,2 0 11 16,0 0-3-16,0-1 3 0,0 1 0 15,0 0 0-15,2 0-10 16,-2-3 4-1,2 3 4-15,1 0-4 0,-1 0 6 16,1 0-12-16,-1 0-1 16,-2 0-6-16,2 0-4 15,0 4-16-15,7 1-3 16,-1-2 18-16,4 2-3 16,-1 4-1-16,7-6 2 15,-3-2 7-15,6-1 1 16,-4-6 6-16,-1-2 0 15,0 1 6-15,-3-6-6 16,2 3 0-16,-1-6-1 0,-3 6 0 16,-2-4 1-1,-2 6 0-15,-3 0 0 0,5-2 0 16,-7 6 1-16,0 0 5 16,-4 4-6-16,0 0 6 15,0 0-6-15,2 3-12 16,-3-3-6-16,-1 2-20 15,4 3 13-15,-4 5 16 16,2 2 9-16,0 0-1 16,-1-1 0-16,3 4 0 15,0-5-8-15,3 1-3 16,-1-8-12-16,2 1 10 16,2-4 4-16,1 0 10 15,3 0 12-15,5-1-6 16,7-4-6-16,-2 1-1 0,4-4-1 15,-3 0-8 1,-1-3-7-16,-3 3 7 0,1-3 10 16,-4-3 7-16,-4-6-6 15,4 0-1-15,-3-7 14 16,-1-2-8-16,-2 0 4 16,1-7 8-16,-3 6-6 15,0 9 6-15,-6 5 3 16,-3 8 2-16,0 5-10 15,3 3-13-15,0 0 0 16,-2 0-11-16,2 0-2 16,0 0 11-16,0 0-4 0,0 0-3 15,0 0-10 1,0 3 1-16,0 1-6 0,-6 7 16 16,1 4 1-16,-1 5 5 15,-4 2 2-15,2 4 0 16,-3 0 0-16,2 4 0 15,4-2 0-15,-4-2 0 16,3-2 0-16,1-4 0 16,3-4 1-16,2-4-2 15,0-6-6-15,5-4 7 16,1-2-2-16,5 2 2 16,7-4 8-16,5-2-8 15,4-2 0-15,-4-4-6 0,4 0-3 16,-8 2-2-1,-4-2-1-15,-11 4 11 0,-4 6-6 16,-4 2-13-16,1 0-40 16,1 0-19-16,0 4-11 15,-2 3 58-15,2-2 20 16,4 5 6-16,2-4-9 16,0 0 8-16,3 1-4 15,-2-8 2-15,2 1 0 16,-3-2 9-16,2 0 5 15,5-2-4-15,-1 1-1 16,-1-6 0-16,1 1 0 16,2 0 14-16,-3-6 22 15,-1 2 18-15,4-4-15 16,-3 2-3-16,-1 2 27 0,-6 4 18 16,1 3 9-16,-6 3-35 15,1 0-11-15,0 3-44 16,0-1-8-1,2 2-13-15,-4 6 8 0,-1 0 7 16,3 9 6-16,-2 2-1 16,-4 3 2-16,2 0-1 15,-3 2 0-15,-5 5 7 16,4 1-6-16,-3-2 0 16,-6-2-1-16,6-2 1 15,-3-4-1-15,1-3 1 16,4 0-1-16,0-9 0 0,4-3 1 15,1-1-1-15,3-5 6 16,1-1 6-16,-3-1 15 16,-3-5 14-16,-5-1-16 15,-6 1-10-15,7-2-3 16,-2-2-12-16,1 5-5 16,7-1-61-16,4-1-196 15,23-19-269-15</inkml:trace>
  <inkml:trace contextRef="#ctx0" brushRef="#br0" timeOffset="29634.92">23899 9101 373 0,'20'-4'353'0,"-1"-1"-220"15,22-4 28-15,3 5-83 16,-6 0-51-16,-7 4-18 0,-8 0-9 16,-11 0-40-16,-8 3-115 15,-29-6-38-15</inkml:trace>
  <inkml:trace contextRef="#ctx0" brushRef="#br0" timeOffset="29934.72">23437 9063 340 0,'5'-3'979'16,"-1"-1"-828"-16,8-2 161 15,-4-2-159-15,-1 1-54 16,-3 5-54-16,-1 1-45 16,-6 2-34-16,-1 4-199 15,-3 0-79-15,-19 26-60 16</inkml:trace>
  <inkml:trace contextRef="#ctx0" brushRef="#br0" timeOffset="30398.32">22772 9307 642 0,'4'0'311'0,"-4"0"-134"16,2-1-36-16,5-1-23 15,4-1-1-15,5 1 15 16,8-3-46-16,8-1-22 15,5-2-32-15,-1 4-11 16,-3-2-15-16,-4 2-5 16,-11-2 1-16,-5 6-2 0,-8-3-6 15,-8 3-92 1,-1 3-128-16,-34 1-345 0</inkml:trace>
  <inkml:trace contextRef="#ctx0" brushRef="#br0" timeOffset="31162.73">24335 9042 590 0,'-2'-3'591'16,"2"2"-415"-16,0-2 97 16,0 1-51-16,2 2-32 15,-2-1-46-15,2 1-1 16,-2 0-29-16,0 0-36 0,0 0-42 15,-2 1-33 1,0 4-3-16,-9 7-12 0,-3 7 12 16,-9 13 0-16,-2 5 15 15,-2 5-9-15,-4 4 6 16,1 2-4-16,-5 4 1 16,-2 0-3-16,-4 2-5 15,3-4 4-15,4-3-4 16,10-7-1-16,5-8 0 15,9-8 0-15,8-12 0 16,2-8 0-16,4 0-11 16,-2-4 5-16,4-4 5 15,-4 4-11-15,2-2-34 16,3-5-91-16,6 0-53 0,3-5-181 16,35-22-266-16</inkml:trace>
  <inkml:trace contextRef="#ctx0" brushRef="#br0" timeOffset="32807.37">24318 9276 584 0,'2'-2'585'15,"-2"2"-479"-15,0-2 38 16,0 2-54-16,0 0-33 15,0 0 26-15,0 0-5 16,0 0-30-16,0 0-18 16,-2 0-5-16,2 4-25 0,-4 2-1 15,0 11 1 1,-2 0 4-16,-3 7-2 0,5-1-2 16,-2-1 1-1,3-7-1-15,-2-1 1 0,5-3-1 16,2-5 9-16,1-5-7 15,4-1 22-15,-1-1 9 16,9-5 7-16,4-2-16 16,1-3-12-16,-3-5-12 15,4 0-1-15,-8 2-5 16,-2 3 5-16,-4 2 0 16,-3 6 0-16,-4 3 1 15,-2 0-7-15,2 0 1 16,-2 1-2-16,0-1-16 15,-3 2-13-15,3 4-5 0,-2-1 22 16,-1 8 14-16,3-1 6 16,-1 5 0-16,1-7 0 15,4-3-2-15,-2-3 1 16,5-1-1-16,0-2 2 16,1-2 12-16,10-2 14 15,-2-3-8-15,3-2-17 16,3-2 5-16,-2-4 4 15,2-2-1-15,-2-1 0 16,-3-4-7-16,1-1-1 16,-7 4 11-16,-3 4 6 15,-4 3-11-15,1 5 1 0,-3 5-8 16,-3 0 26 0,1 1-26-16,0 1-6 0,0 0-14 15,2 2-10 1,-2 3-1-16,2 0 17 0,0 2-7 15,4 0 6-15,5 3 6 16,7-4 9-16,-3 0 0 16,1 4 0-16,3-3 1 15,-5 3-1-15,-4-4-8 16,-3-1 8-16,-5 4-7 16,-2-3 1-16,-5 0 0 15,1 1 6-15,-4 0 15 16,-3 1-9-16,3 0-5 15,2 1 4-15,1-2-5 16,5 1-1-16,2-4-8 16,2-1-10-16,5-2 4 15,0 1 1-15,4-2 14 0,5-1 0 16,-3-1 0-16,0-4 0 16,5-1 0-16,1 0 0 15,-1-5 6-15,1-2-5 16,1-2 6-16,-2-8 4 15,-2 2-10-15,-1-4-1 16,-2 2 2-16,-3 6 7 16,-6 7-8-16,0 4 26 15,-4 4 6-15,-6 2-10 16,4 0-13-16,-3 0-10 16,3 0-12-16,-1 4-6 0,1-2 1 15,-3 4 1 1,1 6 5-16,2-2 2 0,0 6 3 15,0-2-1-15,4 0 7 16,0 0-9-16,0-2 8 16,2 0 0-16,3-4 1 15,3-2 5-15,2-3 15 16,-2-3-2-16,5 0 1 16,3-6-10-16,-2 0-3 15,2-7 5-15,-1 2-10 16,-1-6 0-16,-1-1 14 15,-8-3-6-15,-2 8-7 0,-5-1 10 16,-5 6-11-16,0 4 1 16,3 0-2-16,2 0-12 15,2 1 2-15,3 2-16 16,2 1 8-16,2-2-4 16,-1-1 2-16,6 3 7 15,-1 3 1-15,-2-1 6 16,3-1 6-16,-3 2 5 15,5 1 10-15,3-2 33 16,-3 2-8-16,-3 0 13 16,-1-2 25-16,-10 0-35 15,-4-2 8-15,0 2-30 16,-6 0-9-16,4 4-11 16,0 2 11-16,-3 2 10 15,-1 2 4-15,-2 0 10 0,1 1-14 16,3-2-5-16,2-1-5 15,2-2-3-15,6-2-3 16,2 1 6-16,13-4 7 16,6-1 29-16,18-2-9 15,8-2-21-15,-4-1-9 16,-11-4-9-16,-18 3 0 16,-12 2-7-16,-10 2-98 15,-8 0-240-15,-38-8-770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20-11-20T09:57:47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19752 7850 133 0,'3'0'998'16,"-3"0"-868"-16,0-1 1 16,2 1-7-16,0 0-13 15,-2-2-13-15,0 4-5 16,0-2 3-16,-2 0 7 15,2-2-19-15,-2 2-25 16,2 0-16-16,0 2-5 16,-3-2-11-16,3 0 1 15,0 0-10-15,0 0-3 16,0 0-1-16,0 0 5 16,0-2 11-16,3-1 12 15,-1-7-12-15,2-6-29 0,5-3 0 16,2-8-1-1,5 2 1-15,9 0-1 0,-3 6-6 16,8 0 4-16,-3 9-4 16,-6-1 0-16,-3 9 0 15,-10 1-1-15,-3 9-20 16,-1 2-18-16,1 11 13 16,-3 2 11-16,-2 5-15 15,-5 4 14-15,-8 2 1 16,-7-1 4-16,-5 3 16 0,-4-8-11 15,0-6-3 1,10-7-3-16,7-4 8 0,3-7 2 16,9-2 8-16,5-2 6 15,4-6-5-15,4-1 0 16,1-3-1-16,12 2 0 16,-3 7-6-16,-1-2 5 15,-5 7-8-15,4 7-6 16,-8 0 3-16,3 6 1 15,-7 2 1-15,-5 4 1 16,-2 1 7-16,-6 2-6 16,-5 4 7-16,-4-5 2 15,-5-2 4-15,-3-7-4 16,0-2 0-16,-4-6 13 16,3 0 2-16,-5-8 8 0,-2 0 9 15,2-6-16-15,-4 2 1 16,9-1-3-16,4 4-3 15,9 0-5-15,9-1 10 16,2 2 5-16,3-3-22 16,-2-1-3-16,0 2-49 15,-1-4-91-15,1 0-345 16,-8-19-228-16</inkml:trace>
  <inkml:trace contextRef="#ctx0" brushRef="#br0" timeOffset="957.1">20144 7718 563 0,'2'0'230'0,"6"-2"-128"16,-2 2 4-16,-1-5 8 15,1 4-27-15,-4-2 27 0,0 2 6 16,-2-1 15-16,3 2 35 15,-3 0-23-15,0 0-29 16,0-1-32-16,0 1-29 16,0 0-21-16,0 0-17 15,0 1-8-15,0-1-4 16,2 0-5-16,-2 0 7 16,0 2-2-16,0-2-7 15,2 5-9-15,1 10 7 16,1 8 2-16,3 6 0 15,-3 13 0-15,3 6 7 16,-1 1-7-16,-1 1 0 16,0-4 0-16,-1-4 1 15,0-11-1-15,3-4 2 0,-3-9-2 16,-2-8 0-16,-2-6 2 16,3-4 11-16,2-6 25 15,1-7 79-15,3-6-63 16,11-12-35-16,1-13-8 15,2-7-10-15,0-13 5 16,2-6-5-16,-4-3 0 16,6 2 0-16,-2 6 0 15,-3 13-1-15,-3 9-1 16,-9 17 0-16,-3 12 0 16,-1 4-5-16,-4 9 6 15,1 1-1-15,-6 0 1 16,1 1-9-16,0-1-10 15,0 2-2-15,0 0 4 0,-2 4 7 16,1-2 9 0,3-1 1-16,0-2 0 0,0-1 7 15,0 0-1-15,0-1-4 16,0 1 7-16,0 0-1 16,0 0-7-16,0 0-2 15,3 0 1-15,-3 0 0 16,1 0 0-16,2 0 0 15,3 0 0-15,15 0 0 16,18 0 1-16,24-3 0 16,26 3 0-16,19-1-1 15,-8-2 1-15,-9 2 0 16,-20-6 7-16,-28 5-7 0,-22-2 5 16,-9 3 9-16,-14 1-10 15,-3 0-5-15,-2 0-17 16,-1 1-59-16,-8 2-19 15,-6 2-74-15,-1 5-125 16,-6 0-80-16,-46 15-382 16</inkml:trace>
  <inkml:trace contextRef="#ctx0" brushRef="#br0" timeOffset="1669.32">20701 7818 1080 0,'5'-4'175'15,"0"-4"-8"-15,8-1-10 0,7-8-11 16,4 1-37-16,7-5-49 16,8 0-1-16,1 2-25 15,-5 4-11-15,-8 7-11 16,-9 6-12-16,-11 4 0 15,-7 4-24-15,-6 12 1 16,-11 10 13-16,-3 10 10 16,-8-2-1-16,1 1 1 15,2-10-6-15,5-4-16 16,9-9-20-16,4-7-15 16,10-4 24-16,3-3 32 15,5 0 1-15,11-4 8 16,3 1-7-16,2 1-1 15,0 2 0-15,-6 5 0 16,2 0-1-16,-8 4 1 16,-1 5-1-16,-3 2-5 0,-7-1-3 15,-4 7 8-15,-9 3 1 16,-13 1 0-16,-9 4 27 16,-5-6 2-16,-12-8 31 15,-2-2 9-15,4-11-9 16,3-4 25-16,3-5-22 15,11-8 12-15,0-4 30 16,2-1-25-16,12-4-35 16,1 3-17-16,4 4-1 15,7 8-10-15,1 4-16 16,2 4-1-16,0 0-12 0,2 2-17 16,1 0-76-16,-3 2-78 15,4 4-123-15,7 22-343 16</inkml:trace>
  <inkml:trace contextRef="#ctx0" brushRef="#br0" timeOffset="2680.77">19180 8506 1003 0,'2'0'219'0,"-2"-2"-89"15,0 2 56-15,2 0-39 16,-2-3-58-16,2 3-4 16,-2 0 26-16,2 0-19 15,-2 0 1-15,5 0-17 16,4-4-17-16,17-3-19 16,24-5-19-16,35-6 17 15,100-12 5-15,97 0 8 16,77 8-12-16,-101 16 11 15,-4 0-22-15,-57 9-10 16,-72-3-3-16,-88-1-7 0,-12 1-8 16,-10-2 1-16,16-1 0 15,-19 3-1-15,-12 0 0 16,-5 0-13-16,-2 3-22 16,-8-1-19-16,-1 2-21 15,-11 2-64-15,-2 6-44 16,-11-3-195-16,-80 4-282 15</inkml:trace>
  <inkml:trace contextRef="#ctx0" brushRef="#br0" timeOffset="3843.77">19716 8815 1010 0,'5'-4'190'15,"-2"-4"-64"-15,10-2 18 16,-2-7-60-16,2-1 18 16,7 1 14-16,-2-7-52 15,7-5-7-15,-5 5 17 16,6 6-14-16,-3-2-23 15,-1 8-16-15,-2 6-10 16,0 2-10-16,-2 1 9 16,-3 3-10-16,-1 3-1 15,-5 1-9-15,-3 2 1 16,1 4-2-16,-3 4 4 16,1 5 7-16,-5 6-1 0,-5 10 1 15,-8-5 0-15,-2 4 0 16,-7 0 2-1,-1-4-1-15,-4 1 5 0,0 2 2 16,0-5-8-16,2-3 1 16,2-2 8-16,0-1-3 15,6-1-4-15,-3-6 5 16,4 2-5-16,5-8 7 16,2 0-2-16,3-4-1 15,6-2 3-15,0-3 8 16,0 2 4-16,0-2 12 15,4-2 6-15,-4 2-11 16,0 0-13-16,0 0-9 0,0 0 3 16,2 0-3-16,-2 0 0 15,0 0 6-15,0-3 8 16,0 6 5-16,2-6-4 16,-2 3-1-16,0 0-7 15,3 0-2-15,-1 0-4 16,0-1-5-16,2 1 10 15,12-4-11-15,18 1 1 16,10-3 4-16,18 0-5 16,8-1 8-16,12-3 3 15,0 3 15-15,-8 0-7 16,-16 0-2-16,-21 3 0 16,-14 2-5-16,-17 1-2 0,-3 1-5 15,-3 0-5-15,-3 0-1 16,1 1-6-16,0-1-4 15,2 0-31-15,0 0-47 16,-2 0-107-16,4 2-302 16,7 2-244-16</inkml:trace>
  <inkml:trace contextRef="#ctx0" brushRef="#br0" timeOffset="5569.65">21669 8203 1083 0,'2'-4'213'0,"2"0"-42"16,-2-6 156-16,1 4-84 15,-3 3-82-15,2 2-25 16,-2 1-41-16,-2 0-20 16,2 0-26-16,-3 1-20 15,1 2-29-15,-2 3-1 16,0 8-12-16,-6 12 11 16,-3 12 2-16,-7 11 0 0,0 7 1 15,-2 2 1 1,3 2-2-16,-2-2 1 0,3-3-1 15,-1-8 0-15,0 0 2 16,1-11-2-16,1-2 0 16,5-15 0-16,3-4 0 15,7-9 0-15,0-4 1 16,2 0-1-16,2-4 9 16,0 0 3-16,0 0 12 15,2-11-5-15,3-8-17 16,5-17 3-16,7-15-5 15,2-10-8-15,8-12-2 16,2 0-4-16,4 6 5 0,1 7 8 16,-1 12-8-1,4 11 0-15,-4 12-3 0,3 4-1 16,-5 6 4-16,-6 10-6 16,-6 3 4-16,-8 2-1 15,-3 8-1-15,1-1 2 16,-1 2-1-16,-4 5-4 15,-6 0-8-15,-2 7-3 16,-9 4 6-16,-5 2 19 16,-1 0 1-16,-6 3 1 15,-3 1 0-15,-6 3 0 16,-1-2 0-16,0 0 1 16,4-4 6-16,6-4-7 15,8-9 0-15,6-4 0 16,2-5 6-16,7-4 14 15,5-2 1-15,-5 2-2 16,0-2 10-16,0 0-7 0,0-2-11 16,0 1-10-16,0 0-1 15,2 0 1-15,-2 3 5 16,3 3 3-16,-3-3-8 16,2 0 6-16,-2 0-6 15,0 2-2-15,0-1 1 16,2 2-10-16,4 7-1 15,15 8 11-15,13 6-1 16,16 13 1-16,12-4 0 16,4 6 0-16,-4-6 0 15,-14-6 0-15,-14-9 1 0,-16-9-1 16,-12-2 0-16,-6-7 1 16,0-2 10-16,-2-3-1 15,2 4-10-15,0 1-4 16,-2-4-44-16,0-6-153 15,0-7-468-15,-25-51-722 16</inkml:trace>
  <inkml:trace contextRef="#ctx0" brushRef="#br0" timeOffset="6108.15">22166 7874 1155 0,'0'-2'156'0,"0"2"-48"15,2 0 91-15,0 0-46 16,2 0-61-16,-2 0-44 16,0 0 7-16,-2 0 38 15,0 0-16-15,-2 0-37 16,2 2-29-16,0 2-11 0,-2 9-1 16,0-1 1-16,2 7 0 15,-2 2 13-15,2-1-5 16,0 3 7-16,0 2-3 15,0-1 1-15,0 2-4 16,0-6 6-16,2-8-7 16,-2-4 1-1,2-8 6-15,-2 0 69 0,4-2 18 16,8-6 4-16,15-7-23 16,19-10-59-16,19-11-6 15,13-8-3-15,0 4-14 16,-6 2-1-16,-10 8 0 15,-20 10 0-15,-11 5-10 0,-18 14-47 16,-5 1-110 0,-8 7-188-16,-8 8-284 0,-42 29-268 15</inkml:trace>
  <inkml:trace contextRef="#ctx0" brushRef="#br0" timeOffset="7687.99">22667 8313 852 0,'0'-1'308'16,"0"1"-161"-16,0 0-20 0,0 0-53 15,2 0-31-15,-2 0 16 16,2 0 35-16,-2 0 20 15,-2 0 27-15,2 0-37 16,0 0-22-16,-2-5-17 16,2 5-14-16,2 0-15 15,-2-1 9-15,2 2-3 16,0-1-14-16,0 0-7 16,0 0-4-16,4 0-11 15,-2-1-5-15,13-2 5 16,8 0-6-16,10-4 0 15,8 2 0-15,1-4-1 16,-4 5 1-16,-1 1-1 0,-8-1 1 16,-9-1 0-1,-6 2 0-15,-12 0 0 0,-2 3-1 16,-4 0-21-16,2 0-35 16,-2 0-29-16,0 0-32 15,0 0-101-15,-3 6-78 16,-9 3 112-16,-5-2-43 15,-59 17-236-15</inkml:trace>
  <inkml:trace contextRef="#ctx0" brushRef="#br0" timeOffset="8102.51">22517 8506 100 0,'4'0'902'0,"-4"-2"-718"16,4 2 10-16,-2-3-38 15,0 1-11-15,-2 2-55 16,2 0-42-16,5 0-21 16,3 0-12-16,13 0-14 15,8 0-1-15,11 2 0 16,10 1 23-16,3-1 17 16,-1-2 23-16,-5-2-16 0,-14-3-1 15,-12 3 7-15,-15-1-17 16,-8 3-14-16,-2 0-20 15,0-1-2-15,0 2-44 16,-2-2-134-16,-1 2-151 16,-7 4 23-16,-7 0-298 15</inkml:trace>
  <inkml:trace contextRef="#ctx0" brushRef="#br0" timeOffset="9385.99">23540 8251 1027 0,'-7'-2'138'0,"5"0"3"0,-2-2-97 15,-3 3-34-15,-1-6-8 16,-4 5 14-16,-3 2 32 15,-1-2 9-15,-4 2 5 16,-1 0-16-16,-5 8-8 16,-3 2-25-16,2 9 1 15,0 5-13-15,3 2-1 16,2 6 0-16,6 4 1 16,2 0-1-16,8-1 0 15,6-2 1-15,6-7 10 16,6-5-1-16,4-11 17 15,5-3 18-15,8-10 2 0,3-4 1 16,4-7-11-16,-3-6-16 16,-1-6-4-16,-3-4 13 15,-6-2-20-15,-4 6 20 16,-7 6 12-16,-6 7-9 16,-6 6-9-16,0 7-21 15,-3 0-3-15,0 6-40 16,-1 0-23-16,-2 9 27 15,1 2 25-15,-1 9 10 16,2 4-5-16,0-2 6 16,2 2 0-16,4-4-1 15,2-2-1-15,2-6 2 0,1-7 0 16,-1-3 12-16,6-5-1 16,-1-6 10-16,4 1 6 15,7-10 6 1,3-7-8-16,6-5 7 0,0-6-20 15,3-10-11-15,-5 2 10 16,0 1-11-16,-14 4 2 16,-1 5 14-16,-11 8 2 15,-4 5 0-15,-1 8-12 16,-3 4-6-16,-4 2-12 16,7 2-4-16,-3 2-5 15,3-2-20-15,2 3-16 16,2-2 14-16,0 2-11 15,3 1 30-15,7 1 24 16,0 0 15-16,7-1-6 0,5 4-2 16,0-5 1-1,-1-3 1-15,-3 2 18 0,-9-3 10 16,-5 0 11-16,-4 1-19 16,-4-1-22-16,0 3-7 15,-2 1-11-15,-5 8 9 16,1 4 1-16,-4 8 0 15,3 4 1-15,3 0 0 16,-2 3-1-16,6-4 0 16,2-3-9-16,2-6-5 15,4-8 13-15,2-4-7 16,5-4 9-16,10-2 12 16,1-6-2-16,10-6 5 0,-1-10 11 15,0-8-14-15,-4-6 1 16,0-6-5-16,-6 2-1 15,-10 2 4-15,-7 9 8 16,-3 7 2-16,-3 11-7 16,-5 1-13-16,3 7 6 15,-2 2-7-15,4 1-16 16,-5 5-2-16,-3 9-6 16,-8 11 10-16,1 4 7 15,-1 10 5-15,7 5 1 16,5-4-10-16,4 4 11 15,2-8-2-15,4-10-7 16,7-7 0-16,1-10 3 16,7-4-7-16,7-8-28 0,8-1-103 15,8-6-94-15,0-6-134 16,66-46-713-16</inkml:trace>
  <inkml:trace contextRef="#ctx0" brushRef="#br0" timeOffset="9824.92">24496 8416 884 0,'0'-4'321'16,"0"2"-143"-16,3-7 13 15,-3 8-37-15,-3-3-19 16,0 4-49-16,0-2-41 16,0 2-5-16,1 0-32 15,-3 0-8-15,-3 5-8 0,-13 2 7 16,-3 3 1-16,-5 10 0 15,-3 6 0-15,1 5 0 16,4 4-1-16,4 3 1 16,4-3-1-16,4-4-5 15,8-5 5-15,7-8-11 16,4-7-1-16,12-4 13 16,7-8 26-16,8-7-2 15,7-5 4-15,-3-5-16 16,-6-5 9-16,-2 0 12 15,-10 3-1-15,-3 6 14 16,-7 2-26-16,-3 6 1 16,-4 6-1-16,0 0-20 15,0 2-10-15,0 2-7 16,0 2-2-16,1 8 13 0,5 5 5 16,5 8 0-16,4 2 1 15,6 1 1-15,10 0-1 16,-2-4-29-16,2-11-61 15,-4 1-141-15,13-16-227 16</inkml:trace>
  <inkml:trace contextRef="#ctx0" brushRef="#br0" timeOffset="11033.15">23132 8831 535 0,'-2'0'667'15,"0"-2"-563"-15,2 2 14 16,-2 0-40-16,-1 0-51 16,3 2-27-16,-8 4 0 0,-6 4 6 15,-5 4-5 1,-8 4 7-16,2 6 4 15,-6 4-10-15,4 0 5 0,5-2 1 16,8 1-8-16,12-7-5 16,7-6-5-16,13-3 10 15,6-8 0-15,11-3 8 16,4-9 8-16,0-4 23 16,-3-9 23-16,-5-6-7 15,-8-5 22-15,-6-4-31 16,-7 4 23-16,-6 7-15 15,-6 8-34-15,0 3-2 16,-3 10-18-16,3 3 0 16,-1 2-41-16,1 5-37 15,-3 2 17-15,1 7 13 16,-2 2-17-16,1-1-10 16,5 6 23-16,3-3 13 0,5-2-2 15,6-8 13-15,5-2 20 16,11-6 8-16,5-8 0 15,4-5 1-15,3-8 9 16,-5-6 11-16,1-2 21 16,-7-3-10-16,-6 4 76 15,-9-1-6-15,-5 8-38 16,-5 5 13-16,4-2 8 16,-6 8-22-16,-2 2 0 15,3 4-25-15,-5 4-13 16,0 0-8-16,0 0-17 0,0 1 0 15,-3 5-24-15,-3 14 5 16,-8 7 18-16,1 12-7 16,-7 6 7-16,-5 4 1 15,-4 4 0-15,-2 2-1 16,-7 2-36-16,0-2-4 16,-4 1-34-16,2-8-6 15,4-6 2-15,7-6-2 16,14-10 57-16,8-10-4 15,9-10 28-15,10-6 65 16,14-2-8-16,12-10-30 16,4 1-11-16,1-12-2 15,-12-3 2-15,-4 0-10 16,-14 0 39-16,-11 3 11 0,-6 5-28 16,-7 5-5-16,-2 3-14 15,-1-2-9-15,2 6 9 16,8 3 6-16,6 2 2 15,3 2-4-15,4-2 8 16,5-1-6-16,10-2-15 16,13-4 0-16,15 2-1 15,15 2 0-15,6 1 0 16,-1 3-7-16,-8 4 2 16,-20-1-63-16,-19 1-133 15,-21 3-173-15,-64 12-180 16</inkml:trace>
  <inkml:trace contextRef="#ctx0" brushRef="#br0" timeOffset="11569.43">22656 9747 1337 0,'4'-8'159'16,"0"0"88"-16,5-2-1 15,-5 7-121-15,-1 0-64 16,0 3-26-16,-3 3-11 0,0-3-9 15,-6 3-6-15,2 2-9 16,-11 16 0-16,-8 10 0 16,-6 10 0-16,-6 12 8 15,-1-1-8-15,7 2 2 16,5-12-2-16,6-6-23 16,11-12-22-16,5-14-45 15,4-1-59-15,8-12 37 16,13-13-28-16,14-14-134 15,87-96-327-15</inkml:trace>
  <inkml:trace contextRef="#ctx0" brushRef="#br0" timeOffset="11783.24">22990 9637 714 0,'0'0'588'16,"2"-2"-429"-16,-2-1 115 0,0 2-73 15,-2 2-135-15,2 2-66 16,-7 7 17-16,0 4-16 15,-6 9 56-15,-5 13-3 16,-9-1-19-16,-4 9-11 16,-2 2-9-16,1 5-15 15,3-3 0-15,3 3 0 16,8-7-10-16,2-7-28 16,1-10-95-16,9-8-107 15,0-8-20-15,2-14-197 16</inkml:trace>
  <inkml:trace contextRef="#ctx0" brushRef="#br0" timeOffset="12239.91">22575 9824 1190 0,'7'-3'252'0,"0"3"-206"16,10-2 70-16,4 2 5 15,3 6-46-15,-2 6-52 16,-2 5-16-16,-1 7 16 16,-2 4-2-16,5 2 1 15,5-3-2-15,0-2 1 16,4-7 25-16,7-8-5 16,0-6-11-16,4-6-6 15,-4-9 3-15,-4-3 4 0,1-11-5 16,-4-3-11-1,0-5-8-15,-4-2-1 0,-2 0 3 16,-10 1 9-16,-6 5 8 16,-9 6 11-16,-8 7-17 15,-1 7-20-15,-10 7-6 16,-5 3-10-16,-5 7 1 16,3 6-14-16,-1 7-1 15,6 0 9-15,6 5 8 16,8 1-4-16,5 3 16 15,4-1-8-15,3 2 1 16,2-6-5-16,3-2-52 16,1-9-25-16,3-2-45 15,9-4-108-15,45-23-355 0</inkml:trace>
  <inkml:trace contextRef="#ctx0" brushRef="#br0" timeOffset="12929.34">23404 9806 934 0,'9'0'134'16,"-2"1"-14"-16,4 5 6 15,0 0-39-15,1 4-44 16,-6 4-23-16,-4 6-1 16,-8 7 1-16,-10 7 1 15,-9 4-8-15,-6 1 1 0,-5-2-4 16,3-5 22-16,4-3 5 16,2-11 37-16,11-4-2 15,5-7-20-15,9-5 1 16,4-2 28-16,3-2 16 15,8-5-10-15,6-10-52 16,10-9-25-16,6-8-9 16,8-8 0-16,5-2-1 15,-3 2 0-15,0 3 4 16,-3 2 4-16,-7 8-14 16,-12 5 12-16,-6 10-6 15,-10 10 19-15,-7 3-14 16,0 1-5-16,-2 1-9 0,0-1-3 15,-3 4-12 1,-8 9 12-16,-3 3 12 0,-1 9-1 16,-8 7 1-16,7 5 0 15,0 1 1-15,8-2 0 16,4-4 5-16,8-6-6 16,6-7-1-16,9-6-16 15,11-3-23-15,11-10-95 16,2-10-147-16,72-42-231 15</inkml:trace>
  <inkml:trace contextRef="#ctx0" brushRef="#br0" timeOffset="13326.4499">23907 9821 1148 0,'-4'-2'165'0,"2"2"-89"15,-7 2 5-15,-5 2-40 16,-5 7-11-16,-2 0-12 15,-8 7 0-15,3 3 1 16,2 2-17-16,-3 4-2 16,4 0 8-16,3 3-8 15,7-7-1-15,4-2 1 16,2-7 1-16,12-3 9 16,6-5 14-16,6-4 20 15,16-6-8-15,2-5 13 0,6-8 4 16,0-5-11-1,-4-3-21-15,-10 0 54 0,-6 7 28 16,-15 8-26-16,-2 8-22 16,-4 0-20-1,-2 4-35-15,2 2-10 0,-4 8-26 16,0 4 30-16,-3 10 5 16,-1 8 1-16,-2-2-1 15,6 2-7-15,-3-6-52 16,5-3-33-16,0-12-60 15,2-3-82-15,2-7-76 16,29-25-209-16</inkml:trace>
  <inkml:trace contextRef="#ctx0" brushRef="#br0" timeOffset="14815.08">24069 9934 1064 0,'0'-8'193'16,"2"1"41"-16,0-3 30 15,0 0-69-15,-2 3-57 16,-2 2-67-16,0 5-37 0,-8 0-34 16,-9 5-9-1,-10 4-1-15,-11 9-1 0,-7 7 2 16,5 1-27-16,5 3-39 15,13 0-52-15,15-7 46 16,9-6 33-16,16-4 45 16,15-8 3-16,9-4 18 15,9-4-9-15,5-8 4 16,-8 0 31-16,-4-5-14 16,-11-4 7-16,-8 4-1 15,-9 4 29-15,-10 5-20 16,-4 4-27-16,-2 4-18 0,-2 0-18 15,1 8-24 1,-2 0 26-16,1 8 4 0,-5 6 3 16,-5 10 3-16,1 8 6 15,-3 6 0-15,-1 4 0 16,-1-2-1-16,-2-1 1 16,2-4-9-16,1-9-3 15,0-9 1-15,9-9 11 16,2-10 1-16,3-6 16 15,0-2 20-15,3-8 46 16,-4-6-56-16,2-10-21 16,2-11-6-16,2-8-15 15,12-5-27-15,6-7-32 16,15-3-40-16,10 5 24 16,9 5 29-16,1 13 32 15,1 11 4-15,-3 12 11 0,-1 2 7 16,-10 6 2-16,-9 0 4 15,-4 0 2-15,-6 0 36 16,-4-1 21-16,-5 0 17 16,-3 1 21-16,-5 1 2 15,-2 4-11-15,-8 1-20 16,4 0-32-16,-4 0-23 16,0 0-12-16,-5 1-11 15,-5 2 2-15,-7 5 3 16,-10 6 5-16,-8 5-1 15,1 8-11-15,-4 7 7 16,2 6 5-16,4 2-5 16,10 1-22-16,8-10-22 15,9-7-5-15,9-8 4 0,9-7 48 16,11-5 3-16,4-11 18 16,12-2-8-16,4-12 2 15,-5-5-3-15,1-6 6 16,-9-8-14-16,-4 5-1 15,-8 0-8-15,-1 7 7 16,-8 7-13-16,-2 6 1 16,3 5-1-16,-6 6 2 15,2 0 2-15,0 2-11 16,-3 2-18-16,5 4-5 16,-3 8 19-16,6 0 10 15,-1 4 1-15,5 0 7 16,1-4 5-16,11-4 2 0,7-3 12 15,12-7-3-15,4-5 0 16,-1-5 0-16,-8-2 6 16,-14-4 41-16,-5 6 22 15,-15 0 4-15,-4 8-31 16,-2 2-51-16,-2 2-34 16,-1 6-65-16,-4 3 45 15,0 0 21-15,5-1 9 16,-1-2 7-16,5 0 5 15,0-4 3-15,2-1 9 16,3-3 17-16,3-5 22 16,13 1-29-16,6-4-8 0,6 0 5 15,-2 2 8-15,0-4 39 16,-8 7 18-16,-4-2-12 16,-5 5-22-16,-7 0-37 15,-1 8-1-15,-1 3-21 16,2 8-126-16,-5 1-123 15,11 14-248-15</inkml:trace>
  <inkml:trace contextRef="#ctx0" brushRef="#br0" timeOffset="14936.34">25293 9962 1884 0,'-11'-5'0'15,"-47"-40"-265"-15</inkml:trace>
  <inkml:trace contextRef="#ctx0" brushRef="#br0" timeOffset="26143.27">19822 11434 653 0,'0'-11'133'0,"-2"2"-11"16,-1-13 38 0,1 2-46-16,-1-1-24 0,-1 7-4 15,4 0-22-15,0 6-17 16,0-1 7-16,-2 4-5 15,-1 1 7-15,1 3-16 16,0-2 2-16,0 2-21 16,2-2-10-16,0 3-11 15,0 0 0-15,0 3 6 16,0-3 7-16,0 0 19 16,2 0 10-16,0 0 19 15,-2 0 25-15,0 0-16 16,0 0-14-16,0 0-10 15,0 0-7-15,0 1-7 16,0-1-4-16,-2 0-1 0,4 0 6 16,-2 0-10-16,0 0-10 15,0 0 1-15,2 0 5 16,3 3-5-16,-1-3-13 16,6 0 4-16,7 4-5 15,22-1 2-15,11 6 5 16,13-2-7-16,-5-3 2 15,-7 1 2-15,-9-4-3 16,-13-2 0-16,-11 1 8 16,-13-3-8-16,-10 1-1 0,-2 2 0 15,-4-2-99 1,-9 4-72-16,-4 3-114 0,-5 3-39 16,-40 9-177-16</inkml:trace>
  <inkml:trace contextRef="#ctx0" brushRef="#br0" timeOffset="26490.02">19612 11444 586 0,'-2'0'107'0,"2"0"-50"0,-2 0 45 15,4 0 57-15,-2 2-14 16,2-2-85-16,-2 1 12 16,0-2-7-16,-2 1 14 15,2 0-20-15,0 0-16 16,0 0-19-16,0 0-10 15,2 0-3-15,-2 0-10 16,2 0 0-16,-2 1-1 16,2 2-42-16,-2 3-111 15,3 2-107-15,10 14-454 16</inkml:trace>
  <inkml:trace contextRef="#ctx0" brushRef="#br0" timeOffset="27136.48">19743 11564 905 0,'0'0'232'0,"0"0"-64"0,-2-2-7 16,0 0-38-16,0 2 0 16,2 0-33-16,-2 0 13 15,2 0 1-15,0 0-22 16,0 0-7-16,0-2-25 16,0 4-11-16,2-2 4 0,0 0-10 15,0 2-4 1,0-2-8-16,0 0 4 0,1 0-10 15,4 0-9-15,12 2 2 16,22-2-7-16,24 4 5 16,26-2 2-16,16 4 4 15,-3-4 0-15,-7 3-2 16,-22-4 1-16,-15 2-10 16,-22-3 11-16,-20 0-11 15,-12 2 0-15,-6-2 0 16,0 0 1-16,-2 0-2 15,0 0-6-15,2 0-5 16,0 1 11-16,0-1-21 0,0 0-25 16,-2-1-7-1,2 1-34-15,-4-2-52 0,-2 4-139 16,-4-1-46-16,-26 3-241 16</inkml:trace>
  <inkml:trace contextRef="#ctx0" brushRef="#br0" timeOffset="36132.11">20878 11437 46 0,'2'0'702'0,"0"0"-579"15,0 0 11-15,0 0 2 16,-2 0-40-16,2 0-12 16,0-1 11-16,-2-1 4 0,0 2 30 15,0-2-14 1,-2 2-29-16,2 0-16 0,-2 0-19 16,2 0-12-16,0 0-6 15,0 0-9-15,0 0-3 16,0 0-3-16,0 0-6 15,0 0-1-15,0 0-4 16,0 0 16-16,2 0 2 16,0 0 8-16,2-9 2 15,0 4-7-15,0-10-17 16,1-1-11-16,5 1 1 16,0-4 6-16,1 2-7 0,-1 0 8 15,4 4-8-15,-3 3 1 16,3 1-1-16,3 3 0 15,-3 0 0-15,-3 4-2 16,-4 2-16-16,-1 2 18 16,-1 1-9-16,0 0-2 15,-1-1 4-15,-2 7-1 16,0-1-7-16,-2 4 14 16,-2-1 1-16,0 5-1 15,-5-2 0-15,-6 5 1 16,-3 1-14-16,-4 4 14 15,-7-3 10-15,-2 1-8 16,-2 3-1-16,2-8 7 0,4-2-5 16,8-1-2-1,5-5-1-15,4-4-3 0,8 1 1 16,0-6 4-16,2 1-4 16,2-1 10-16,1 0-2 15,4 3 1-15,11 1 5 16,12 0-4-16,10 2 8 15,2 0-14-15,-1-2 3 16,-10-2-5-16,-6 1 0 16,-14-3-24-16,-11-3-17 15,-6 3-124-15,-11-2-295 16,-57-8-246-16</inkml:trace>
  <inkml:trace contextRef="#ctx0" brushRef="#br0" timeOffset="36663.44">21107 11466 835 0,'0'0'241'0,"0"0"-142"16,0 0 35 0,3 0-64-16,-3 0-51 0,0 2-18 15,2-2-1-15,-4 2 0 16,2-2 1-16,2 0 1 15,-2 0 17-15,0-2 32 16,2 2 23-16,-2 0 44 16,0 0 1-16,0 0-1 15,0-2-17-15,0 2-47 16,0 0-32-16,0 0-16 16,0 0-5-16,0 0 0 15,0 0-1-15,0 0 0 16,2 0 9-16,2 0 18 15,7 0 9-15,2 0-19 0,5-2-11 16,1 2-5-16,-11-2 0 16,-3 2 0-16,-5-3 0 15,0 3-1-15,-3 0 0 16,-1 0-6-16,2 0-5 16,-2 3-34-16,-3-1-100 15,-7 2-38-15,-39 14-152 16</inkml:trace>
  <inkml:trace contextRef="#ctx0" brushRef="#br0" timeOffset="37326.9">21490 11332 880 0,'-2'0'179'16,"2"0"-64"-16,0 0 4 16,-2-3-49-16,2 3-38 0,0 0 23 15,-2 0 16 1,2 0-19-16,-2 0 46 0,0 0-22 16,-4 0-52-16,2 0-18 15,-4 0-3-15,-3 3-1 16,-4 2 13-16,3 0-9 15,-4 0 4-15,7-1-1 16,0 7-6-16,2-4-3 16,3 3 2-16,4 5 2 15,4-1 2-15,5 1 0 16,7 4 24-16,4-2 6 16,3-2 3-16,2 1-4 0,-2-3-11 15,-4 0-3-15,-5-3 3 16,-4-2-11-16,-4-3-5 15,-6 2-7-15,-4 3-1 16,-3 4 0-16,-2 6 9 16,-2 2 20-16,-5 0-28 15,3-3 15-15,-1-8 2 16,-1-1 15-16,1-6 9 16,1-1-24-16,-5-3 0 15,1-3-16-15,1-1-2 16,-2 2-6-16,5-6-35 15,0 4-110-15,-4-2-170 16,-4-9-218-16</inkml:trace>
  <inkml:trace contextRef="#ctx0" brushRef="#br0" timeOffset="42548.88">21426 11289 516 0,'-2'0'78'0,"2"-2"-58"16,-7 2-10-16,4 0 2 16,1 0-11-16,0 0 0 15,2 0 14-15,-2 2 57 16,2-2 3-16,0 0 7 16,0 0 10-16,0 0 16 15,2 0-21-15,-2-2-17 16,0 2-22-16,2 0-19 0,-2 0-1 15,2 0 8 1,-6 0-16-16,4 0-19 0,0 0 12 16,0 0 3-16,0 0 11 15,0 0 11-15,14 2 2 16,-12-2 1-16,0-2 10 16,0 2 13-16,2 0-23 15,7 2-22-15,12-2-7 16,6 0-11-16,14 4 0 15,7 0-1-15,2 2 1 16,2 3-1-16,-10-3 0 16,-11-3 1-16,-15-1 5 15,-13-2-6-15,-10 0 1 16,-4-2-9-16,-4 2-4 16,-5 0 3-16,-2 0-21 15,0 0-81-15,11 4-64 0,5 0-119 16,31 10-450-16</inkml:trace>
  <inkml:trace contextRef="#ctx0" brushRef="#br0" timeOffset="43266.98">22034 11442 1018 0,'2'0'149'16,"-2"0"-106"-16,3 0 8 0,-6 0-34 16,3 2-17-1,-2-2 0-15,-1 3 7 0,1 3 53 16,-2 3-15-16,-5-1 21 15,-4 4-42-15,-3-1 12 16,-7 2-7-16,-3 1-4 16,-6 0-5-16,-1-2-11 15,-2 0 1-15,1-6 7 16,3-4 17-16,4-2 11 16,12-2 17-16,9-2 1 15,0 0 4-15,6-8 8 16,0-2-39-16,6-6-6 15,4-8-16-15,8-1-13 16,9-1 5-16,4 4-6 16,4 8-13-16,7 11 13 0,1 8-9 15,7 9-1 1,-2 7-6-16,-4 6 16 0,-12 7 1 16,-14 6-1-16,-15 1-5 15,-15 1 5-15,-17 4 11 16,-11-2 29-16,-10-5 8 15,4-5-1-15,7-7-22 16,6 0-11-16,16-9-14 16,9-4 0-16,5-7 0 15,3-3-1-15,3 5-18 16,-1-10-110-16,0 5-144 16,0-1-59-16,13-25-482 15</inkml:trace>
  <inkml:trace contextRef="#ctx0" brushRef="#br0" timeOffset="46217.28">22644 11540 856 0,'5'-1'189'15,"-5"-1"-21"-15,5-5-23 16,-5 5-32-16,2-4-43 16,0 4 2-16,0 0 30 15,-2-2 6-15,2 0 15 16,-2 0-31-16,-2-1-29 16,2 1-24-16,-2 1-11 15,0 2-5-15,-3-3-16 0,-2 1-7 16,3 1 1-1,-4-2-1-15,5 2-1 0,-8-4 1 16,-5 0-1-16,-4-2-1 16,-6 0-5-16,1 2-5 15,-4 2-6-15,6 1 6 16,-1 2-9-16,7 1 6 16,-2 1 4-16,8 2-13 15,2-1-16-15,-4 3 22 16,4 4-2-16,0 1 1 15,0 2-23-15,7 3-15 16,4 2 24-16,7 6 5 16,11 0 28-16,9 1 6 15,11 2-6-15,2-4 1 16,-1-2 8-16,-6-6-9 0,-10 0 0 16,-5-3 0-1,-11-2-1-15,-7-1-24 0,-2 0 7 16,-6 2 8-16,-6 2 10 15,-1 2 15-15,-3 5-15 16,-1-5 3-16,-6 3-3 16,0-3 1-16,-2-1 0 15,-4-7-1-15,0-3 15 16,-1-3-3-16,4-6 12 16,7 0 9-16,9-1 20 15,10-10 17-15,8-5-25 16,15-10-34-16,14-5-5 0,17-6-6 15,6 7-38 1,-2 2-105-16,0 2-172 0,55-52-667 16</inkml:trace>
  <inkml:trace contextRef="#ctx0" brushRef="#br0" timeOffset="47299.07">22822 11510 1118 0,'3'0'179'0,"-1"0"-13"16,2 0 13-16,1 0-26 15,-2 0-63-15,-3 2-59 16,2-2 11-16,-2 2-12 16,-2 0-4-16,2 10-25 15,-3 4 12-15,1 14 5 16,-3 6-4-16,1 7-13 15,-1 0 5-15,-3 4-5 16,3-1-1-16,1-4 0 16,-1-2 0-16,0-10-1 0,1-5-6 15,0-4-4 1,-1-9 5-16,3-5 5 0,0-4 1 16,2-3 18-1,0-3-12-15,2 2 26 16,-2-2-4-16,5-10-7 0,1-5-13 15,1-12-8-15,4-6 1 16,7-8-1-16,4-2 0 16,7-3-1-16,7 1-4 15,1 9 4-15,4 6-8 16,1 7 3-16,-2 6-12 16,-5 10 3-16,-3 0 9 15,-8 10-8-15,-5 3-31 16,0 0 12-16,-5 7-3 15,-3-2 0-15,-2 2 2 0,-7-1 1 16,-4-2 0-16,-3 3 13 16,-8 2 13-16,-5 4 7 15,-8 0 1-15,-5 0 0 16,-4 0-1-16,4 1-1 16,-2-6 1-16,4 3 24 15,5-6 2-15,2-1-10 16,3 0 5-16,4-3 14 15,9-1-14-15,0-3-3 16,4 1 1-16,4-1-4 16,0 0 33-16,2 0-1 15,-2 0-4-15,2 0-4 16,-4 0-13-16,2 0-17 16,-2 0-3-16,0 0-6 15,0 3-1-15,3-3-7 0,3 6 1 16,6 4 1-16,5 6 5 15,16 12 1-15,5 6 16 16,7 6-1-16,0 0-13 16,2-1 4-16,-10-8-5 15,-8-7 1-15,-11-10-1 16,-11-8 0-16,-5-4 9 16,-2-2-9-16,-2-2-1 15,-2-2-86-15,-4-2-175 16,-23-36-687-16</inkml:trace>
  <inkml:trace contextRef="#ctx0" brushRef="#br0" timeOffset="47789.75">23454 11459 948 0,'0'0'183'0,"0"3"-79"0,2-3 4 15,2 4-26-15,0 0 17 16,3 6 35-16,2-1-20 15,0-2 10-15,4 3-29 16,-3 0-8-16,-4 2-62 16,3-1 5-16,-5 0-3 15,5 1-16-15,-6 2 2 16,-1 3-7-16,0 4 6 16,-2 2 0-16,0-2-6 15,2-1 9-15,0-5 17 16,3-8 13-16,-3-3 60 15,6-5 25-15,15-6 4 16,15-6-50-16,15-8-21 16,16-8-8-16,10-10-26 15,6-1-23-15,1 0-6 16,-8 8-16-16,-11 0-46 0,-13 16-31 16,-13 4-78-16,-3 13-96 15,-7 13-221-15,18 50-78 16</inkml:trace>
  <inkml:trace contextRef="#ctx0" brushRef="#br0" timeOffset="50073.61">19745 12775 204 0,'0'-2'780'15,"0"2"-702"-15,3 0-3 16,-3 0 21-16,2 2-58 16,-2-2-28-16,0 0 20 15,0-2 35-15,-2 2 16 16,-1-2 22-16,3 0 59 15,-2 2-31-15,2-3 5 16,2 3-55-16,1 0-10 16,1 0-35-16,5-1-12 15,9-5-17-15,11 3-7 16,14-1 0-16,9 1-13 16,7 3 11-16,-6 3-5 15,-5-3-5-15,-11 0-6 16,-8 0-27-16,-14-3-72 0,-3 3-59 15,-10 3-98-15,-27 10-358 16</inkml:trace>
  <inkml:trace contextRef="#ctx0" brushRef="#br0" timeOffset="50303.5">19884 12947 1216 0,'2'-3'260'0,"5"-1"-200"16,11-4 24-16,11-1-61 16,9 4-23-16,17 3-55 15,6 2-64-15,3 3-70 16,67 14-290-16</inkml:trace>
  <inkml:trace contextRef="#ctx0" brushRef="#br0" timeOffset="50883.68">20586 12859 973 0,'0'0'156'0,"2"-6"-27"16,0 3-30 0,3-6-38-16,3 0 5 0,6-4-52 15,-1 0 1-15,2-2-6 16,6-1-9-16,-3 0 0 16,1 4 11-16,0 2-11 15,-1 4 0-15,-1 2-2 16,0 4 1-16,2 4-10 15,-1 0 5-15,-5 6 5 16,1-2-5-16,-10 8 4 16,-4 4-8-16,-6 5 9 15,-11 2 0-15,0 0 1 16,-5 1 0-16,-3-2 6 16,0-2-5-16,1 0 14 15,2-5-9-15,4-5-4 16,3-1 5-16,7-1 1 15,5-7-8-15,6 1 8 0,5-4-8 16,7 3 16-16,7 3-10 16,14 0 12-16,4-4-17 15,-2 0-1-15,-2 0-73 16,-3-4-137-16,27-14-338 16</inkml:trace>
  <inkml:trace contextRef="#ctx0" brushRef="#br0" timeOffset="51087.43">21114 12946 1514 0,'0'-2'313'0,"0"-2"-175"0,2 0 33 16,-2 2-111-16,2 4-60 15,-2-1-165-15,7 6-195 16,-3 5 33-16,14 2-439 16</inkml:trace>
  <inkml:trace contextRef="#ctx0" brushRef="#br0" timeOffset="51568">21653 12791 1178 0,'-2'-2'180'16,"-1"0"-23"-16,-1-2 35 16,-2 0-133-16,-11 4-59 15,0 0-6-15,-10 8 5 16,3 1-11-16,1 6-9 16,10 3-30-16,7 5 16 0,12 1-2 15,9 2 37-15,12 0 6 16,4 2-6-16,-4-4 6 15,2-2-6-15,-6-4 2 16,-6 2 26-16,-3-6 10 16,-11-2-37-16,-3 0 16 15,-5-4 11-15,-9 6-13 16,-9-2 6-16,0 0 2 16,-9 0-7-16,-1-2-2 15,2-2-13-15,6 0-1 16,0 1-58-16,13-6-80 15,4 0-53-15,8-9-161 16</inkml:trace>
  <inkml:trace contextRef="#ctx0" brushRef="#br0" timeOffset="51724.71">21733 12814 1127 0,'13'-8'180'0,"5"5"-107"16,14-1-35-16,3 7-38 16,5 6-36-16,61 26-270 15</inkml:trace>
  <inkml:trace contextRef="#ctx0" brushRef="#br0" timeOffset="52236.7599">22303 12897 1209 0,'0'0'207'16,"0"0"-99"-16,-2 3 60 15,2-3-145-15,-4 8-23 16,-5 0 0-16,-5 10 0 15,-7 1 12-15,-2 2 3 16,-6 2-15-16,-2 0 1 16,2-3 12-16,-5-4-5 0,0-8 4 15,4-2 12-15,3-8 27 16,0-2 18-16,5-4-24 16,9-4 1-16,4-2 7 15,5-6-41-15,10-4 0 16,9-6-12-16,12-3-15 15,13 1 0-15,7 5-25 16,5 6 8-16,-2 7 7 16,2 14 8-16,-3 10 7 15,-2 4 1-15,-5 11 9 16,-11 5 17-16,-11 3-5 16,-15 8 3-16,-12-1 6 0,-13 2-6 15,-9 0-5-15,-9-2 8 16,-2-6-17-16,-2-3 15 15,0-6-16-15,8 0-12 16,7-8-75-16,8-1-126 16,11-3-79-16,35 2-284 15</inkml:trace>
  <inkml:trace contextRef="#ctx0" brushRef="#br0" timeOffset="52711.65">22800 12966 966 0,'-2'-7'174'16,"0"4"-111"-16,-3-9 31 16,-1 5-11-16,-7-2-56 15,-5 3-20-15,-9 0-7 16,-4 2 0-16,-7-5 24 15,-2 9-18-15,6 6 5 16,8 3-5-16,8 7-6 16,7 6-1-16,11 0 1 15,9 8 5-15,9 2 11 16,15 4 7-16,3 0 5 16,3 2-5-16,-3-5 13 15,-9-8 10-15,-7-3-2 16,-9-8-19-16,-9-5-25 15,-8-4 1-15,-9 3 27 0,-10-3 10 16,-9 1 7-16,-6-3 9 16,2 1-33-16,7 1-12 15,8-5-8-15,13 0 6 16,10-6 20-16,8-5-27 16,15-8-19-16,6-9-17 15,13-8-6-15,5 0-38 16,5-1-40-16,2 12 80 15,2 10-59-15,0 7-8 16,-2 8-14-16,48 15-136 0</inkml:trace>
  <inkml:trace contextRef="#ctx0" brushRef="#br0" timeOffset="53177.85">23475 13064 1132 0,'0'0'230'0,"2"0"-22"16,-2 0 59-16,0 2-115 15,3-2-77-15,-6 2-41 16,1-2-34-16,-4 6 9 15,-7 3 29-15,-10 2-2 16,-8 9-14-16,-2 2-2 16,-3 2-14-16,1 5 3 15,-2 0-8-15,4 0 0 0,6-4-1 16,1-3-55 0,8-1-43-16,3-9-79 0,5-2 3 15,4-6-37-15,1-6 5 16,3-32-307-16</inkml:trace>
  <inkml:trace contextRef="#ctx0" brushRef="#br0" timeOffset="53416.9">23248 13026 1151 0,'5'-4'273'16,"3"2"-118"-1,6-2 74-15,9 8-124 0,0 10-52 16,6 6 4-16,-3 9-6 16,-7 4-27-16,-8 4 1 15,-2 3-14-15,-9-5-11 16,-2 2 0-16,0-5 0 16,-3-4-46-16,12-1-78 15,0-4-131-15,39 16-260 16</inkml:trace>
  <inkml:trace contextRef="#ctx0" brushRef="#br0" timeOffset="54157.18">24010 13033 1157 0,'0'0'147'0,"-2"0"-59"16,2-3 31-16,-4 6-68 15,-6-2-45-15,2 1 49 16,-3 3 41-16,-3 6-36 16,-3-1-39-16,-4 8 23 15,-1 4-38-15,-1 6 7 16,-1 4 5-16,8 4-7 16,4 0-11-16,7-1-21 0,7-7 19 15,13-9 2-15,6-4 23 16,10-1-5-16,7-10-17 15,7-4 5-15,-1-6 7 16,-4-9-5-16,-3-1 17 16,-8-3 34-16,-2-2 17 15,-8 6 19-15,-9 5-20 16,-5 3 22-16,-3 1 4 16,-2 6-47-16,-2 2-44 15,2 2-10-15,-5 3-4 16,-2 4-7-16,-5 9 11 15,-4 11 0-15,-5 7 0 16,0 6 9-16,-4 2-1 0,0 4-7 16,1-2 14-16,2-6-15 15,2-10-11-15,9-8-55 16,3-5-48-16,6-12-57 16,2-2-105-16,2-10 20 15,23-32-395-15</inkml:trace>
  <inkml:trace contextRef="#ctx0" brushRef="#br0" timeOffset="54590.81">24447 12996 1200 0,'0'0'311'16,"2"0"-199"-16,0 1 115 15,3 8-58-15,1 3-67 16,8 9 21-16,0 2-40 15,1 4-4-15,0-4-46 16,-5 4-15-16,-6-4-6 16,-2-1-10-16,0-3 5 15,-2-10 4-15,3 0 17 0,1-8 29 16,12-2 45-16,15-4-1 16,22-4-46-16,15-2-26 15,7-5-13-15,0-4-16 16,-7 4-12-16,-4 0-55 15,-15 4-50-15,-14 10-96 16,-14 4-302-16,-21 10-328 16</inkml:trace>
  <inkml:trace contextRef="#ctx0" brushRef="#br0" timeOffset="55422.54">20092 13980 654 0,'2'0'287'16,"-2"0"-98"-16,2 0-9 16,-2 0 3-16,2 0-17 15,0-2 8-15,0 2 5 16,0-4-31-16,3 4-31 15,-3 0-12-15,2-2-39 16,6 1-12-16,7-2-25 16,12-1-10-16,9 2-8 15,5-2-5-15,-1 3-5 16,-2 1-1-16,-2 0-11 16,-5 5-28-16,-11-1-63 0,-2 4-64 15,-7 1-133 1,-7-2-154-16,-25 7-198 0</inkml:trace>
  <inkml:trace contextRef="#ctx0" brushRef="#br0" timeOffset="55651.02">20055 14102 843 0,'0'0'276'16,"2"0"-109"-16,4-1 89 15,0 1-40-15,0 1-43 16,7 2-31-16,10 3-35 16,6 2-58-16,6-3-41 15,3-1-8-15,1 3-15 16,1-1-143-16,-3 0-154 16,39 8-183-16</inkml:trace>
  <inkml:trace contextRef="#ctx0" brushRef="#br0" timeOffset="66686.28">21198 13877 849 0,'0'0'274'15,"3"-3"-97"-15,-3 1 18 0,0 0 35 16,2 0-25-16,-2 0-74 16,0 2-35-16,2 0-15 15,-2 0 25-15,0-2-31 16,5 2-3-16,-10 0-19 16,10 0-8-16,-5 0-18 15,-5 0-9-15,5 0-11 16,-2 0-7-16,0 0-9 15,-3 2-9-15,-4 4-1 16,-4 8 18-16,-9 0-7 16,-1 4 2-16,4 0-3 15,5-4-4-15,9-2-10 16,5-3 4-16,7-2-5 16,9 1 24-16,11-1 0 0,8-2 2 15,5 4-2-15,-5-5 1 16,-3-3-1-1,-3-1-2-15,-2-1-4 0,-9-2 6 16,-3-1 2-16,3-6-1 16,-5-1 7-16,6-4 19 15,-9 1 3-15,1 1 1 16,-3 8-19-16,-4 2 12 16,-4 0-4-16,0 3-7 15,0 3-13-15,0-3-5 16,-2 1-14-16,-3 5-2 15,-4 4 7-15,-2 6 11 16,-7 7 2-16,3 3 2 0,-6 2-1 16,4 6 2-16,-1 0-1 15,3 2-1 1,5-6-3-16,6-4 1 0,2-8-14 16,2-10-20-16,0-2-33 15,0-2-27-15,0-4-18 16,2-4-81-16,4-2-122 15,35-24-313-15</inkml:trace>
  <inkml:trace contextRef="#ctx0" brushRef="#br0" timeOffset="67189.19">21696 13993 1041 0,'2'-3'227'0,"2"-1"-92"0,0-2 64 16,3 0 22-1,-1 4-43-15,-3 1-55 0,-3 1-28 16,0 0 32-16,0 0-20 16,0 0-31-16,-3 0-1 15,6 0-19-15,-6 0-25 16,3 0-23-16,-2 0-8 15,-2 3-8-15,-3 9-10 16,-5 6 18-16,-5 8 0 16,-3 6 0-16,-2 3 0 15,0-5 7-15,4 2-7 16,3-8 1-16,4 1-1 16,10-11 0-16,-1-5-20 15,2-5-24-15,0 0-43 0,0-4-19 16,0-4-25-1,-3 0-136-15,1-19-426 0</inkml:trace>
  <inkml:trace contextRef="#ctx0" brushRef="#br0" timeOffset="67383.38">21815 14135 1909 0,'3'-2'240'0,"-3"0"-46"16,5-1-118-16,-3 3-76 15,0 3-76-15,4 7-236 0,1 2-212 16,5 18-605 0</inkml:trace>
  <inkml:trace contextRef="#ctx0" brushRef="#br0" timeOffset="67807.64">22257 14124 689 0,'4'-3'739'15,"5"-3"-646"-15,0 0 169 0,-2 2 5 16,-5 1-133-1,-4 3-65-15,0 0-48 0,-3 0-9 16,-2 5-12-16,-6-1-14 16,-5 7 9-16,-4 2 4 15,2 5-6-15,-1 1 0 16,11-2-7-16,3 3-8 16,7 0 2-16,7-2 7 15,13 0 13-15,4 0 2 16,9-2 4-16,4 1-6 15,-6-1-8-15,-10-2 8 16,-7 1 0-16,-5 1-1 16,-9-2-11-16,-9-2-5 0,-5 4 5 15,-6 1 11 1,-6-7-1-16,-5-1-7 0,2 0 9 16,2-1 0-16,2-3-6 15,10-2-58-15,3-1-139 16,-1-2-98-16,5-10-338 15</inkml:trace>
  <inkml:trace contextRef="#ctx0" brushRef="#br0" timeOffset="67992.81">22397 14119 651 0,'20'-5'567'0,"3"2"-504"0,21 1 28 16,10 4-11-16,-1 9-58 16,-2 4-22-16,-6 7-52 15,17 30-191-15</inkml:trace>
  <inkml:trace contextRef="#ctx0" brushRef="#br0" timeOffset="68437.92">22949 14269 1008 0,'8'-4'265'15,"-6"-3"-94"-15,4-4 138 16,-1-1-52-16,-3 4-82 15,-2 2-38-15,0-1-47 16,-4 4-29-16,-1 0-17 16,-4-2-25-16,-6 3-19 15,-6 2-5-15,-14 4 4 16,-7 5-8-16,-8 8 1 16,-2 10 8-16,4 4-8 15,6 7-2-15,8 4-58 16,15 4-1-16,12-6 3 15,14-2 15-15,15-11 30 16,14-6 20-16,3-6 1 0,3-13 5 16,-8-7 22-16,-7-8 40 15,-11-5 14-15,-8-7-19 16,-16 4-29-16,-13-8-17 16,-12 5-16-16,-9 3-1 15,-1 9-5-15,5 1-51 16,9 15-90-16,7 3-313 15,15 25-293-15</inkml:trace>
  <inkml:trace contextRef="#ctx0" brushRef="#br0" timeOffset="68977.36">23313 14391 574 0,'0'-1'674'16,"0"1"-569"-16,-2-3 39 15,2 3 3-15,-5 3-102 16,1-2-45-16,-8 5 6 15,-5 5 3-15,-3-1-8 0,-5-1 20 16,3 1 12-16,-5-1 7 16,0-6 13-16,3 3 32 15,-5-8-4-15,4-4-6 16,-2 0 5-16,10 1-23 16,1-9-9-16,7 1 0 15,7 0-2-15,4-6-4 16,7 3-28-16,13-2-7 15,7 0-7-15,9 8-8 16,7 3 7-16,8 7-1 16,1 8-14-16,2 8 16 15,-5 1-2-15,-9 7-11 16,-13-1 7-16,-18 0-11 16,-18 5 13-16,-15 7 4 15,-18 1 15-15,-8 4-2 0,-8-7-5 16,4 3-7-16,10-13 0 15,9-5-1-15,12-7-11 16,13-6-59-16,0 1-170 16,16-5-348-16,40-13-221 15</inkml:trace>
  <inkml:trace contextRef="#ctx0" brushRef="#br0" timeOffset="69591.95">23618 14506 724 0,'0'0'320'16,"0"-3"-199"-16,4 3 59 15,1-1-1-15,-1-5-5 16,1 0-20-16,4-2-17 16,2-2-28-16,5-4-37 15,1-1-3-15,6 4-19 0,-1-6 11 16,3 5-13-1,-6 6-28-15,4 5-11 0,-8 1-3 16,3 0-5-16,0 3-1 16,-3 7 0-16,6-1-1 15,-8 5-7-15,-5-3 7 16,-4 1 0-16,-4 5-14 16,-8-3 15-16,-7 6 11 15,-5 2-2-15,-7 2 0 16,-4-2 0-16,2 1-8 15,3-4 9-15,1 1-8 16,7-4-1-16,3-4 0 16,5 1 5-16,6-6-6 0,2-1 6 15,4-2-4 1,2-2 31-16,10 0-12 0,13 2 49 16,10 2-44-16,12-2-5 15,7-4-21-15,2 0 0 16,-11-4 0-16,-14 4 0 15,-15-4-16-15,-14 4-62 16,-6 0-128-16,-7 4-448 16,-45 4-179-16</inkml:trace>
  <inkml:trace contextRef="#ctx0" brushRef="#br0" timeOffset="71551.92">24331 14472 1041 0,'2'-4'213'0,"0"4"-120"16,0-2 54-16,6 2 23 16,-6 0-83-16,2 0-35 15,2-2-8-15,1 2 1 16,3-2 7-16,1-2 32 15,-5 1-24-15,3-3 2 16,-2 4-26-16,2-2-20 16,2 4-10-16,-2 0-5 15,0 0-1-15,-1 4-1 16,3 2-10-16,5 3 11 16,-6 1-8-16,-4 0 1 0,-1 1-11 15,-5 2 10-15,-5 3 2 16,-4 2 6-16,-2 2 0 15,-5-1 0-15,1-7-1 16,1 1 1-16,1-3 1 16,4-8-1-16,5 0-6 15,1 2 6-15,3-4 8 16,0 0 16-16,5-4 3 16,-1 2 13-16,7-4-28 15,5-7-11-15,6-4-1 16,0-1-2-16,3 2 2 15,-2 6-1-15,-4 2-7 16,-1 6 8-16,-7 2-23 16,1 4-37-16,-4 5-21 15,-1 4-36-15,-3-1 41 0,-6 4 34 16,-2-3 16-16,-7 8 19 16,-1-2 5-16,2-2 1 15,-4-5 0-15,3 0 0 16,4-7 1-16,3-1 0 15,4-4 1-15,0 0 38 16,2-3 45-16,0 0-17 16,5-2-44-16,1-9-19 15,6 2-4-15,4-1-1 16,8-6-5-16,8 7 6 0,2 1-11 16,0 4 5-16,1 6 5 15,1 2-10-15,-5 4-1 16,-6 3 11-16,-11 1-12 15,-7-1-10-15,-9 5-4 16,-6-4 27-16,-6 9 6 16,-10 2 23-16,2 0-4 15,-5 2-7-15,5-5-10 16,5 2-8-16,6 0 0 16,5-7-1-16,1-2-30 15,6-6-46-15,-3 0-89 16,2-7-41-16,9-15-138 15</inkml:trace>
  <inkml:trace contextRef="#ctx0" brushRef="#br0" timeOffset="72117.31">24958 14468 773 0,'2'0'326'16,"-2"0"-215"-16,2 0 34 15,0 4 14-15,0-8-6 16,-2 4-10-16,0 4 13 16,2-8-35-16,-4 4-11 15,2 4-29-15,0-4-32 16,0 0-10-16,0 0-12 16,0 0-12-16,5 8-6 15,1 1 14-15,1-1 1 16,2 11-8-16,2 1-10 15,-2 2 6-15,-2 0-6 16,-3-2-6-16,-4-4 1 0,-4 1 0 16,-3-4 0-1,0-3 17-15,3-4 3 16,-1-4 12-16,5-2 4 0,0-2 7 16,3 0 20-16,1 0 17 15,7-4 27-15,11-6-64 16,16-6-35-16,13-7-8 15,18-2 0-15,0 0 0 16,-1 6-1-16,-15 7-17 16,-11 8-59-16,-10 6-94 15,-11 10-173-15,49 31-576 16</inkml:trace>
  <inkml:trace contextRef="#ctx0" brushRef="#br0" timeOffset="-102758.34">287 12764 803 0,'-2'-5'231'16,"2"5"-148"-16,0 0-61 15,0 0-14-15,0 0-7 0,2 0 5 16,-2-1 48-16,0-1 51 15,0-1 29-15,-2 3-58 16,0 0-55-16,2 0 99 16,0 3-40-16,0-1-58 15,-2 4-21-15,2 3 0 16,-2 9 0-16,0 10 8 16,0 6-8-16,-3 7-1 15,1 1 1-15,0 0 4 16,-8-2-5-16,5 0-12 15,3-7-21-15,0-6 8 0,2-5-13 16,2-6 2 0,-3-8 24-16,3-1-3 0,3-7 15 15,-3 0 0 1,0-7 1-16,0 3-1 0,0-6-3 16,-3-7-6-16,3-6 0 15,0-1 2-15,3-2 6 16,-1-4-1-16,2-4-8 15,3-3 8-15,1 1 1 16,0 3 1-16,-2 2 0 16,1 0 6-16,-1 2-5 15,-2 3-1-15,2 5 1 16,0-2 7-16,-4 10 1 16,3 6-8-16,-3 3 9 15,-2 2 20-15,2 2-12 0,-2-2-4 16,-2 2-5-16,2 2-3 15,0-2 4-15,0 2-1 16,0 2-9 0,2 8-8-16,0 8 8 0,2 8 6 15,6 6-6-15,-4 9 10 16,5-3-10-16,-4-3 0 16,2 2 6-16,-2-5-5 15,0 0 0-15,4-8 0 16,-2 1-1-16,-3-8-7 15,1-5 5-15,-1-2-28 16,-1-4-1-16,0-5 1 16,-1-2-5-16,-4 3-23 15,0-8-76-15,-9-14-187 16</inkml:trace>
  <inkml:trace contextRef="#ctx0" brushRef="#br0" timeOffset="-102426.7099">190 13091 123 0,'0'0'842'0,"0"0"-691"0,2-1-70 16,0 0-22-16,1-2 7 15,-1 1-27-15,-2 1 34 16,2 1-19-16,-2 0-31 16,0 0 1-16,3 0-24 15,5 0-5-15,3 0 4 16,7-3 1-16,9-1-51 15,2-6-89-15,33-34-467 16</inkml:trace>
  <inkml:trace contextRef="#ctx0" brushRef="#br0" timeOffset="-101987.9299">578 12752 824 0,'0'0'309'0,"0"0"-189"16,0-3-66-16,2 1 8 16,-2 2 17-16,0-2-25 15,0 2 27-15,0 0 8 16,0 0-17-16,0 0 12 16,0 0 3-16,2 0-29 15,0-2-28-15,2 0-3 16,10-4-15-16,4-4-6 15,11-6 2-15,4 0-7 16,-2-5-1-16,0 4 0 16,-6 3-5-16,-2 1-27 15,-6 6-40-15,-5 2-13 16,-8 4-77-16,-6 1-44 0,-16 18-247 16</inkml:trace>
  <inkml:trace contextRef="#ctx0" brushRef="#br0" timeOffset="-101708.78">711 12836 856 0,'2'1'118'16,"0"-1"-47"-1,8-1 79-15,-1-3-11 0,6-3-46 16,5-4-12-16,3-6-21 16,6-2 5-16,-8-1-29 15,4 5-27-15,-2 1-8 16,-11 6-1-16,-2 3-28 16,-3 3-35-16,-5 2-114 15,-4 11-299-15</inkml:trace>
  <inkml:trace contextRef="#ctx0" brushRef="#br0" timeOffset="-100995.7899">1280 12433 896 0,'0'0'217'15,"0"-2"-110"-15,0-2-44 16,2-1-2-16,-2-1-17 16,2 0 41-16,-2-4 1 15,0 0 7-15,-2 3 7 16,-2-8-11-16,-4 3-41 15,-3 2 9-15,-2 1-27 16,-5 0-11-16,-4 5-19 16,-5 4 0-16,1 4-6 15,-5 8 0-15,2 2-15 16,0 6-16-16,6 4-1 16,5 0 8-16,7 0-18 0,9 1-24 15,11-3 26 1,4 0 40-16,7-4-35 0,11-4 14 15,5-4 18-15,2-5 9 16,-2-1 0-16,-1 2 0 16,-6-1 0-16,0-1 0 15,-8 2-1-15,-2 6 0 16,-10 3-8-16,-4 2 8 16,-10 7 0-16,-8 0-10 15,-8 2 11-15,0-4 1 16,-6-4 17-16,2-7 26 15,5-9 7-15,5-8-26 16,3-13 32-16,12-15-34 16,14-14-23-16,3-12-56 0,12-3-61 15,2 7-37-15,-6 11-134 16,20-30-190-16</inkml:trace>
  <inkml:trace contextRef="#ctx0" brushRef="#br0" timeOffset="-100292">1531 12324 602 0,'-2'0'840'0,"2"0"-702"16,-2-2-50-16,0 2-7 16,2 0 17-16,-5 0-35 15,5-2 40-15,0 0-17 16,0-2-22-16,0-4 1 15,0-1-23-15,7-4-24 0,2-1-18 16,1-4 0 0,7 0 0-16,3 4-1 0,-1 2-5 15,4 6-3-15,-6 4 3 16,1 5 4-16,-4 3-13 16,-1 11-6-16,-4 7-10 15,-9 4 16-15,-7 0-9 16,-1 5 3-16,-2-10-18 15,2-7 9-15,1-3-17 16,5-6-11-16,0-7-8 16,6-2 24-16,3-5 16 15,3-4 7-15,2 1 13 16,3-4 4-16,-1 7-4 16,-3 4-4-16,5 0 8 15,-1 3-8-15,3 3 2 0,2-1 3 16,-4 4 5-16,-1 6 7 15,-6 1 2-15,-4 6-3 16,-5 6 3-16,-9 2-3 16,-11 6 6-16,-8 1 11 15,-2-5 11-15,-4-1 23 16,5-7 0-16,3-7-6 16,3-6-19-16,10-7-10 15,2-2-14-15,-1-5-8 16,6-2-14-16,2 0-19 15,-1 2-57-15,3 2-140 16,7-10-133-16</inkml:trace>
  <inkml:trace contextRef="#ctx0" brushRef="#br0" timeOffset="-99725.9899">1893 12222 1172 0,'0'0'285'0,"0"0"-121"15,2-2-73-15,0 2 34 16,0-2-56-16,0 2-44 0,-2 0 26 16,5 0-16-1,-10 0-1-15,5 0-16 16,0 0-4-16,-2 2-13 0,0-2 5 16,0 2 17-16,2-2-7 15,-2 2-2-15,2-2-8 16,0-2 4-16,0 2 1 15,0-2-1-15,0 0 1 16,0 2 2-16,2 0-7 16,-2-2-4-16,0 2-2 15,2 0 0-15,-2 0-22 16,0 0-82-16,2 0-167 16,7-13-277-16</inkml:trace>
  <inkml:trace contextRef="#ctx0" brushRef="#br0" timeOffset="-97460.15">2006 11983 801 0,'0'-2'309'16,"0"2"-132"-16,2-2-61 15,0-2 2-15,-2 1 26 16,0 3-37-16,2-1 23 15,-2 1-32-15,0-2-25 16,0 2 5-16,0 2-28 16,0-2 7-16,0 1-5 15,0-1-8-15,0 0-17 16,3 0-3-16,-6 3-3 16,3 1-9-16,0 0-2 15,0 4-9-15,5 13 14 16,0 6 1-16,1 12-1 0,-2 1-9 15,1 1-5 1,-3 2 0-16,-2-4 0 16,2-2 7-16,-4-3-8 0,2-6 0 15,-2-6 1-15,0-7-1 16,-1-2-19-16,3-7-53 16,-6-2-42-16,2-4-61 15,-3-4-197-15,-18-30-617 16</inkml:trace>
  <inkml:trace contextRef="#ctx0" brushRef="#br0" timeOffset="-96882.16">2195 11997 1108 0,'2'-2'237'15,"-4"0"-104"-15,4-2-17 16,-2-2 10-16,0-5-48 0,7 1-48 15,-4-9 10 1,5 1-14-16,1 1-4 0,5 0 13 16,3 1-17-1,1 5 3-15,-1-2 6 0,-3 7-12 16,-5 6-15-16,-3 4-2 16,0 13-19-16,-6 12 5 15,-8 11 10-15,-5 6 0 16,-3-2-3-16,-1-10-2 15,11-10 4-15,3-10-8 16,3-9-15-16,9-7-8 16,5-7 5-16,5 1 32 15,8-2-6-15,-4-4 6 16,1 8 0-16,-6 5-7 16,-1 2-2-16,-1 8 10 0,-3 4 3 15,3 5 13-15,-9 7 8 16,-3 3 6-16,-6-2-1 15,-3-1-4-15,-10 0 8 16,-1-3 8-16,-8 0-23 16,-3-5-18-16,-9-3-72 15,-51 3-376-15</inkml:trace>
  <inkml:trace contextRef="#ctx0" brushRef="#br0" timeOffset="-96017.27">2815 11612 1267 0,'2'-2'379'16,"-2"2"-179"-16,2-2-59 0,1 0-14 15,-1 2-56 1,-2 0-49-16,0 0 26 0,0 2 11 15,0 0-13-15,-2 2-25 16,-1 10-20-16,1 12 6 16,-3 14 4-16,1 14-10 15,-1 5 0-15,-1-1-1 16,6-8-7-16,6-10-3 16,3-10 1-16,9-7 1 15,7-10 8-15,8-6 1 16,9-14 9-16,3 0-9 15,-3-10-1-15,-2 3-25 16,-11 0-47-16,-6 3-66 16,-7-4-168-16,-6 3-202 15,-22-20-612-15</inkml:trace>
  <inkml:trace contextRef="#ctx0" brushRef="#br0" timeOffset="-95808.8">2901 11859 1143 0,'0'-6'730'15,"4"4"-631"-15,4-6-63 16,11-7-26-16,12 2-10 16,3-5-10-16,11-3-31 15,3-1-52-15,-3 2-30 16,-9 4-76-16,-11 5-70 15,-27 7-377-15</inkml:trace>
  <inkml:trace contextRef="#ctx0" brushRef="#br0" timeOffset="-95635.31">2734 11708 1370 0,'9'-15'155'0,"5"-4"-116"16,10-15-27-16,12 0-12 16,8 2-24-16,8 2-71 15,8 8-83-15,65-3-143 16</inkml:trace>
  <inkml:trace contextRef="#ctx0" brushRef="#br0" timeOffset="-95133.14">3140 11775 1290 0,'2'-3'453'0,"-2"2"-264"16,2-1-64-16,5-2-73 15,2-3-38-15,8 3-14 16,2 3-6-16,5 5-6 16,0 6 1-16,3 4-2 15,-2 8-10-15,1 6-16 16,-7 5 15-16,-2-2 2 15,-8 0 11-15,-2 1-22 16,-5-5 2-16,-4-4 20 16,0-6-4-16,-3-9 5 15,3-4 10-15,-1-4 33 16,1-6 48-16,2-10-49 0,-2-8-10 16,2-12-5-16,4-4-4 15,4 0-13-15,0 4-1 16,5 9 1-16,1 9-2 15,1 7-8-15,6 4-1 16,1 3-2-16,4 4-61 16,-5 3-91-16,-1 0-55 15,-3 8-283-15</inkml:trace>
  <inkml:trace contextRef="#ctx0" brushRef="#br0" timeOffset="-94573.89">3672 11955 870 0,'0'0'291'0,"0"-4"-104"15,2 4-49-15,-2-2 60 0,0-2-31 16,0-2-43 0,0-8-11-16,0 0-20 0,0-8 19 15,-2-6-10-15,0-7-39 16,2-7-19-16,-2-5-16 15,0-7-10-15,-1-1-16 16,1 3 4-16,-2 4 1 16,0 9 2-16,-1 6-8 15,0 7 8-15,2 8 0 16,3 6-3-16,3 8-5 16,-1 2-1-16,-2 2 0 15,0 2-8-15,-2-1-13 16,4 10 3-16,-2 4 17 15,3 12 1-15,2 5 0 16,-3 4 0-16,2 2 3 16,-2 3-3-16,3 2 1 15,1 0-1-15,10-5 0 0,-1-6 0 16,10-9 0-16,2-6 0 16,8-12-9-16,13-9 0 15,4-14-54-15,8-4-132 16,54-48-445-16</inkml:trace>
  <inkml:trace contextRef="#ctx0" brushRef="#br0" timeOffset="-91203.22">368 14165 1374 0,'-2'-1'282'0,"0"1"-83"16,-3-3-58-16,3 3-43 15,0 0-70-15,0 3-26 16,0-3 22-16,-1 0-2 15,-4 1 11-15,-4 3-10 16,3-2 1-16,-4 4 0 0,3-5-5 16,-5 6-8-1,4 3-5-15,-3 0-6 0,-5 7 1 16,2 6-1-16,-2 1 1 16,-2 4-1-16,3 2-8 15,0 2-1-15,9-4-21 16,3-6 12-16,8-5-10 15,3-3-11-15,5-5-6 16,7 0-2-16,0-5 19 16,4-4 14-16,-2-7 9 15,3-2 5-15,-6-1 1 16,1-11 9-16,-7 2 25 16,-1-9 2-16,-6-3-2 0,0-3-19 15,-6 2-2 1,0 4-13-16,-2 6 11 0,-2 9 6 15,2 8-7-15,2 3 2 16,0 4-13-16,0-2-12 16,2 5-30-16,0-4-25 15,0 4-5-15,4 2 25 16,-2 1-25-16,5-2-16 16,0 2 20-16,2-4 7 15,4 1 1-15,1-5 28 16,-1-3 25-16,5-5 1 15,-1-6 5-15,3-8 1 16,1-5 1-16,-4-4 104 16,-7-7 21-16,-6-2-31 15,-4-1-47-15,-3 6 12 16,0 4-2-16,-5 8-17 16,-1 6-11-16,3 11-9 0,2 2-14 15,2 4-5-15,2 0 4 16,0 0-6-16,2 0 0 15,0 0-5-15,-2 2-2 16,2 2-11-16,2 8 12 16,1 6 6-16,5 8 1 15,2 7 0-15,-3 3 5 16,7 4-6-16,-7 4 2 16,-1 0-1-16,2 1 6 15,-4 0 2-15,-1-1-9 0,-1-2-6 16,-2-2 6-16,0-1 1 15,-2-3 0-15,0-2 11 16,4-4-12-16,-1-4-6 16,4-8-15-16,0-8-17 15,3-6-32-15,2-5 8 16,2-8 55-16,5-5 6 16,-1-7 1-16,-3-6 8 15,-1-1 1-15,-8-3 6 16,-4 1 9-16,-4 9 7 15,-4 5-7-15,-3 3-10 16,0 4-14-16,0 0 0 16,5 9-12-16,-1-3-17 15,3 3-17-15,2 3-8 16,0-6 4-16,2 3-5 0,0 0 13 16,-2-3 10-16,3 3 25 15,-3 0 6-15,2-2 0 16,0 2 1-16,0 0 0 15,-2 0-1-15,2 0-20 16,-4 0-14-16,2 0 5 16,-2-1 11-16,2 1-2 15,0 0 20-15,0 0 1 16,0 1-7-16,0-1-2 16,0 0 1-16,0 2-31 15,-2-2-19-15,0 0-74 16,2-2-194-16</inkml:trace>
  <inkml:trace contextRef="#ctx0" brushRef="#br0" timeOffset="-89152.16">248 14289 724 0,'0'0'629'16,"0"-2"-539"-16,0 2 9 16,0-4 39-16,0 4-44 15,-2 0-62-15,2 0 31 16,-3 4-12-16,1-4 3 15,2 0 13-15,0-4-10 16,5 2 11-16,-3 2-17 16,0-2-12-16,4 2 21 15,0-4-18-15,2-5-20 0,7 1-16 16,12-7-6 0,2 1 0-16,0 1 0 0,2 2-1 15,-2 1 1-15,-2-2-7 16,0 6-16-16,-10-2-20 15,-5 3-16-15,-10 5-28 16,-6 5-130-16,-12 3-94 16,-64 40-154-16</inkml:trace>
  <inkml:trace contextRef="#ctx0" brushRef="#br0" timeOffset="-88919.9">235 14365 1517 0,'0'0'251'16,"2"0"-176"-16,2-1-36 16,1 1-2-16,8-5-23 15,11-7-14-15,12 2-1 16,11-12 0-16,2-2 0 16,-5 4 0-16,-10 7-14 15,-12 4-23-15,-17 7-56 16,-10 7-106-16,-13 8 61 15,-11 11-86-15,-98 52-479 16</inkml:trace>
  <inkml:trace contextRef="#ctx0" brushRef="#br0" timeOffset="-88785.06">283 14458 1104 0,'18'-12'161'0,"3"2"-47"16,16-11-56-16,8 2-41 15,-2-4-17-15,-8 11-15 16,-12 6-159-16,-37 24-351 16</inkml:trace>
  <inkml:trace contextRef="#ctx0" brushRef="#br0" timeOffset="-88636.95">326 14564 1538 0,'9'-4'344'16,"4"0"-272"-16,7-9-72 16,5 9-74-16,21-13-720 15</inkml:trace>
  <inkml:trace contextRef="#ctx0" brushRef="#br0" timeOffset="-87489.11">1083 13812 562 0,'0'-4'228'16,"0"4"-108"-16,2 0 36 15,-2 0-23-15,0-2-20 16,0 2-41-16,0-4 7 15,0 2-4-15,2-1-18 16,1 0 33-16,-3 0 21 16,0 2 12-16,0 1-18 0,-3-1-19 15,1-4-8-15,0 4-41 16,0-2-4-16,2-1 14 16,-2 2-19-16,-3 0 4 15,3 2-5-15,-2 0-6 16,-3 2-11-16,-4 0-10 15,-2 6-7-15,-5 5-3 16,-5 14-2-16,8 1-2 16,-3 10-5-16,11 5-2 15,7-5-2-15,7-1 10 16,12-6-2-16,7-8 4 0,14-7 7 16,7-10 4-16,8-6 15 15,-4-6 3-15,-6-6 6 16,-7 3-2-16,-9-4-5 15,-14 6 2-15,-5 0-7 16,-6 5 6-16,-4 1 8 16,0-4-5-16,0 5-11 15,-2 5-8-15,2-5-1 16,0 0-1-16,0 0 0 16,-2 0-20-16,2 1-17 15,0-1-28-15,-3 0 1 16,3 2-4-16,0-2-7 15,0 0 0-15,0 0 21 16,0 0 23-16,0-2-1 16,3 2 13-16,-3 0 1 0,2-1-9 15,-2 2-86-15,0-1-50 16,-2 0-23-16,-4 2-171 16</inkml:trace>
  <inkml:trace contextRef="#ctx0" brushRef="#br0" timeOffset="-83752.61">1494 13784 530 0,'0'0'702'16,"0"0"-564"-16,0-1-7 15,0 1 43-15,0 0-41 16,-2 0-16-16,2 0 33 16,-4 0-27-16,4-3-15 15,-2 1-7-15,-2 0-26 16,0 2-36-16,-3-2-9 16,0 4-18-16,-2 0-11 15,-2 3-1-15,-4 3-1 16,-1 3-8-16,-4 5 8 15,2 5-5-15,2 4-5 0,-1 0 4 16,3 0 5 0,6 0-10-16,3-2-4 15,5 1-11-15,2-3-18 0,5-6 10 16,7-3 19-16,7-3-4 16,6-9 10-16,4 0 9 15,1-9 1-15,-8 2 1 16,-3-9 8-16,-6-1 7 15,-7-3 17-15,2 3-4 16,-6-7-17-16,-4 3-6 16,3 5 4-16,-6 4-9 15,3 2 0-15,3 6 7 16,-6 2 4-16,3 0-11 16,3 2 2-16,-6 2-3 15,3 0-7-15,3-2-13 0,-3 4-28 16,4 6 18-1,2 2 20-15,2 4-22 0,0-1-11 16,3-1 13-16,1-1-5 16,-3-5 5-16,-1-4 15 15,-4-2 9-15,6-4-5 16,-1 0 11-16,-1-5 9 16,1-6 3-16,5-4-2 15,-5-2 1-15,-1-9 10 16,-5-2 10-16,-3 4 16 15,0-2 1-15,-3 6-2 16,-3 8-26-16,-3 7-11 16,0 1-9-16,2 6-14 15,5 0-2-15,0 0 1 16,2 0-8-16,2 0-25 0,2 0-19 16,1 0-35-16,8 2 18 15,0-2 52-15,12-2 31 16,2-1 1-16,6-5 1 15,3-1 0-15,0 2 0 16,-10-4 7-16,-6 7 8 16,-13 1 40-16,-5 0 25 15,-4 6-8-15,2-3-29 16,-2 1-31-16,0 1-13 16,2 9-12-16,-3-1 6 15,3 4 1-15,-2 4 5 16,2 2 0-16,-2 2 0 0,2 2-23 15,2-7-2-15,0 2-13 16,3-7 7-16,3-6-5 16,0 0-8-16,7-6 40 15,-1-6 4-15,1-4 16 16,3-6 4-16,-3-3 8 16,-3-6-5-16,-1 0-11 15,-5-5-6-15,-1 3 1 16,-3-5-5-16,-4 6 13 15,-3 4-3-15,1 3 19 16,-2 7-14-16,-3 8 1 16,2 1-13-16,2 0-5 15,3 3-1-15,2 0-5 0,0 0-1 16,4 0-8 0,-1 0-8-16,4 0-14 0,2 3-10 15,1-3 31-15,6 1 8 16,4-1 7-16,2-1 1 15,1-2 0-15,-8 1 9 16,-5 1-8-16,-6 1 23 16,0 0 6-16,-8 1 17 15,2 1-22-15,2 1-17 16,-2 3-8-16,2 6-1 16,0-1 1-16,2 7 1 15,0 3-1-15,-2 2 1 16,4 4-2-16,1-6 1 0,-1 4-16 15,2-7-5 1,4-2 4-16,0-8 10 0,9-8-7 16,0-6 14-16,8-6 1 15,5-8 6-15,-6-4-5 16,1-2 7-16,-6-6 6 16,-2-3 9-16,-3 2 4 15,-3 0 4-15,-4 13 4 16,-4 5 16-16,-5 9-17 15,0 0-7-15,0 6-1 16,-3-3-9-16,3 6-3 16,0-3-7-16,0 0 5 0,0 3-13 15,0-3-1 1,0 4-8-16,3 2-4 0,-3 8 5 16,2 6 8-16,0 10 0 15,5 2 0-15,-1-1-1 16,1-5-23-16,3-6-8 15,0-5 11-15,-3-9 8 16,1-6-11-16,6-4 9 16,-3-5-12-16,1-9-110 15,-6-7-386-15,-17-63-424 16</inkml:trace>
  <inkml:trace contextRef="#ctx0" brushRef="#br0" timeOffset="-83557.4099">2329 13277 1449 0,'2'-5'315'16,"3"4"-87"-16,3-5-96 16,4-1-47-16,-3 3-56 15,1 4-29-15,-7 3 0 16,-1 5-144-16,-4 7-179 15,-22 48-333-15</inkml:trace>
  <inkml:trace contextRef="#ctx0" brushRef="#br0" timeOffset="-83131.75">2481 13623 859 0,'6'-1'288'15,"1"-6"-186"-15,11 0-34 16,-1-1 7-16,4-5-20 16,-1 3-40-16,-1-3 9 15,0 1-10-15,-6-5 25 16,3 1 15-16,-8-4 75 0,-3 2-36 15,-3-5 27 1,-4 0-20-16,-3 4 22 0,-3 6-47 16,-2 5-24-16,-1 4-23 15,-1 4-28-15,2 2-6 16,-1 2-3-16,-5 8-9 16,5 1 4-16,2 8 5 15,5 2 2-15,4 4 1 16,2 1 4-16,7 3-16 15,4-6 17-15,9 0-23 16,3-9-20-16,6-5-7 16,5-7-64-16,-1-8-134 15,1-10-69-15,31-36-272 0</inkml:trace>
  <inkml:trace contextRef="#ctx0" brushRef="#br0" timeOffset="-82455.33">2993 13351 1200 0,'-3'-2'480'16,"3"2"-209"-16,-4-2-79 15,2 2-72-15,-2 0-55 16,-3 2-58-16,-7 1-7 15,1 6-1-15,-5 2-9 16,-5 8 10-16,4 6-6 16,-6 8 6-16,5 3-1 15,1 0 1-15,7 2-20 16,5-6-47-16,7-5-44 16,7-5 16-16,7-10-2 15,5-12 76-15,6-11 21 16,8-7 1-16,6-12 18 0,-4-2 31 15,-1-10 32-15,-5-5-11 16,-5-6-28-16,-2-11-17 16,3-13-10-16,-9-5 2 15,-4-20 9-15,-5-60 93 16,-11 108-103-16,-1-41 8 16,-3 33 41-16,0 30-28 15,4 22-33-15,2 10-5 16,0 10-18-16,-3 17-2 15,1 16 14-15,0 19 5 0,6 14-6 16,2 11 6 0,5-1 1-16,3 0 0 0,0-8 0 15,-1-11 0-15,1-13-1 16,-1-10-20-16,3-12-35 16,-3-14-61-16,6-8 15 15,10-11-51-15,72-43-459 16</inkml:trace>
  <inkml:trace contextRef="#ctx0" brushRef="#br0" timeOffset="-81914.63">3481 12821 1318 0,'2'-2'465'15,"2"-2"-252"-15,12-12-106 16,11-2-25-16,11-7-23 16,6-6 4-16,7-1 1 0,-1 0-34 15,-8 6-20 1,-7 7-10-16,-6 14-1 15,-13 5-81-15,-3 5-127 0,3 12-323 16,-11 27-336-16</inkml:trace>
  <inkml:trace contextRef="#ctx0" brushRef="#br0" timeOffset="-81603.0399">3637 12766 1251 0,'3'-1'483'0,"0"1"-244"15,-1 0-50-15,1-1-27 16,-3 2-63-16,0-1-68 16,0 1-4-16,2 6-16 0,-2 7-11 15,5 7 19-15,-1 12 7 16,3 9-7-16,-3 7-11 15,0 3-2-15,-1 4 1 16,-3 1-7-16,-3-1-28 16,1-11-41-16,0-9-29 15,0-5 17-15,0-16 21 16,2-6-61-16,-3-7-101 16,-7-24-99-16</inkml:trace>
  <inkml:trace contextRef="#ctx0" brushRef="#br0" timeOffset="-80968.09">3855 12861 1339 0,'0'-2'450'15,"0"2"-284"-15,2 0-50 16,0 2-28-16,1 1-61 15,-1 2-25-15,3 9 2 16,-1 0 5-16,2 8 2 16,1 5-10-16,-3 1 1 15,2 6-2-15,-6-1 9 16,0 4-9-16,-6-5-1 0,6-2-28 16,0-2-7-16,0-10-9 15,-2-6-3-15,2-6 27 16,0-3 10-16,-2-7 11 15,0-3 0-15,2-6-34 16,-2-10-13-16,-1-7 28 16,6-3-7-16,1-8 1 15,6-3 10-15,-4 2 9 16,1 4 4-16,-3 8 2 16,-4 15 6-16,0 6 6 15,-2 9-12-15,0 0-13 16,4 1-26-16,0 6 7 15,2-2 20-15,8 0 5 0,7-1 7 16,4-4 8-16,10-3 5 16,5-3 20-16,-2-6 6 15,-4 5 30-15,-13 0 35 16,-7 3 11-16,-10-1-28 16,-2 5 17-16,-2 3-40 15,-4-1-38-15,4 2-26 16,-2 7-13-16,-3 3 11 15,1 5 2-15,2 6-1 16,-6-1 2-16,6 4-1 16,2 0 0-16,-2 4 1 15,4-2-1-15,4-9-19 16,0-4-44-16,6-7-45 16,-2-6-145-16,7-5-16 15,50-35-489-15</inkml:trace>
  <inkml:trace contextRef="#ctx0" brushRef="#br0" timeOffset="-79512.88">4243 12879 665 0,'0'0'333'16,"0"4"-231"-16,-2 0-39 15,0 3 28-15,-1 2 4 16,1 6-47-16,-5 3-12 15,-2 4-24-15,1 2-6 16,-3 2-5-16,3 0-1 16,2-6-15-16,6-6-21 0,2-4-21 15,9-8 35-15,3-4 22 16,-1-6 31-16,9-2-2 16,-4-9-16-16,4 0 10 15,-4-1 7-15,-1 0-9 16,-5 4 4-16,-3 6-2 15,-5 4-10-15,1 3-12 16,-2 9-1-16,5 0 0 16,-1 7 5-16,4 1-5 15,-2 2-9-15,0-4 8 16,-1-4-1-16,2-2-10 16,1-6-7-16,-3-6 13 0,6-2 5 15,-5-10 1 1,2-6 5-16,-2-4 24 0,2-7 52 15,-2-9 39-15,-3-3 19 16,0-7-28-16,-4-5-15 16,-4 13-1-16,-4 12 7 15,2 14-39-15,2 12-14 16,2 4-16-16,0 4-33 16,0 4 0-16,2 2-31 15,-2 12 13-15,0 6 17 16,0 10 0-16,0 6 1 15,0 5 0-15,0 5 0 16,0-3 0-16,-2 4 0 0,-3 1-1 16,1-4 1-1,-2 0 0-15,-4-4-10 0,1-8-22 16,1 1-11-16,4-11-8 16,1-4 6-16,3-11-17 15,5 0 4-15,1-10-8 16,7-2 66-16,12-10 1 15,6 2-1-15,2-10-56 16,1 4-20-16,-7-6 44 16,-11-1 32-16,-10 0 11 15,-6 0 50-15,-6 5 19 16,-6 2-26-16,-5-1-30 16,-2 2-11-16,4 3-4 0,1-4 23 15,4 3-16 1,5 0-15-16,5 2-1 0,0-4-10 15,5 0-53 1,1-5-56-16,10 0 22 0,1-5 26 16,8-2-17-16,2-6 1 15,0-7 49-15,-3-6 33 16,0-2 5-16,-6-3 7 16,-2-2 164-16,-7 4-127 15,-5 4 44-15,-1 5 14 16,-6 11 0-16,1 6-37 15,0 10-17-15,0 5-20 16,0 2-5-16,2 3 4 16,0 2 9-16,0 0 0 0,2 2-24 15,0 6-12 1,0 7-12-16,3 10 12 0,-1 13 7 16,-2 6-6-16,2 6 13 15,4 3-14-15,-4 3 1 16,-2 4 0-16,3-4 0 15,-8 5-1-15,1-7 0 16,-4-2 0-16,-4-8-12 16,4-4-16-16,1-10-22 15,5-10-7-15,0-10 17 16,5-6 20-16,3-8 20 16,11-6 3-16,1-8-3 15,2-8-1-15,-4-1 1 16,-3-10-1-16,-5 5-13 15,-6 0 13-15,-3 2 0 0,-2 7-1 16,-6 9-5-16,-2 2 7 16,-2 6 0-16,7 2 0 15,2 4 0-15,4-2 1 16,4 0-1-16,7-5-12 16,3-2-2-16,11 0 5 15,9-9 8-15,1 0 1 16,10-1 0-16,-9 3 2 15,-5 2 28-15,-10 6 57 16,-14 3 4-16,-5 3 2 16,-4 2-9-16,-2 2-33 15,2 1-24-15,0-1-27 16,0 6 5-16,-2 6-5 0,2 2 6 16,-3 8-6-1,3 7 1-15,-4-4 1 0,-1 4-2 16,-2-3-25-16,1-6-12 15,2-4-41-15,-1-5 4 16,3-8-28-16,2-4-21 16,-4-2-117-16,-10-23-141 15</inkml:trace>
  <inkml:trace contextRef="#ctx0" brushRef="#br0" timeOffset="-79335.52">5018 12498 1472 0,'0'0'499'0,"2"0"-345"15,-1 0-73-15,3 5-42 16,0-4-27-16,5 3-12 16,-2 4-91-16,-1 4-394 15,-6 17-346-15</inkml:trace>
  <inkml:trace contextRef="#ctx0" brushRef="#br0" timeOffset="-78917.52">5365 12616 1174 0,'3'-2'383'0,"2"-3"-128"16,3-5-29-16,-3 0-41 16,-1 2-43-16,0 2-37 15,-4 0-1-15,0 3-19 16,-2 2-5-16,0-2-5 16,0 2-21-16,0 1 6 15,0 0-41-15,-1 1-19 16,-1 6-6-16,-10 7-24 15,-1 12 21-15,-7 10 0 16,3 8 3-16,6 8-7 0,5-4-22 16,10-8 4-16,11-5 5 15,12-12 5-15,12-13 21 16,15-10 1-16,10-10 16 16,1-9-16-16,-5-3 11 15,-16-1-12-15,-16 6 0 16,-10 4-6-16,-18 7-48 15,-14 2-58-15,-2 2-173 16,-35 14-349-16</inkml:trace>
  <inkml:trace contextRef="#ctx0" brushRef="#br0" timeOffset="-75426.95">663 15466 1309 0,'0'0'363'0,"0"0"-242"16,0-2 20-16,1 2-49 15,2 0-58-15,-1-2-26 0,0 2 23 16,-2 0 16-16,2 0-16 15,3 0 8-15,-1-4-4 16,2-6 14-16,8 2-1 16,7-5-4-16,0 0-17 15,4-5-15-15,-2 6-5 16,4-2-7-16,2 4 0 16,-6-2 0-16,2 5-12 15,-9 3-39-15,-9 0-39 16,-5 4-60-16,-4 4-171 15,-5-4-211-15,-38 23-504 16</inkml:trace>
  <inkml:trace contextRef="#ctx0" brushRef="#br0" timeOffset="-75082.4099">611 15691 817 0,'1'0'231'16,"-1"0"-99"-16,3 0-3 16,0-4-1-16,-1 4-23 0,0-2 4 15,0 2 43 1,-2-2-13-16,2 2-8 0,3-2-32 15,2 0-48-15,4 0-20 16,9-2-14-16,11-10 2 16,9 2-19-16,7-8 8 15,0-2-16-15,-2 0 4 16,-8 0-47-16,-10 4-56 16,-12 9-127-16,-8-2-124 15,-18 0-465-15</inkml:trace>
  <inkml:trace contextRef="#ctx0" brushRef="#br0" timeOffset="-74048.19">1961 15015 1690 0,'3'-7'257'0,"-1"-8"-77"16,-1-7-18-16,-1 6-38 16,-1-2-67-16,-1-1-16 15,-7 6 8-15,-5-1-31 16,-3 2 3-16,-10 4 0 15,-4 5-21-15,-14 3-11 16,-6 6 5-16,-3 8-4 16,3 7-11-16,9 1-8 15,11-2-40-15,17 1-48 0,14 0 9 16,11 1-9-16,16-4 57 16,13-2 42-16,6-4 18 15,8 0 0-15,-2-2 0 16,-4 4 0-16,-5-2-1 15,-10 4 1-15,-8 0-72 16,-16 6-93-16,-14 2 88 16,-13 7 55-16,-11-6 19 15,-11 2 3-15,-7-10 52 16,5-6 17-16,9-5 36 16,6-8-21-16,14-16 0 15,9-8-36-15,6-19-7 16,14-5-41-16,16-8-36 0,11 0-131 15,6 8-133 1,62-20-204-16</inkml:trace>
  <inkml:trace contextRef="#ctx0" brushRef="#br0" timeOffset="-73302.11">2148 14888 793 0,'3'-5'934'0,"-2"-4"-763"16,6 0 20-16,3-5-64 15,-1-4-37-15,3 3-61 16,2-1-1-16,1 3-7 16,2-2-15-16,4 7-5 15,-3-1 7-15,-3 4-8 16,-7 5 0-16,-8 2-23 15,-2 10 7-15,-6 6 4 16,-5 14-6-16,-3 3-29 16,-7 2 7-16,2-3-10 15,1-7-19-15,11-14 21 16,7-4 26-16,4-9-5 16,9-5 7-16,9 1 13 15,3-9 5-15,6 5 2 0,0 0 0 16,-8 2 19-16,2 6 5 15,-7 0 0-15,-1 8-2 16,-3 2-5-16,-6 7 1 16,-4-4-8-16,-4 7 7 15,-4-3-4-15,-6 4 2 16,-3-5 9-16,1 0 8 16,-7-4-16-16,-2-2-2 15,-6 5-14-15,-2-9-27 16,6-1-122-16,3 1-181 15,4-10-43-15,-6-20-578 16</inkml:trace>
  <inkml:trace contextRef="#ctx0" brushRef="#br0" timeOffset="-72244.08">2618 14812 1869 0,'3'-1'346'0,"1"-3"-85"16,-2 4-72-16,3-5-28 15,-3 4-64-15,1-2 7 16,-3 6-16-16,0-3-40 15,-3 0-22-15,3 0-26 0,-2 1 0 16,0-1-58-16,-1 5-109 16,1-5-64-16,-2 0-254 15,8-5-470-15</inkml:trace>
  <inkml:trace contextRef="#ctx0" brushRef="#br0" timeOffset="-71869.53">2752 14553 1538 0,'0'-1'314'15,"0"1"5"-15,0-6-77 16,0 3-76-16,3 3-85 15,-3 0-1-15,2 0-13 16,-2 3-13-16,0-3-4 16,2 6-22-16,-2-6-14 15,0 0-7-15,0 4-7 16,2 6-6-16,0 13 6 16,1 6 1-16,3 11 0 15,-2 6 0-15,-1 2 1 16,-1-3-1-16,-4-4-1 15,2-7-15-15,-3-7-14 0,3-8-20 16,-2-6-11 0,0-9-23-16,-2-2-34 0,2-2-12 15,-3-2-67-15,-4-6-303 16,-22-36-471-16</inkml:trace>
  <inkml:trace contextRef="#ctx0" brushRef="#br0" timeOffset="-71401.81">2868 14589 1314 0,'2'-3'309'15,"-2"0"2"-15,4-6-83 16,4 1-96-16,3-2-84 16,-1-3-21-16,9 4 10 15,-1-3-22-15,-3 6 0 16,1 2-14-16,-5 4-1 16,-5 0 0-16,-4 8-16 15,1 6 10-15,-3 8 6 16,-5 6 0-16,1 2-13 0,-3-4-2 15,1-6-20 1,4-3 4-16,4-10-8 0,0-5-3 16,5-2 4-16,1-2 29 15,10-2 9-15,2 1 2 16,5-2 5-16,-5 5-7 16,-1 0 0-16,-5 5 8 15,-3 2-2-15,-1 7 16 16,-6 6-8-16,-6 2-5 15,-6 4-9-15,-5 2-21 16,-7-1-51-16,1-5-154 16,-42 18-145-16</inkml:trace>
  <inkml:trace contextRef="#ctx0" brushRef="#br0" timeOffset="-70993.58">3441 14275 1545 0,'2'-4'341'0,"-2"2"-125"16,2-2-11-16,-2 4-40 16,2 1-75-16,-2-1-46 15,-2 3 8-15,2-3-8 16,0 6-20-16,-4 2-18 15,0 14-5-15,-4 12 19 16,-3 4-5-16,0 11-5 0,2 7-4 16,0 2-4-16,1 6-1 15,3 0 0 1,3-5-1-16,9-3-1 0,6-10 1 16,5-4 0-16,7-8-2 15,1-12 2-15,10-8 1 16,2-10 14-16,-1-4-4 15,-4-4-2-15,-6-2-8 16,-8 2-1-16,-11 0-7 16,-6-1-9-16,-2 5-29 15,-4-4-32-15,-5 1-112 16,-7-3-271-16,-44-26-268 0</inkml:trace>
  <inkml:trace contextRef="#ctx0" brushRef="#br0" timeOffset="-70475.2">3621 14329 1279 0,'0'-2'332'0,"0"0"4"16,3-2-129-16,-1 2-71 15,-2 2-59-15,2 0-28 16,0 0 2-16,-2 2-12 16,0 2-9-16,0 0-13 15,2 8 17-15,3 2 22 16,3 10-11-16,-3 11-11 16,0-2-7-16,-3 13-9 15,2 0-17-15,-4-1 0 0,0 4 0 16,-2-5 5-16,-2-9-6 15,2-3-1-15,-1-10 1 16,3-14-2-16,-2-3-5 16,4-5-7-16,-2-2-5 15,0-4-25-15,3-4-70 16,3-3-124-16,1-5-398 16,6-33-473-16</inkml:trace>
  <inkml:trace contextRef="#ctx0" brushRef="#br0" timeOffset="-70104.58">3898 14489 908 0,'-2'0'559'16,"2"0"-363"-16,-6 0 52 15,6 0-80-15,0 1-63 16,0-1-60-16,8 0 15 16,-6 0 37-16,4 0 11 0,1-1-36 15,9-4-16 1,11-2-20-16,4-2-11 0,7-1-13 15,-3-1-1-15,-4 4-10 16,-6-1 6-16,-12 3-5 16,-9 4 7-16,-4 1-8 15,-4 0-1-15,0 1-19 16,-1 4-86-16,-5 0-147 16,-40 11-475-16</inkml:trace>
  <inkml:trace contextRef="#ctx0" brushRef="#br0" timeOffset="-67433.63">4505 14289 752 0,'0'-2'342'0,"0"-2"-165"16,0 2-25-16,2 2-44 15,2 0 1-15,-4 0-29 16,-4 0 34-16,2-2 19 15,-2 2-52-15,-3 0-28 16,-3 0-7-16,0 0 4 16,1 0-25-16,5 0-7 15,0 0-12-15,-3 0 2 16,2 4-8-16,-8 2 0 16,0 2 6-16,-1 6-5 15,-1-2 4-15,1 4-5 0,3 0 0 16,1 2-1-16,2 0 1 15,4 5-1-15,2-1-4 16,2-3 5-16,2 2 0 16,2-4 1-16,1-2-1 15,4-5 1-15,-2-2-1 16,1 0 11-16,0-3 14 16,5-4 10-16,0-1 11 15,3-1 8-15,-1-2-16 16,5 1-10-16,-5-6 5 15,1-2 6-15,-3 0 20 16,-1-6 7-16,3-2-9 16,-5-7 10-16,-2 0 4 15,-3-6-16-15,-3 1-8 0,-4-4-28 16,-5 4-19 0,1 4-13-16,-6 2-65 0,0 6-51 15,7 5-39-15,-5 6-99 16,-3 7-377-16,-32 13-594 15</inkml:trace>
  <inkml:trace contextRef="#ctx0" brushRef="#br0" timeOffset="-66630.14">4711 14387 1109 0,'0'-1'529'0,"2"-2"-325"16,-2 3 0-16,2-4-50 16,-2 4-47-16,0 4-52 15,0-4 34-15,0 0-13 16,0 0-13-16,0 3-21 15,-2-3-24-15,2 1-17 16,-2 2-1-16,2-2-1 16,-3 4-5-16,1-2 5 15,2 0 1-15,-3 3-1 16,3-6 1-16,3 0 1 0,-1 0 8 16,3-6 11-1,-3 3 47-15,0 0 10 0,6-7-37 16,-2-3-29-16,-2 5-4 15,-2 2-6-15,3 2-1 16,-10 4-16-16,5 4-53 16,-2-2-59-16,0 2-107 15,-2 4-213-15,-12 27-160 16</inkml:trace>
  <inkml:trace contextRef="#ctx0" brushRef="#br0" timeOffset="-60870.18">4995 14258 761 0,'0'-5'306'0,"0"5"-168"0,0 0-25 16,0 0 8-16,0 0-25 15,0 0-12-15,0-1 60 16,0 1 3-16,0 0-25 15,0-3-11-15,0 3-29 16,0 0 10-16,-4 0-11 16,2 0-14-16,0-2-17 15,0 2-10-15,-3-2-4 0,3 0-13 16,-2-2-5 0,-1-2 6-16,2 2-11 0,-1 2-1 15,0 0-1-15,2-1-5 16,-5 2-6-16,5 1 1 15,-2-2-1-15,-2 2-1 16,2 0-7-16,0 0 7 16,4 0-8-16,-2 2 7 15,2-1-8-15,0 4 1 16,-5-1-2-16,1 4 5 16,-8 2 5-16,6 0 0 15,-3 6 0-15,1-4 0 16,0-2 1-16,2 4-1 15,-1-2 0-15,5 2 1 16,-2-2-6-16,2 3 6 16,-1-2 0-16,1-3 1 15,2 2-1-15,0-2 1 0,2-1-1 16,1-4-1-16,-1 4 1 16,2-5-1-16,0-3 1 15,3 3 0-15,0-2 1 16,-2 2-1-16,0-2 7 15,5 2-6-15,-4-2 10 16,6-2 5-16,-1 0 4 16,-1-2 7-16,2-4 12 15,1 2 4-15,1-3-1 16,1-3 0-16,6-2 2 16,-1-5-19-16,-1-1 5 15,0 4 6-15,-4-4 5 0,-6 0-11 16,-2 4 9-16,-5-4-21 15,-2 0 3-15,-2-2-12 16,-2 4-9-16,-8-5-18 16,-6 7-63-16,-6-1-84 15,-10 3-42-15,-3 9-320 16,-64 24-546-16</inkml:trace>
  <inkml:trace contextRef="#ctx0" brushRef="#br0" timeOffset="-60280.11">5097 14266 1081 0,'0'-5'224'0,"2"3"-40"0,2-8 26 16,-2 4-9-16,2-4-52 15,-1 2-10-15,3-1-20 16,2 2-35-16,0-1-29 16,1 2-35-16,5-2-8 15,3 4-5-15,1-1 7 16,-1 5-5-16,-5 3 3 16,-5-1-3-16,-5 4 6 15,-2 4-6-15,-4 2 6 16,1 6 1-16,-3 6-5 15,-5 2-4-15,2 0 1 16,0 6-8-16,-3-5 0 16,3-4 5-16,-4-1-4 0,6-8 0 15,1 0 0-15,6-8 0 16,2-3 0-16,0-3 5 16,7-3 3-1,11 0 19-15,15-10 13 0,13 1-26 16,0-4-2-16,-7 4-11 15,-22 2-2-15,-7 6-9 16,-16 4-77-16,-1 0-185 16,-49 13-461-16</inkml:trace>
  <inkml:trace contextRef="#ctx0" brushRef="#br0" timeOffset="-59825.53">5214 13974 1283 0,'0'-3'363'16,"0"0"-81"-16,3-1-68 15,-1 2-37-15,0 2-73 16,3 0-44-16,1 0 24 16,3 0-9-16,11 4-11 15,3 4-23-15,3 11-13 0,2 4 10 16,-5 12-11 0,0 1-14-16,-10 10-1 0,-2 4 0 15,-4 2-11-15,-3 4 8 16,-4-4-8-16,0 4-1 15,-6-2 0-15,1-1 4 16,1-3-3-16,-1-6 0 16,-4-5-1-16,0-10 1 15,-7-6 6-15,-5-6-7 16,-6-4-9-16,-6-7-94 16,6-3-73-16,4-3-146 15,1-26-398-15</inkml:trace>
  <inkml:trace contextRef="#ctx0" brushRef="#br0" timeOffset="-58893.83">785 16368 1526 0,'0'-3'511'0,"2"3"-397"15,-2-4 7-15,5-1-7 0,-1 1-75 16,5 0-24 0,-3-1 24-16,2 0 2 0,0-3 8 15,5 2 7-15,7-1-31 16,10-8-13-16,5 1-4 16,17-3-2-16,8-10 0 15,9 1 0-15,-4-2 0 16,-1 2-5-16,-17 12-1 15,-16 1 0-15,-16 7-64 16,-8 6-107-16,-7 3-167 16,-11 5-362-16,-49 18-47 15</inkml:trace>
  <inkml:trace contextRef="#ctx0" brushRef="#br0" timeOffset="-58597.43">1058 16405 1041 0,'0'0'454'0,"0"0"-342"16,3-4 65-16,0 4 21 16,3 0-99-16,1 0-9 15,3 0 29-15,11 0 2 16,-1-4-14-16,11-6-17 15,9-3-39-15,7-9-23 16,6 0-13-16,3-2 0 0,-4 2-15 16,-8 9-1-16,-11 0-10 15,-8 9-58 1,-7 2-82-16,-7 4-148 0,-9 2-403 16,-22 5-477-16</inkml:trace>
  <inkml:trace contextRef="#ctx0" brushRef="#br0" timeOffset="-44337.25">2423 15815 976 0,'-4'0'288'0,"4"0"-163"15,-1 0-58-15,-1 0 8 0,2 0-43 16,0 0 5-16,0 0 86 16,-3 0-6-16,3 0 2 15,0-4-19-15,0 4-34 16,0 0-18 0,-4 0-10-16,4 0-5 0,0 4 4 15,0-8 7-15,0 4 17 16,0 0-26-16,0 0-4 15,0 0-2-15,0 0-4 16,4 0-7-16,-4 0 5 16,3 0 11-16,-3-5-1 15,0 5 12-15,0 0-15 16,2-4 12-16,-4 0 6 0,-1-5-37 16,-3 1-11-1,1 2 1-15,1-3-1 0,-1-1 1 16,1 8-1-16,-3-7 0 15,0 5 0-15,3-2 2 16,-5 6-2-16,1 0-6 16,-2 0-11-16,-1 0 4 15,-5 0-14-15,3 2 6 16,3 2 4-16,-2 0 11 16,3 0-3-16,5 1 0 15,-3-3 8-15,2 1-5 16,1 4-3-16,2-2 8 15,0-1-12-15,-1-2 7 0,3 4-8 16,-2 4 13 0,-2 1 0-16,-3 1 0 0,2 1 0 15,1-3-1-15,2-1 1 16,2-2-6-16,0 3 5 16,2-6-8-16,2 2 4 15,1 2 0-15,6 1-2 16,0-3 8-16,5 5-11 15,7-7 11-15,2 6-6 16,7-6 5-16,2 5-1 16,-1-3-5-16,1 1-5 15,-1-7 4-15,0 5 8 16,1-5-1-16,-8-5 0 16,4 5 1-16,-6-3 0 15,-6 3-1-15,0-4 0 16,-5 4 0-16,-5 0-1 15,0 0-8-15,-2 4-2 0,-4-4-3 16,3 3-9-16,-5-3-3 16,-5 6-9-16,3 2 6 15,-2 1 19-15,-3 5-2 16,-2-2 4-16,-4 3 0 16,-7 6-2-16,0-3 2 15,0-4 3-15,1 0 5 16,2-7-1-16,3-2 2 0,6-5 0 15,-1 0 18 1,-5 0-6-16,3-8 21 0,-3-6 0 16,-1-4-9-16,7-12 10 15,0-6-25-15,11-4-9 16,6-1-9-16,10 1-7 16,6 0-77-16,4 8-110 15,45-26-436-15</inkml:trace>
  <inkml:trace contextRef="#ctx0" brushRef="#br0" timeOffset="-43600.42">2795 15593 1137 0,'0'0'260'15,"0"-5"-110"-15,0 4 24 16,0-2-38-16,2 2-23 16,-2 1 7-16,0 0-3 15,-2-3-41-15,2 3 25 0,2 0-32 16,-2 0-20-16,0 0-13 15,0 0-4-15,-2 3 10 16,4-3-15-16,-2 0-12 16,0 0-9-16,0 0-6 15,6 10-1-15,-4 2 1 16,8 4-1-16,-1 8 0 16,6 4 1-16,-1 8 6 15,3 4-6-15,3-6 0 16,-5 2 0-16,-3-7 0 15,-1-4 0-15,-5-11 0 16,-2-3 0-16,-4-4 1 16,0-3 0-16,2-4 10 15,-4-4-11-15,4 4-7 16,-2-3-40-16,0 0-65 0,2 0-152 16,-4-28-568-16</inkml:trace>
  <inkml:trace contextRef="#ctx0" brushRef="#br0" timeOffset="-43286.56">3111 15712 1347 0,'0'-3'604'16,"-2"3"-431"-16,2 0-46 16,0 0-11-16,0 0-46 15,0 0-29-15,0 0 4 16,0 0-14-16,0 0-5 16,0 0-17-16,0 0-9 15,0 0 0-15,0 3-18 16,0-3-55-16,0 0-107 15,4 0-171-15,-2 6-15 16,20-1-396-16</inkml:trace>
  <inkml:trace contextRef="#ctx0" brushRef="#br0" timeOffset="-42733.49">3381 15502 1109 0,'0'0'167'15,"2"0"-61"-15,-2-4-37 16,0 4 35-16,4 0 23 16,-8 0 41-16,4 0 15 15,0 0-37-15,-2 0-32 16,2 4-18-16,0-4-41 15,0 2-31-15,2 2-24 16,2 4 0-16,0 10-6 0,3 5 6 16,5 3 1-1,1 6 0-15,5-2-1 0,1-2 0 16,2-2-10-16,-1-7-4 16,-5-6 2-16,-1-9 7 15,-1-4 5-15,5-8 20 16,7-3-10-16,6-6 1 15,2-5-10-15,-4-4 14 16,-3-2 30-16,-5-2 15 16,-10 3 9-16,-6 13-6 15,-3 2 5-15,-2 10-28 16,0 2-10-16,0 0-18 16,0 2-5-16,0 1-7 0,0-2-14 15,0 12-4 1,2-4 2-16,2 13 16 0,1 11 0 15,-1 1 0-15,0 6-1 16,4-4-11-16,-6-1-40 16,-1-3-11-16,4-11-8 15,-2-5-7-15,-1-8-48 16,2-3-69-16,-2-10-160 16,25-13-165-16</inkml:trace>
  <inkml:trace contextRef="#ctx0" brushRef="#br0" timeOffset="-42229.15">4229 15205 1192 0,'-2'0'244'0,"0"0"-97"15,-1 0-18-15,1 0-10 16,0 0-43-16,-2 0 8 0,0 3 12 16,-1-2-19-16,-1 3-20 15,-2 5-35-15,-5 5-7 16,-1 8 9-16,-6 11-6 15,3 6-7-15,0 10-10 16,-1-4-1-16,7 8-1 16,1-7 1-16,5 2 0 15,8-8 0-15,1-4-8 16,6-6 8-16,-1-8-9 16,9-9-1-16,-1-7 4 15,5-1 6-15,1-7 0 16,3-7 7-16,-4-4 1 15,-1-7 7-15,-6-4 45 16,-8 2 42-16,-5 0 24 16,-11 4-24-16,-6 4-54 0,-14 6-48 15,-7 3-12 1,-7 10-77-16,1 4-113 0,2 4-299 16,-20 27-309-16</inkml:trace>
  <inkml:trace contextRef="#ctx0" brushRef="#br0" timeOffset="-41336.39">4410 15284 630 0,'0'0'261'0,"-3"0"-14"16,1 0-40-16,2 0-13 15,0-4 52-15,-2 4-30 16,2-4-48-16,-4 4-56 16,2-4 5-16,-1 0-39 15,1 2-34-15,0-6-7 16,2-1-25-16,-2 3-10 16,2-7-2-16,4 5-5 15,-2-5-7-15,9 8-5 16,5-9-5-16,2 10 4 0,11-6 16 15,2 3-8-15,2 1 4 16,-4 2 4-16,0-1-11 16,-11 3 2-16,-2-1 11 15,-10 3-1-15,-3 0 1 16,-1-2 30-16,-2 2 15 16,0 0-6-16,2 0-9 15,-4 2-8-15,4-2-7 16,-2 0-6-16,-2 0 3 15,2 3 5-15,0-3 1 16,0 2-6-16,0-2 0 16,0 1 1-16,-2 3-11 15,2 0 5-15,0 10 14 0,0 8-1 16,-3 6-5-16,1 11-2 16,-5 1-12-16,1 4-1 15,-3 6 1-15,5-2-1 16,-1 2 1-16,2-4 1 15,3-3-2-15,-2-6-9 16,2-6-12-16,0-5-6 16,0-6-12-16,0-5-6 15,0-8-17-15,2-3-14 16,-2-4-19-16,3-4-4 16,-1-1-33-16,1-1-78 15,1 3-135-15,1-15-197 0</inkml:trace>
  <inkml:trace contextRef="#ctx0" brushRef="#br0" timeOffset="-41068.32">4575 15396 499 0,'0'-6'1085'16,"0"3"-797"-16,2 0-6 0,0 2-102 15,1 1-60 1,1 1-75-16,4 2-32 0,13 6-7 16,4 3 0-16,10 3-6 15,3 2-46-15,-3 1-194 16,30 4-551-16</inkml:trace>
  <inkml:trace contextRef="#ctx0" brushRef="#br0" timeOffset="-37476.2899">526 17513 908 0,'-4'0'541'0,"0"-1"-482"15,-5 1-16-15,-1 1-20 16,4-1-22-16,1 4 0 0,3-4-1 15,0 5 47 1,2-5 88-16,-2 0 25 0,-1 0-53 16,0 4-8-16,-3 0-51 15,-2-3-17-15,3 4-7 16,-3-2-7-16,-2 1-1 16,4 5-7-16,-1-3 2 15,1-2-2-15,1 0 1 16,0 6-4-16,3-6-6 15,-2 3 1-15,1-1-1 16,1 7 0-16,0 1-1 16,4 0 1-16,3 4 0 15,1 0 0-15,10-2-9 16,-3 2 8-16,5 1 0 16,3-6 0-16,-6-1 0 0,3-6 0 15,-7-2 0 1,0-4 1-16,-6 0 0 0,1 0 12 15,-3-8 9-15,3 2 17 16,0-7-2-16,-1-8 1 16,2-3 4-16,-5-2-2 15,-2-4-9-15,-2 2-9 16,-5-8 13-16,-2 0-8 16,-2-5-13-16,0-3-11 15,2 0 22-15,3 8-6 16,1 0-6-16,5 13-5 15,0 10 4-15,0 5-10 16,0 8 14-16,0 0-7 16,0 4-8-16,0-4 0 0,2 4-1 15,-4-4-8-15,2 2 1 16,0 2 2-16,2 8 2 16,3 2 4-16,3 9 1 15,4 4-1-15,1 3 1 16,1 2-1-16,-3-2 1 15,6 2-1-15,-3-5-13 16,1-5 12-16,3 0 0 16,0-5-19-16,4-2 4 15,-4-5-14-15,1 2-27 16,-2-7-26-16,-4-4-65 16,5 3-139-16,9-9-395 15</inkml:trace>
  <inkml:trace contextRef="#ctx0" brushRef="#br0" timeOffset="-36410.21">547 17165 800 0,'0'0'822'16,"0"0"-723"-16,6 3-75 15,3 2-22-15,7 5 22 16,8 2 0-16,0 5 1 15,5 2 11-15,-2 4 53 16,2 0-7-16,0 4-35 16,0-6 17-16,2 9-8 15,0-2-20-15,3 4-3 16,-3 2-14-16,-4-2-13 16,0 0 6-16,-3 3-10 15,-6 1-2-15,-4-4 7 0,-1 2-7 16,-9-3-1-16,-2-2-5 15,-2 1 6-15,-4-2 0 16,-1-6 1-16,-3 5-1 16,-1-6-2-16,0-3 1 15,0-4-8-15,-7 4-2 16,3-5 5-16,-5-3 6 16,-4-3 0-16,2 0 1 15,-7-5 5-15,-2 0 1 16,0-2 5-16,-2 0-1 15,-1-2 1-15,1 0-6 16,0-5 1-16,-2 3-1 16,-1-9 9-16,3 0 11 0,4-5 22 15,-2-4-14 1,2-6-5-16,4-2 2 0,-2 2-11 16,2 2-14-16,-1 0-6 15,4 2 9-15,-2 2-7 16,3 0 10-16,0 0 0 15,5-5 10-15,1 6-7 16,1-8 9-16,4-1-4 16,1 6 1-16,3-2-9 15,2 0-3-15,2-2-3 16,0-2-6-16,4 2 0 16,5-6-1-16,3-2 1 15,7 0 0-15,10-12 0 16,7 2-4-16,9-3 4 0,1 9 22 15,-3 12-10-15,-8 6-10 16,-6 8 2-16,0 6-4 16,-7 4 0-16,-2 4 0 15,-7 0-13-15,-3 4 12 16,-6-4 1-16,-2 4-10 16,-2 0 10-16,5-4 0 15,-3 6-5-15,-2-6 5 16,2 0 0-16,0 0 0 15,-2 0 0-15,0 0 6 16,2 0 0-16,-4 0 7 16,2 0-12-16,0 0 1 15,-2 0-2-15,2 0 1 0,0 0-1 16,0 0 0 0,0 0-1-16,0 0-1 0,0 0-7 15,0 0 3-15,0 0-45 16,0 8 15-16,0-8-43 15,0 5-61-15,2-2-71 16,-2-3-239-16,-15-8-200 16</inkml:trace>
  <inkml:trace contextRef="#ctx0" brushRef="#br0" timeOffset="-30592.65">1288 17173 495 0,'0'0'78'15,"0"0"-54"-15,3-5 63 16,-3 2 33-16,2-1-21 16,0-1 39-16,-2 4-28 15,2 1-44-15,-2-4 10 16,-2 4 1-16,2 0 1 15,-2 0-8-15,0 0 22 16,2 0-5-16,-3 0-29 16,3 0 17-16,0 0 2 15,0 0-11-15,0 0-21 0,0-4-9 16,0 4-9-16,0 0-2 16,0 0 2-16,0 0-4 15,-2 0-4-15,2 0 7 16,0 0-7-16,-2 0-4 15,2 0-4-15,0 0-4 16,2 0-7-16,-2 0 2 16,0 0-1-16,0 0-1 15,-2 0 9-15,4 0-7 16,-2 0-1-16,-2 0 0 16,2 0 5-16,0 0-5 15,0 0 1-15,0 0-1 16,0 0 5-16,0 0 8 0,0 0 5 15,0 0 4 1,0 0 1-16,0 0-2 0,0 0 11 16,0 0-1-16,0 0-5 15,0 0-5-15,0 0-1 16,0 0 2-16,0 0-5 16,0 0 1-16,0 0-8 15,0 0-11-15,9 0-1 16,-9 4-21-16,4 0 8 15,0 6-3-15,8 4 17 16,-1 8 1-16,-3 0 0 16,4 0-1-16,-1 0 2 15,-4-4-1-15,0 3 1 16,-5 2 2-16,0-9-4 16,0-1-1-16,-2-4 1 0,0-5 0 15,0 2 11-15,0-6-4 16,0 0 2-16,0-2 3 15,0-2 3-15,3 4 6 16,-6-8 2-16,1-5-16 16,-2-14-7-16,-3-9 0 15,0-8-6-15,1-6 6 16,3 1 0-16,3 9-1 16,-2 5 1-16,2 20 1 15,0 1 1-15,2 10-2 16,-2 4-1-16,0 0-5 15,-2 4-7-15,2-4-7 16,0 6-16-16,5 8 12 0,1 7 5 16,3 2 18-16,0-1-12 15,0-4 5-15,0-4 7 16,2-9-11-16,-5-1 6 16,3-4 6-16,5-10 6 15,4-3 5-15,0-9-5 16,1-6 3-16,-1 3-8 15,-7 2 1-15,1 2 13 16,-8 10 15-16,-4 3 10 16,0 8-14-16,0-6-7 15,0 6-5-15,0 0-5 16,0 6-8-16,3-6 11 0,-3 0-6 16,0 0 0-16,0 4-6 15,-3 0 0-15,6 1-15 16,-1 12-4-16,3 11 18 15,10 12 1-15,0 5 10 16,1-5-10-16,1 0 0 16,0-8-15-16,-4-6 6 15,-5-12-24-15,-3-7-30 16,2 2-85-16,-5-9-115 16,-2 0-335-16,9-30-304 15</inkml:trace>
  <inkml:trace contextRef="#ctx0" brushRef="#br0" timeOffset="-30155.25">1825 17079 590 0,'0'0'828'0,"0"0"-746"15,0-5-23-15,5 1 38 16,-3 4-4-16,0 0-30 15,-2 0 47-15,0 0 32 16,-2 0-25-16,-3 4-60 16,1 1-31-16,-5 8-17 15,-2 6-9-15,0 8 0 16,1 12 0-16,0-4-18 16,10 2-7-16,2-9 13 0,6-1 4 15,4-14-4-15,0-1-7 16,-2-6 5-1,4-8 14-15,1-6 23 0,6-11-10 16,0-2-5-16,2-5-5 16,-5-6 3-16,-5 2 0 15,-1 6-6-15,-8 2 6 16,0 9-3-16,-4 12 1 16,0 1-3-16,0 0-2 15,0 1-16-15,3 12-4 16,0-3 21-16,4 12 0 15,5 4-1-15,1 0-80 16,-4-2-135-16,0-6-111 16,-4 4-355-16</inkml:trace>
  <inkml:trace contextRef="#ctx0" brushRef="#br0" timeOffset="-29388.77">1979 17004 1118 0,'5'-6'284'0,"4"-2"-212"15,4-2-33-15,5-2 13 16,3 2-8-16,0-2 19 16,-1 8 22-16,-11 2-23 15,-5 2-23-15,0 2-12 16,0 10 1-16,2 7-1 0,3 6-15 15,-5 11 3-15,0 0-6 16,-4 0 0-16,0-5-9 16,-2-7 0-16,-2-8-7 15,2-10 7-15,2-2 0 16,0-8 25-16,2 4 11 16,-2-6 29-16,2-6-43 15,0-11-17-15,0-8-4 16,3-6-2-16,0-3 2 15,-1 0 18-15,4 6 33 16,-1 5-20-16,0 12 13 0,-2 3 16 16,-3 10-16-1,-2 4-25-15,0 4-4 0,-2-4-5 16,0 2-11 0,2 2-11-16,0 4-8 0,0 7 17 15,2 2-7-15,2 10 3 16,1 4 3-16,1-5 3 15,3 2-12-15,3-6-11 16,-4-4-19-16,3-5 26 16,3-6-11-16,3-5 10 15,4-7 16-15,3-8 1 16,3-5 8-16,0-4-8 16,-3-10 0-16,-4-4 12 15,-2-4 2-15,-9 4-13 0,0 5 38 16,-7 14 20-16,0 7-19 15,-2 6-11-15,0 4 4 16,0 0-20-16,0 0-12 16,0 6-1-16,0 2-30 15,2 3 9-15,3 8 6 16,0 1 14-16,5 6 1 16,-3-4-1-16,3 4 1 15,-2-3-23-15,3-2-20 16,-1-3 13-16,-4-4-9 15,0-5-9-15,3-9-32 16,3-5 1-16,-3-2-41 16,1-8-165-16,0-3-96 0,-22-52-703 15</inkml:trace>
  <inkml:trace contextRef="#ctx0" brushRef="#br0" timeOffset="-29185.47">2456 16605 1403 0,'0'0'520'0,"0"0"-382"16,0-4-7-16,2 4-52 16,-2 0-49-16,0 0-30 15,2 4-11-15,-4-4-80 16,4 10-161-16,-2 4-18 15,5 44-252-15</inkml:trace>
  <inkml:trace contextRef="#ctx0" brushRef="#br0" timeOffset="-27012.66">2547 16954 1507 0,'3'-4'319'0,"-1"4"-119"16,0-4-32-1,2-2-53-15,0 2-65 16,4-8-35-16,0 2-14 0,5-8 9 16,0 1-1-16,4-6-9 15,1 4 0-15,-3 8-9 16,1 1 8-16,-3 2-8 15,-4 8-4-15,0 0-1 16,1 12-4-16,-3-2-1 16,-1 8 1-16,-2 8 10 15,-4 0-7-15,-2 3 14 16,0-8 2-16,-4-3 0 16,4-6 1-16,0-11-2 15,-1-1-1-15,3 0 1 16,3-1 14-16,-1-6-4 0,0-6-10 15,4-7-1 1,-2-10-14-16,5-1 9 0,-1 0 4 16,4 9 1-16,-3 8 0 15,-3 4-8-15,3 6-1 16,-1-1-1-16,6 5 10 16,-2 0-17-16,-3 9 12 15,-3 1-2-15,3 4-7 16,-5 2-4-16,-3 4 18 15,-1-1-11-15,-1-4 2 16,-1-1 8-16,0-10-4 16,2 0 6-16,0-4 0 15,0-4 23-15,2-4 7 16,0-6-9-16,3-8-20 0,2-6-1 16,4-2 6-16,3 2-6 15,-6 7 1-15,0 7 1 16,-1 5-2-16,-1 5 0 15,-2-1 1-15,-2 10 4 16,-2-1-4-16,7 5-1 16,-5 4 6-16,4 1-5 15,2 3 1-15,-4 2-2 16,2-5-4-16,-1-3 4 16,1-5 9-16,1-1-9 15,2-1-3-15,0-8 3 16,4-1 0-16,5-1 1 15,-4-11 5-15,8-1 0 16,-6-8 0-16,-3-1 26 0,-3 0 16 16,-4 1 18-1,-4 3 1-15,-2 9-16 0,-2 10-24 16,2 4-19-16,0 0-8 16,0 4-23-16,0-4-14 15,0 6-23-15,2 2 15 16,0 6 39-16,0 8-6 15,5-4 6-15,-3 4 5 16,6-3-6-16,0-3-25 16,-3-7 4-16,1-4-13 15,4-5 13-15,5-5 28 16,2-4 1-16,5-7 1 16,0-9-2-16,3-5-2 15,-4 0 2-15,-5 2 6 0,-5 6 3 16,-5 4 34-16,-2 8-4 15,-4 6-7-15,2 1-10 16,-4 3 10-16,0 0-1 16,0 0-1-16,-4 0-19 15,4 3-1-15,-2-3-9 16,-2 5-1-16,4 12-17 16,-2 2 17-16,2 8-1 15,0 3 0-15,2 2 0 16,8 0 1-16,-1-5-28 15,-1-13-2-15,8-2-32 0,4-12 4 16,-2-4 13 0,5-10-45-16,-7-4-135 0,1 0 63 15,-11 2-68-15,-3 1 16 16,-6 7 29-16,-1 7 53 16,-7 1-58-16,2 1 17 15,2 7 101-15,1-8 47 16,2 5-83-16,4-1 45 15,0-4 63-15,4 3 37 16,-2-6 50-16,-2 3 45 16,0 0-10-16,0 0-8 15,0 0-44-15,0 3-40 16,0-3-21-16,0 0-9 16,0 0 0-16,0 0 45 15,0 0 65-15,0 0-37 0,0-3-4 16,0 3-3-16,0 0-24 15,0 0 0-15,0 0-6 16,0 0-1-16,0 0 1 16,0 0-26-16,0 0-3 15,0 0-6-15,0 0-1 16,0 0 1-16,0 0 8 16,0 0 21-16,0 0 63 15,0 0-13-15,0 0-19 16,0 0-25-16,0 0-15 15,0 0 3-15,0 0-6 16,0 0 2-16,0 0-1 16,0 0 37-16,6-13-10 15,-3 9-32-15,0-1-13 0,8-8 16 16,-3 4 4-16,1-6-3 16,3-1 19-16,0-1-2 15,5-4-19-15,0-1-10 16,5 0 6-16,-7 0-6 15,2 9 5-15,-5 4-1 16,-7 5-10-16,0 8-7 16,-5 0-16-16,4 7 4 15,1 2 17-15,-3 9-14 16,0 4 5-16,-2-4 5 16,-2 4 6-16,0-6 0 15,-3-4 2-15,1-6-3 16,-1-1 2-16,5-5-1 0,-2-4 9 15,4-4 6-15,0-5 4 16,1-1-19-16,1-8-3 16,5-8 3-16,1-6 3 15,5 2-3-15,0 4-11 16,-1 13 11-16,-3-2 0 16,-3 7-18-16,-3 8 10 15,0 4-22-15,-3 4 12 16,2 5 9-16,3-2 8 15,-5 5 0-15,0-6 0 16,0 2-8-16,-2-6 8 0,2-2 0 16,-4 0 1-1,2-4 8-15,2-4 2 0,4 0-9 16,0-6-1-16,5-12-16 16,5-1 16-16,1-4 6 15,6 4 5-15,-5 2 28 16,6 3 0-16,-4 2-8 15,5 6 13-15,-8 2-7 16,-5 2-11-16,-1 6-7 16,-11 10-7-16,2-2 5 15,-2 6-1-15,2 4 1 16,0 0-5-16,0-1-3 0,0-8-8 16,4 1-1-1,2-6 5-15,7-4-5 0,6-4-1 16,4-6-20-16,4-5-12 15,0-4-13-15,-2 0-7 16,-12 6-17-16,-9 3-74 16,-6 10-179-16,-40 4-433 15</inkml:trace>
  <inkml:trace contextRef="#ctx0" brushRef="#br0" timeOffset="-26247.5099">4494 16181 1309 0,'3'-8'187'0,"-3"3"62"16,2-7-3-16,-2 8-75 15,-2 2-90-15,-1 2 14 16,3 0 1-16,-2 0-38 16,0 0-16-16,0 4-28 15,-10 2-13-15,1 7-1 16,-6 6-1-16,-3 12-11 16,2 0 11-16,5 8-5 15,8-3 5-15,10 0-25 16,8-10 1-16,7-2 23 15,11-12-1-15,5-6 3 16,7-8 9-16,-4-11 9 0,-1-4-18 16,-11 4-7-1,-7-1-25-15,-13 8-97 0,-7 3-186 16,-31-1-401-16</inkml:trace>
  <inkml:trace contextRef="#ctx0" brushRef="#br0" timeOffset="-24836.37">4682 16258 1356 0,'-3'0'248'0,"6"-4"-11"16,-6 0-20-16,3 2-88 0,0 2-57 15,0 0-36-15,-2 0-13 16,0 0-11-16,-2 4-12 15,-1 2-8-15,-4 9 2 16,-4 2 5-16,2 5-5 16,2-1 6-16,4 2 0 15,5-5-19-15,5 1-26 16,-1-3-27-16,5-10 27 16,0-3 21-16,6-3 24 15,3-9 6-15,-2-3 20 16,4-2-16-16,-6-4-4 0,-1 0 2 15,-5 0-7 1,-3 6-1-16,-2 1 1 0,-1 3 1 16,0 4-2-1,-2 4 15-15,-2 4-15 0,2-4-7 16,0 4-11-16,2 0-9 16,0 1 19-16,5 5 8 15,-1-2-1-15,6-4 1 16,-3 6 0-16,-1-10-1 15,1 0 7-15,3-5-6 16,-3-4 18-16,1 1-17 16,2-11-1-16,-1 5 0 15,-2-3 1-15,-4-6 0 16,-5-2 5-16,0 6 8 0,-5 1 8 16,0 6 5-1,-4 11-21-15,5-8-4 0,4 9-2 16,-2 0 0-16,4 0-9 15,0 0-6-15,5 0-23 16,-3 0 4-16,1 0 16 16,4 0 18-16,2 0 10 15,9-4-9-15,-3 0 8 16,4 0-3-16,-5 2 0 16,-5-2 14-16,1 0 19 15,-7 4-21-15,-2 4 9 16,-1 0-17-16,0 0 7 15,0 6-11-15,1 7 4 16,-1 2-8-16,0 7-2 16,-2-4 0-16,2 1-21 0,-2-10 4 15,2 1 1-15,-1-10-10 16,7-4-35-16,1 0 20 16,2-9 41-16,0-4-8 15,2 0 8-15,3-14 0 16,0-1 1-16,-5 2-1 15,2-8 0-15,-4 6 1 16,-4-3 6-16,-5 14 11 16,-2 3-3-16,-5 8 2 15,2 2-2-15,2 4 0 16,-1 0-15-16,4 0 0 16,0 0-7-16,0 0-4 0,0 0-20 15,0 0 7 1,4 2-9-16,-2-2 1 0,4 0-17 15,3-2 13-15,5 2 30 16,7-9 5-16,2 3 1 16,2 3 0-16,-10-5 29 15,1 4 6-15,-11-2 20 16,1 3 17-16,-4 2-16 16,0 1-11-16,-2 0-14 15,2 0-10-15,0 0-7 16,1 0-5-16,-3 0 9 15,2 0-17-15,-2 0 10 16,0 0-11-16,-2 0 0 0,-1 0 0 16,3 1 1-1,0-2 0-15,-2 2 10 0,2-1-1 16,0-1 7-16,-2 1-11 16,2 1-6-16,0-1 0 15,-2 0-1-15,2 0-5 16,0 0-4-16,-2 3 4 15,2-3 5-15,0 0 1 16,2 0 1-16,-2 0-1 16,2 0 1-16,-2 0 0 15,0 0 11-15,2 2-12 16,-2-2 0-16,0 4-6 16,2 0-1-16,-2 4 6 0,3 6 0 15,2 4 0 1,-1 0 0-16,5 0 1 0,1-6 0 15,4 5-1-15,3-6 0 16,2-3 1-16,1-4 0 16,-5-2 0-16,-1-2-1 15,1-2 0-15,-6 0-7 16,-2-4-22-16,0-3-30 16,-1 3-70-16,-4 4-169 15,-10-15-240-15</inkml:trace>
  <inkml:trace contextRef="#ctx0" brushRef="#br0" timeOffset="-24476.18">5442 15949 1354 0,'2'-3'351'0,"-2"3"-100"16,2 0-55-16,-2 0-67 15,1 0-52-15,-1 0-38 16,3 0 13-16,-1 3-31 16,1-3 0-16,-1 6 5 15,7 2-4-15,-4 2 2 16,5 7 8-16,-3 5-23 15,0 0-8-15,-3 0 5 16,1 2-6-16,-5 2-30 0,-5-8-17 16,5-5-28-16,5 0-19 15,-5-11-5-15,0 0-14 16,-5-4-46-16,-2 0-193 16,-19-34-761-16</inkml:trace>
  <inkml:trace contextRef="#ctx0" brushRef="#br0" timeOffset="-24329.89">5410 15775 1066 0,'5'0'229'16,"1"2"-229"-16,3 2-3 15,3 4-79-15,7 24-248 16</inkml:trace>
  <inkml:trace contextRef="#ctx0" brushRef="#br0" timeOffset="-23870.3">5560 16022 520 0,'2'0'315'0,"0"0"-128"16,5-6-22-16,-1 3-18 16,1 2-37-16,2-3-40 15,-2 0 43-15,1-7 38 16,-1 4-20-16,2-6-8 15,2 3-30-15,-4-4-33 16,0-4-6-16,-3 0 7 16,3 1-10-16,-5-4-18 15,0 11 0-15,-2 4 11 16,-2 2-22-16,-4 4-21 0,3 0-1 16,-1 6-9-16,-5 2-1 15,0-2-7-15,-4 11-2 16,3 4 7-16,4 2 4 15,2-1-1-15,4 0-34 16,2 2-13-16,2-6-7 16,7-6-16-16,1-3-44 15,10-4-50-15,2-10-46 16,40-16-271-16</inkml:trace>
  <inkml:trace contextRef="#ctx0" brushRef="#br0" timeOffset="-23293.2">5856 15873 887 0,'0'0'296'0,"0"0"-125"15,-3 0-29-15,-1 0-16 16,0 0-30-16,-7 4-63 16,1 6 12-16,-2-1 87 15,-7 0-63-15,2 5-39 0,1 4-12 16,-1 4-18 0,5-1 5-16,5-3-13 0,3 2-1 15,6-4-61-15,5-7-32 16,1 2 24-16,8-7 15 15,5-4 22-15,0-6 34 16,1-6-5-16,-1-2 12 16,-3-8 18-16,-2-2 79 15,-3-7 41-15,-2-3-30 16,0-6-21-16,0-2-39 16,3-2-13-16,-3 4-2 15,-4 7 36-15,0 16-11 16,-5 3-2-16,-2 10 5 15,2 4-17-15,-2 0-28 16,0 2-7-16,2-2-3 16,-2 4-6-16,0 4-16 0,2-2 6 15,3 11 9-15,-1 8 1 16,0 3-1-16,-2 5 1 16,-2 2 1-16,2 1-1 15,-2-2-5-15,0-1-58 16,3-7-58-16,2-8-17 15,-3-6-83-15,2-2-79 16,7-10-195-16</inkml:trace>
  <inkml:trace contextRef="#ctx0" brushRef="#br0" timeOffset="-22196.04">1629 17802 1027 0,'-2'0'344'16,"2"0"-202"-16,-2 0 56 15,0 0-9-15,2-4-78 16,2 4-69-16,-2 0-10 16,2-4 10-16,0 4 6 15,-2 0-3-15,5-4-12 16,-3 4 24-16,4-6-6 15,8-5-27-15,11-4-18 16,15-12-6-16,13 0 1 16,3-3 0-16,-1 6-1 15,-3 3-1-15,-10 2 0 0,-9 2 0 16,-10 8-10-16,-15 5-58 16,-8 4-48-16,-2 4-111 15,-7 4-99-15,-42 24-131 16</inkml:trace>
  <inkml:trace contextRef="#ctx0" brushRef="#br0" timeOffset="-21891.23">1825 17710 1179 0,'0'0'478'0,"0"0"-340"16,2-2 45-16,-2 2-9 15,0-4-84-15,0 4-31 0,0 0 20 16,3 0-22 0,-3 0-15-16,2 6-9 0,3 2-19 15,3 4 35-15,11 8-17 16,-2 6-22-16,3 10-8 16,3 0 5-16,-6 4-6 15,1-5 0-15,-3-3-1 16,1-6-1-16,-7-12-24 15,-5 0-34-15,-1-11-34 16,-1-3-13-16,0 0 2 16,0-13-29-16,5-1-190 15,19-70-225-15</inkml:trace>
  <inkml:trace contextRef="#ctx0" brushRef="#br0" timeOffset="-21012.3099">2193 17664 1101 0,'0'-4'319'15,"0"4"-242"-15,0 0-26 16,0-4 51-16,0 4-53 16,2 0-10-16,-2 0 42 15,0 0-4-15,2 0-22 16,-4 0 14-16,2 0-25 15,0 0-26-15,0 0-12 0,2-4 2 16,-4 8-8-16,4-4-1 16,-2 0 0-16,5 0 0 15,-5 0 0-15,0 0 1 16,0 0-38-16,2 0-11 16,-2 0 7-16,3 0 13 15,-3 0 16-15,2 0-2 16,-2 0 13-16,-2 0-7 15,2 0 2-15,-3 0 1 16,3 0-2-16,0 0 1 16,0 0 6-16,0 0-5 15,0 0 5-15,3 0 1 16,-3 0 6-16,0 0 12 0,2 0 8 16,-2 0 1-1,0 0 6-15,2 0-5 0,2 0 16 16,3 4 8-16,2 0-8 15,6 2-26-15,-4 5-8 16,3 4 8-16,-3 3-10 16,3-1 4-16,-3 2-12 15,-5-1 0-15,4-6 0 16,-4 2-6-16,-4-6-1 16,0-4-4-16,-2-2 5 0,0-2-7 15,0 0 11 1,-2-6-40-16,-4-6-76 0,-2-10-23 15,0-6-32 1,-3-2 43-16,1 1 52 0,0 8 52 16,5 3 13-16,1 10 12 15,2 4 1-15,2 3 8 16,0 1-2-16,0 0-5 16,0 0 6-16,0 0-7 15,2 0-7-15,0 0-5 16,7 1 0-16,1 3 11 15,4-4 0-15,-1-4 1 16,6-2 1-16,-4-2 29 16,5 2 23-16,-2-6 25 15,-3 6 18-15,-1-2-20 0,-5 4 2 16,-5 4-3 0,-2 0-19-16,1 0-23 0,-3 4-8 15,0-1-4-15,2 12 18 16,2-1-9-16,1 7-16 15,4 2-14-15,-5-4 0 16,1-2-30-16,-1-3-54 16,0-1-150-16,2-13-48 15,19-15-77-15</inkml:trace>
  <inkml:trace contextRef="#ctx0" brushRef="#br0" timeOffset="-19590.89">2618 17512 502 0,'0'0'599'0,"0"0"-527"16,-2 1-44-1,4-1 10-15,-2 4-14 0,0 1 22 16,0 3 28-16,-2 1 4 16,0 6-12-16,-2 1-42 15,-3 1-14-15,5 2-4 16,-3-5-12-16,5 0-4 15,2-6-26-15,3-8-27 16,2 4-5-16,4-8 59 16,9-4-7-16,-3-6 7 15,6-4 0-15,-5-4 1 16,-1 0 8-16,-5 3 7 16,-6 10 62-16,-1 1 5 15,-5 3-38-15,2 10-12 16,0-5-2-16,0 8-22 0,8-2 0 15,-2 1 0-15,3 2 0 16,-1-3-9-16,-5-2-16 16,5 0-38-16,-8-4 42 15,0-4-8-15,0-4 17 16,3-7-16-16,-3 2 1 16,3-9 16-16,-3-1 11 15,-2-4 6-15,3-8 31 16,-3-1 50-16,2 1-45 15,0 8 57-15,-2 10 39 16,2 6-9-16,-2 7-55 0,0 4-29 16,0 0-18-16,2 4-20 15,-2-4-6 1,7 11-1-16,-3 2 19 0,6 9 10 16,-2 8-16-16,1 10-11 15,5-4 5-15,-6 5-7 16,1-1-10-16,1 0-23 15,-2-4-20-15,3-8-31 16,1-2 0-16,-4-3-39 16,1-10 39-16,3-5 53 15,-6 0 31-15,1-6-17 16,-1-2 5-16,3-6 12 16,3 2-1-16,-2-10-20 15,6-4-75-15,-3-8-25 0,1 4 59 16,-5-6-8-1,-7 2 38-15,-4-1 32 0,-10 5 12 16,-5 13 21-16,-3-4-24 16,-5 11-9-16,3-2-7 15,2 4-9-15,7 4-17 16,3-8 22-16,10 1 5 16,8-10-81-16,0 3-84 15,10-4 81-15,-4-4 44 16,-1 0 46-16,0-3 25 15,-4-6 7-15,0 5-8 16,-4-4 87-16,6-2-6 16,-3-2-5-16,-1 6 23 0,2-2 18 15,-4 4-33 1,1 3 12-16,-1 7 0 0,-4 7 24 16,-1 1-18-16,-1 4-54 15,1 4-39-15,0-4-21 16,0 4-12-16,1 2-17 15,4 10 4-15,5 8 13 16,-2 10 4-16,3 6 4 16,1 2 4-16,-2 2-12 15,-1 0 1-15,-1 0 0 16,-2-4-1-16,-1 1-11 16,-3-13 2-16,2-2 2 0,2-8-13 15,-3-8-11 1,2-10-64-16,-3 0-5 0,7-6 59 15,4-8 11-15,7-6-31 16,0-9-11-16,0-2-5 16,-4-8 49-16,-7 3 7 15,-7 4-4-15,-9 10 25 16,-4 8 1-16,-5 10 0 16,-2 4-1-16,3 0 0 15,4 0-1-15,-1 0 1 16,10 0 30-16,4 0-1 15,3 0 38-15,2-4-17 16,0 4-31-16,1-6 5 16,6-1-13-16,8-2 5 15,5-5 17-15,6-5 0 16,8-2 33-16,-1 3 33 0,-3 0 2 16,-3 0-47-16,-14 10-5 15,-5 3-19-15,-7 5-9 16,-4 0-12-16,-2 5-7 15,1 3 8-15,3 10-9 16,-2 0 1-16,2 0 4 16,2 3-6-16,-4-2-7 15,1-1-9-15,-3-6-22 16,-2-2-50-16,-2-6-89 16,-1 0-78-16,3-4 19 15,-6-34-264-15</inkml:trace>
  <inkml:trace contextRef="#ctx0" brushRef="#br0" timeOffset="-19433.86">3526 16964 717 0,'2'0'616'0,"-2"0"-547"15,2 0-52-15,1 0-16 16,5 0-1-16,0 4-129 15,0 8-325-15</inkml:trace>
  <inkml:trace contextRef="#ctx0" brushRef="#br0" timeOffset="-19066.5">3859 16946 1493 0,'-2'0'373'0,"2"0"-157"15,0 0 6-15,-2 0-64 16,0 0-85-16,-3 0-53 16,3 0-3-16,-2 8-17 15,-5 6-10-15,0 8 1 0,-2 8 6 16,-3 2-8-1,7 4 4-15,7-4 6 0,10-1-29 16,9-14-8 0,13-2 37-16,11-15 1 0,5-10 19 15,1-8-1-15,-4 0 6 16,-12-4-24-16,-13 9 0 16,-11 3-8-16,-7 6-29 15,-4 4-107-15,-6 4-143 16,-3 6-282-16,-37 12-315 15</inkml:trace>
  <inkml:trace contextRef="#ctx0" brushRef="#br0" timeOffset="-18180.57">3285 17888 190 0,'-2'0'1040'15,"0"-1"-880"-15,-4 1-65 16,6-4 26-16,0 4-25 0,0 0-64 16,0-4 17-16,0 4 50 15,0 0 2-15,0 0-13 16,0 0-16-16,0 0-7 16,0 0 1-16,-2 0 10 15,2 0 4-15,0-5-16 16,2 5-19-16,1 0 3 15,0-4 9-15,-1 4-25 16,2 0-16-16,3-6-9 16,5-2-7-16,7-6 0 15,10 2-1-15,0-1 0 16,2-6-5-16,-6 11-2 16,-10-2 1-16,-9 6-10 0,-3 4-32 15,-3 4-34-15,0-4-79 16,-3 4-88-16,1 2-225 15,-15 12 112-15</inkml:trace>
  <inkml:trace contextRef="#ctx0" brushRef="#br0" timeOffset="-17955">3302 17987 1118 0,'2'0'281'0,"0"0"-178"0,6-6-13 15,5 6 39 1,7-4-64-16,7-5-43 0,4 0-5 16,1-5-17-16,-9-2-67 15,6 1-184-15,14-29-547 16</inkml:trace>
  <inkml:trace contextRef="#ctx0" brushRef="#br0" timeOffset="-16958.79">4193 17530 1020 0,'0'-8'228'0,"-2"3"-111"16,-2-4 51-16,2 0 41 15,-2 5-20-15,-1-2-78 16,1 3-14-16,-4-2-20 15,2 1-17-15,-1 0-12 16,-9 4-30-16,1 0-18 16,-7 8 1-16,-5-3-2 15,-2 4-6-15,-4 9 7 0,3 0-10 16,1 9 3 0,0-1 6-16,10 0-7 0,1-2 7 15,7-2 0-15,9-4-26 16,4-6-6-16,9 2 19 15,9-10 13-15,14 2 0 16,7-6 1-16,7-6 9 16,-2 6-8-16,-7-4-1 15,-16 8-2-15,-4 2 1 16,-11 10-8-16,-3-2-12 16,-5 4 6-16,-3 0 14 15,-1 4-11-15,-2-3 12 16,-5-6 1-16,-1 4 9 15,-1-12 16-15,-5 4-5 0,1-3-9 16,-2-6 0-16,-1-6-5 16,7-8 6-16,4-6-13 15,5-17-12-15,11-3-8 16,8-10 1-16,9-8-52 16,1 9-61-16,0 14-67 15,-8 13-88-15,-4 3-315 16</inkml:trace>
  <inkml:trace contextRef="#ctx0" brushRef="#br0" timeOffset="-16542.77">4214 17427 1255 0,'0'0'497'16,"0"0"-325"-16,0-4 55 15,0 4-64-15,0 0-50 16,2 0-50-16,0 0-5 16,-2-4 2-16,0 4-6 15,0 0-25-15,0 4-13 16,2 0-16-16,0 6 0 15,10 7 6-15,-1 2 0 0,2 12-6 16,-1-4 1-16,3 4 0 16,-3-1 0-16,-4-2 7 15,1-6-8-15,-1 0 0 16,-2-7-1-16,-2-8-10 16,-2-1-13-16,-2-2-1 15,0-4-22-15,0 0-13 16,2-4-33-16,-2 2-58 15,0-2-74-15,-2-1-320 16,-22-26-337-16</inkml:trace>
  <inkml:trace contextRef="#ctx0" brushRef="#br0" timeOffset="-16227.36">4532 17423 1298 0,'0'0'299'0,"0"0"-43"16,-2 0-2-16,2 0-83 15,-4 0-42-15,4 0-35 16,-3 0-14-16,3 4-13 15,0-8-16-15,0 4-13 16,0 0-14-16,0 0-9 0,0 4-15 16,0-4 0-16,0 0-14 15,0 0-46-15,3 0-97 16,-3 4-109 0,4-2-289-16,0 2 88 0</inkml:trace>
  <inkml:trace contextRef="#ctx0" brushRef="#br0" timeOffset="-15597.09">4648 17212 1206 0,'0'0'527'0,"-2"0"-398"15,2 0 45-15,0 0-26 16,2 0-53-16,-2 0-34 16,2 0 28-16,-2 0-22 15,0 0-23-15,0 0-20 16,-2 0-21-16,7 11-3 15,-1 1-2-15,0 12 2 16,1 2 0-16,2 6 1 0,-1-6-1 16,1-4-17-16,2-8-7 15,4-1 12-15,-4-7-4 16,5-6 1-16,3-6 9 16,-3 1 6-16,1-9 10 15,1-4-2-15,-3-2 2 16,-1-4-1-16,-3 2 12 15,-7 8 24-15,0 1 8 16,-2 7-19-16,0 4-8 16,0 2 8-16,0 0-2 15,0 0 1-15,0 2-12 16,2-2-8-16,-2 3 1 16,2-3-14-16,-2 8-11 15,0 0-4-15,1 2 13 16,5 11 1-16,-2 8 1 0,4 1 0 15,-2-3 0-15,-2 0-1 16,5 3-11-16,-2-7-21 16,0-6-3-16,-3-2-7 15,0-6-11-15,1-5-6 16,-3-4-62-16,-2 0-43 16,4-4-88-16,17-42-220 15</inkml:trace>
  <inkml:trace contextRef="#ctx0" brushRef="#br0" timeOffset="-15159.71">5159 16931 1015 0,'0'-2'276'0,"0"2"-119"16,0-5 82-16,0 5 38 15,0 0-106-15,0 0-43 16,-2 5 8-16,-1-5-58 16,3 2-33-16,-3 3-29 15,1-1-16-15,-2 6-8 16,2 4 2-16,-5 12 6 0,0 7 0 16,0 6 0-1,-6 10 6-15,3-4-5 0,0 4-2 16,4-5 1-1,-1-8-24-15,7-6-5 0,4-16-10 16,3 0 2-16,0-9 8 16,6-10 13-16,12 1 16 15,0-6 5-15,4-8-4 16,-1 0 10-16,-12-4-2 16,-8 0 4-16,-5 8 35 15,-10 6 8-15,-4-1-26 16,-9 3-30-16,-3 6-12 15,-8-3-78-15,-4 6-88 16,6 3-410-16,-29 7-412 16</inkml:trace>
  <inkml:trace contextRef="#ctx0" brushRef="#br0" timeOffset="-14594.8">5238 16866 992 0,'0'0'357'0,"-2"0"-258"16,2 0-55-1,0 0-14-15,2 4-29 0,3-4 0 16,-3 0-1-16,5 0 15 16,-2 0 15-16,0 0 9 15,7 0 43-15,8 4 23 16,3-4 3-16,6-4-28 16,-4 0 1-16,-4-2 10 15,-3 2-4-15,-5-4 14 16,-3 3 4-16,-6 4-15 15,-4 1 0-15,-2 0-41 16,2 1-2-16,0-1-25 16,-2 5-2-16,2-5-13 15,-3 0-1-15,1 0-4 0,0 4-2 16,-1-4-2-16,3 8-11 16,-4 6 4-16,0 8 9 15,-3 11 0-15,-2 2 1 16,-2 9 0-16,-4 0 0 15,1 6 0-15,1 3 6 16,-3-3-7-16,5-6-1 16,2 0-23-16,2-12-12 15,5-6-10-15,2-12-11 16,2-4-35-16,-2-2-85 16,2-4-75-16,0-8-130 15,5-28-73-15</inkml:trace>
  <inkml:trace contextRef="#ctx0" brushRef="#br0" timeOffset="-14409.09">5268 17084 1291 0,'11'-4'234'0,"2"3"-127"16,9 1 58-16,10-5-65 15,-1 10-71-15,0-4-29 16,-4 7-113-16,11 37-259 16</inkml:trace>
  <inkml:trace contextRef="#ctx0" brushRef="#br0" timeOffset="-13882.26">4840 17679 1482 0,'0'0'326'16,"2"0"-158"-16,-2 0 10 16,2 0-55-16,-2 0-43 15,-2 2-5-15,0-2 4 16,-2 5-28-16,1 5-19 0,-3 8 7 16,-8 12-20-1,3 2-11-15,-4 4-8 0,-3 4-14 16,4-4-20-16,1-6-37 15,0-1-37-15,5-11-22 16,4-10-31-16,4 0-92 16,0-8 20-16,0-8 37 15,2-18-347-15</inkml:trace>
  <inkml:trace contextRef="#ctx0" brushRef="#br0" timeOffset="-13659.02">4692 17714 1115 0,'0'0'590'0,"0"0"-487"0,3 0 41 16,-3 0-4-16,5 0-52 16,-2 4-50-16,7 1 4 15,6 3 57-15,5 5-41 16,4 1-37-16,2 4-21 15,2-4-25-15,-4 4-137 16,2-6-344-16,10 16-58 16</inkml:trace>
  <inkml:trace contextRef="#ctx0" brushRef="#br0" timeOffset="-13030.69">5056 17566 966 0,'2'-4'520'0,"-2"4"-402"16,2-4 7-16,3 4 16 16,2-4-45-16,8 2-53 15,1-2 31-15,-1 8 4 16,1-2-44-16,-3 10-25 15,1 2-9-15,-5 8-1 16,-5 5-7-16,-8 0 7 16,-7-2-10-16,-3-2 10 15,3-4-19-15,5-11-13 16,4-3-33-16,2-1-41 16,3-8-20-16,4-1 58 15,4 0 46-15,7-3 22 16,3-2 1-16,-1 2 23 0,2 0-8 15,-7 2 19-15,4 6 11 16,-2 6 15-16,-2-2 20 16,-2 8-25-16,-1 3-10 15,-5 6-12-15,-3 8-9 16,-8 0-12-16,-8-2 3 16,-3 0-6-16,-8 0-7 15,2-5-2-15,-8-2 1 16,2-8 10-16,2-4-11 15,2-2-21-15,4-6-51 16,1 4-102-16,5-4-96 16,1-26-178-16</inkml:trace>
  <inkml:trace contextRef="#ctx0" brushRef="#br0" timeOffset="-12572.65">5426 17493 1547 0,'0'-4'316'0,"0"4"-118"16,2 0-22-16,0 0-25 16,1-3-64-16,-3 3-24 15,0 0 20-15,2 0-13 16,-2 0-13-16,0 0-12 16,2 0-27-16,-2 0 8 15,5 3-20-15,3 3 12 16,6 12 0-16,-1 5-3 15,-2 3-5-15,-1 4 6 16,-2 2-15-16,-4 4 9 16,-4 4-9-16,0 4 5 0,0-12-6 15,0-2-1 1,0-9-9-16,0-10 2 0,3-7-32 16,-3-4-20-16,2 0-6 15,-2-8-59-15,2-6-175 16,2-52-641-16</inkml:trace>
  <inkml:trace contextRef="#ctx0" brushRef="#br0" timeOffset="-11792.08">5527 18111 1085 0,'0'0'303'0,"0"-5"-89"15,-4 5 47-15,8 0-69 0,-4-2-67 16,2 4-44-16,-2-2 45 16,2 0-15-16,-2 0-20 15,0 0-23-15,0-2-20 16,0 2-12-16,2 0 4 15,-2 0-4-15,0-3-1 16,2 3-16-16,3-3-13 16,1 3-6-16,6-5 0 15,7 1-9-15,8-6 9 16,4-4 0-16,-2 3-16 16,0-4-4-16,-6 7-14 0,-10 2-10 15,-7 6-2 1,-6-2-38-16,-2 4-60 0,-2 4-90 15,-5-6-122-15,-7 8 40 16,-30 28-206-16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9:13:08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19331 5350 879 0,'0'0'250'0,"0"0"-179"15,0 0-51-15,0 0 275 16,0 0-154-16,0 0-58 15,0-4 38-15,0 4 5 16,0 0-22-16,0 0-26 16,0 0-7-16,0 0-4 15,0 0 2-15,0 0-9 16,0 0-7-16,0 0-13 0,0 0 0 16,0 0 2-16,0 0-12 15,-4 0-18-15,-3 0-6 16,-2 0-5-16,-2 4-1 15,-4 2 1-15,3-1-1 16,-2 1 0-16,2 3 0 16,1-3 0-16,1 2 0 15,1 0-5-15,1 3 5 16,-1 0-11-16,2 3 11 16,2 0-1-16,1-1-9 15,2 2 2-15,0 1 8 0,2 1-2 16,0 2-6-1,0 3 5-15,6 6 3 0,5 3 0 16,5-1 0-16,-1 2 1 16,4-5-1-16,-1-3 0 15,-1 1 0-15,1-5 1 16,2-1-1-16,0 0-1 16,0-1 1-16,2 0 1 15,1 0-1-15,-3 2 1 16,-1-2-1-16,2-2 1 15,-1-1-1-15,-3-7-1 16,4 1 0-16,-3-2-5 16,1-4 5-16,2-1 1 15,-4 0 0-15,1-2 1 16,-2 2-1-16,0-2 1 0,0 0-1 16,-1 0 0-1,3 0 0-15,-1-6 6 0,1-8 9 16,0-4-5-16,0-2 16 15,-5 1-11-15,1-4-15 16,-6-2 1-16,1 2 13 16,-1-1-13-16,-2 0 7 15,0-5-8-15,-3 4 7 16,1-4-1-16,-4 1 3 16,0 1 0-16,0 0 5 15,0 1 2-15,0-1 3 16,-2 2-2-16,-5 1-10 15,1 2 22-15,-1 5 5 16,0-2-3-16,-2 5 1 16,3-1-11-16,-3 4-2 15,0 1 1-15,-2-2-8 0,0 1-11 16,-3 4 6-16,1-1-5 16,-1 2 4-16,-1 2-6 15,-1 0 0-15,-1 2 0 16,-1 0-1-16,-5 2-10 15,4 0 10-15,-2 0-9 16,1 0-1-16,0 0 10 16,2 2 0-16,-1 2 1 15,0 2 0-15,0 0 1 16,3 1 0-16,0-2-1 0,3 3 0 16,-1 0-6-1,3 0 0-15,0 0-4 0,2 5 2 16,2-2 7-16,-1 3-6 15,-1 2 6-15,2 0-5 16,-2 0-8-16,3 2-2 16,1 2 7-16,3-2-10 15,0-2 5-15,2 0 7 16,0 0-4-16,0-2 3 16,0 3 8-16,0-2 0 15,4 1-1-15,3 3-6 16,4 0 5-16,0 2-16 15,2-1 9-15,3 4 9 16,2-2-1-16,2 0 0 0,3 2-8 16,-4-2 8-16,1 0-1 15,1-1 2-15,-2-2-1 16,2-3-1-16,-2 0-4 16,1-4 6-16,1-2-6 15,-2-4 4-15,-1-2-10 16,-2 1 10-16,2-5-10 15,-4 0 6-15,1 0-5 16,1 0 11-16,-1-6 1 16,3-7 1-16,-3-4 8 15,4 0-4-15,-2-5-4 16,-1 3 4-16,-1-4-5 16,-3 3 10-16,-4 0-3 15,-1-3 19-15,-5 2-7 16,-2-2-8-16,0-4 0 0,0-2 1 15,0-3 1-15,0 0 9 16,-4 1-5-16,-7 0 3 16,-3 1 5-16,-1 4 7 15,-1 2-15-15,-4 2-6 16,2-2-5-16,-4 1 6 16,0 2-5-16,2-2-7 15,-3 6-1-15,4 3 0 16,0 4 1-16,-3 1 0 15,2 6-1-15,-5-1-9 16,1 2 9-16,-1 2 8 16,-4-3-7-16,2 3 4 15,-2 0-5-15,-2 0-2 0,0 0-7 16,0 5 8-16,-3 5-8 16,2 4 3-16,4 2 5 15,2 1-6-15,2 2 1 16,3 0 5-16,6 2-5 15,-1 1-3-15,5 0 8 16,2 5-14-16,2 0 14 16,3 4-14-16,4 5 7 15,0-1 7-15,0 4-5 16,4-1 5-16,12 4-7 0,4-2 8 16,2 3 0-1,5-2 0-15,2 0 0 0,2-4 1 16,1-1 0-16,0-2-1 15,0-3 1-15,-1-6-1 16,0-2 0-16,1-6-1 16,-1 0-1-16,2-5-5 15,3-4-4-15,-3-4 11 16,3-3-1-16,-4-1-1 16,-1 0-4-16,-2 0 5 15,-1-13-9-15,-1-3 1 16,-3-2 9-16,-1-3 4 15,-6 0 2-15,-3-4 2 16,-5 1 4-16,-5 3 1 16,-2 0 1-16,-2 6-1 0,0 1-7 15,0 3-6 1,0 1 0-16,-2 7-22 0,-2 0-2 16,-1 3-3-16,3 0 10 15,2 0-8-15,-2 0 1 16,2 0 5-16,0 0-5 15,0 0 0-15,0 0 6 16,0 0 17-16,0 0-5 16,0 0 5-16,0 0 0 15,0 0-7-15,0 0 8 16,0 0 2-16,0 0-2 16,0 0 0-16,0 0-8 15,0 0 8-15,0 0 0 16,0 0 0-16,0 0-4 15,0 0 4-15,0 0 0 0,0 0 0 16,0 0-12-16,0 0 3 16,0 0-6-16,0 0-43 15,0 0-36-15,0 0-75 16,0 0-56-16,0 3-106 16,0-3-264-16</inkml:trace>
  <inkml:trace contextRef="#ctx0" brushRef="#br0" timeOffset="1864.04">20238 5253 942 0,'0'0'308'15,"0"0"-28"-15,0 0-31 16,0 0-55-16,0 0-48 15,0 0-46-15,0 0-5 16,-4 0-7-16,1 0-4 16,1 0-13-16,-2 0-8 15,0-4-17-15,-4-2 2 16,-1-3-11-16,3-2-7 16,-3-1-14-16,2-1-5 15,0-1-5-15,3-1-6 0,0 1 6 16,2 0-6-16,0 1 1 15,2-2-2-15,0 1-4 16,0 0-7-16,0-8 6 16,2 14 0-1,4 0-1-15,3 2-3 16,0 1-1-16,2 0-2 16,0 2 7-16,1-2 5 15,1 1 0-15,-2 2 1 16,0 0-6-16,-2 2-6 15,-1 0 12-15,0 0-2 0,-4 0 1 16,1 0-5-16,-1 2-7 16,0 6 13-1,4 1 0-15,-2 2 7 0,2 3-6 16,-1 2 5-16,0 1-5 16,0 4 11-16,-3 0-12 15,1 2 5-15,-1 4-4 16,-4 2-1-16,0 1 15 15,0 3-9-15,0-2 0 16,0 0-6-16,0-2 0 16,0-2 0-16,0-4 1 15,0-2 0-15,0-3 1 16,0-4-1-16,0-4 1 16,0-2-2-16,0-2 1 15,0-2 1-15,0-4-2 16,0 2 0-16,0-2 1 0,0 0 0 15,0 0-1-15,0 0-5 16,0 0 5-16,0 0 1 16,7-6 0-16,9-8 31 15,1-5 0-15,5-2-19 16,3-5 1-16,-2 2 4 16,-6 4-5-16,-1 4-7 15,-5 4 9-15,-7 6-2 16,-2 2 1-16,0 4-2 15,-2 0-2-15,0 0-9 16,0 0 1-16,0 0-2 16,0 0-5-16,0 0-13 15,0 0-33-15,0 0-37 0,-4 0-67 16,-4 0-139 0,-1-4-405-16</inkml:trace>
  <inkml:trace contextRef="#ctx0" brushRef="#br0" timeOffset="2414.46">20400 4954 902 0,'0'0'188'16,"0"0"-19"-16,0 0 33 15,0 0-42-15,0 0-32 16,0 0-12-16,0 0-18 16,-8-22-16-16,8 22-3 15,0 0-2-15,0 0-15 16,0 0 9-16,0 0-13 15,0 0 1-15,0 0-11 16,0 0-16-16,0 0-11 16,0 0 10-16,0 0-10 15,0 0-5-15,2 3-15 16,9 4 20-16,5 10 12 0,2 3-2 16,3 6 6-16,2 5-10 15,-3 8-6-15,1 1-5 16,-4 2-5-1,-3-1-4-15,-3-5 4 0,-1-6-2 16,-3-9-9-16,-2-8 10 16,-3-5-9-16,-2-7 8 15,3-1 4-15,-3 0 11 16,0 0-8-16,0 0 8 16,0 0 5-16,2-1-29 15,-2-7-29-15,0-2-53 16,0-8-75-16,0 1-216 15,0 2-578-15</inkml:trace>
  <inkml:trace contextRef="#ctx0" brushRef="#br0" timeOffset="3592.9">21359 5005 1111 0,'0'0'265'0,"0"0"-18"16,0 0-8-16,0 0-52 16,0 0-58-16,0 0-8 15,0 0 2-15,0 0-12 16,0 0-17-16,0 0-23 16,0 0-20-16,0-4-3 15,0-5-11-15,0-2-26 16,0-5-11-16,0 2 0 15,0-1-1-15,0 2-8 16,7-1 8-16,1 2-8 0,2 0-3 16,5 0 1-1,0 2 5-15,1 1 0 0,-3 3 6 16,-1 3-9-16,-5 3-2 16,3 0-6-16,-2 0 17 15,0 6-8-15,1 10 8 16,3 6 1-16,-3 6 11 15,1 2 0-15,-1 4-6 16,-2 2 2-16,-3 2-7 16,-1 4 6-16,-3 0-6 15,0 0 0-15,0 0 0 16,0-1 6-16,0-7-6 16,0-6 0-16,0-6-1 15,0-6 2-15,0-4-1 0,0-8 9 16,0-2-10-16,0-2 0 15,0 0 2-15,0 0-2 16,0 0 1-16,4 0 4 16,2-6 4-16,6-4 11 15,3-8-11-15,8-4-3 16,1-2-5-16,0-5-1 16,3 1 9-16,-4 5-9 15,-3 3 0-15,-7 3-1 16,-2 8-13-16,-6 2-22 15,-3 4 3-15,-2 3-20 16,0 0-7-16,0 0-28 16,0 0-38-16,-12 0-105 0,2 0-286 15,1 0-640-15</inkml:trace>
  <inkml:trace contextRef="#ctx0" brushRef="#br0" timeOffset="4043.8">21700 4736 856 0,'0'0'389'15,"0"0"-169"-15,0 0 52 16,0 0-83-16,0 0-51 16,0 0-17-16,0 0 3 15,-2-8-1-15,2 8-4 16,0 0-21-16,0 0-36 16,0 0-9-16,0 0-3 15,0 4-33-15,5 8 1 16,11 5 9-16,7 8 14 15,2 3-5-15,-1 3 3 16,-2-2-10-16,0 4-10 16,-3-4-6-16,-4-2 7 0,-7-5-14 15,0-6 0-15,-5-6 0 16,-3-4 9-16,3-4-15 16,-3-2-12-1,0 0-163-15,0 0 18 16,0-8-66-16,0-5-242 15,3 0-345-15</inkml:trace>
  <inkml:trace contextRef="#ctx0" brushRef="#br0" timeOffset="5207.92">21626 6938 1250 0,'0'0'491'0,"0"0"-355"15,0 0 78-15,0 0-28 16,0 0-41-16,0 0-26 15,0 0-24-15,0-12-10 16,0 9-11-16,0 0 1 16,0-1-20-16,0-2-16 15,2-4-22-15,5-4-17 16,4-3-1-16,2-2-5 16,3 1-3-16,-1-1 0 15,-2 8 3-15,1 2-3 16,-4 5-4-16,-2 3 1 15,1 1-2-15,0 0 7 0,0 0 7 16,2 9-1-16,3 10-8 16,-1 7 9-16,-2 5-1 15,-2 7 0-15,-2 5 0 16,-5 2-6-16,-2-2 7 16,0 1 0-16,0-6-1 15,0-3 1-15,0-8 0 16,0-6 0-16,0-6 0 15,0-2 0-15,0-7-6 16,0-5 6-16,0 1-12 16,2-2 1-16,7 0 4 15,5 0 5-15,3 0 2 16,8-9 0-16,4-4 9 16,4-2-3-16,3-6-5 15,-3 2-1-15,-2 1-8 0,-6 1-2 16,-7 5-7-16,-5 2-2 15,-7 4-18-15,-3 5-23 16,-3-3-46-16,0-1-114 16,0-1-155-16,-11 0-353 0</inkml:trace>
  <inkml:trace contextRef="#ctx0" brushRef="#br0" timeOffset="5583.62">22025 6784 1069 0,'0'0'642'0,"0"0"-515"16,0 0 100-16,0 0-37 15,0 0-45-15,0 0-35 16,0 0 0-16,4-6-12 15,-4 6-5-15,0 0-7 16,2 0-20-16,-2 0-4 0,3 0-24 16,2 0-14-1,3 10-10-15,5 9-4 16,10 12 31-16,4 9-4 16,4 12-13-16,0 4-9 15,-2 5 0-15,-2-2-7 0,-5-8-7 16,-4-9-1-16,-4-10-1 15,-8-14-20-15,-2-10-49 16,-1-8-78-16,-3-8-90 16,0-19-290-16,-5-1-633 0</inkml:trace>
  <inkml:trace contextRef="#ctx0" brushRef="#br0" timeOffset="7639.16">19294 8488 1033 0,'0'0'542'15,"0"0"-370"-15,0 0 54 16,0 0-89-16,0 0-59 16,0 0-36-16,0 0-8 15,-14-25-3-15,14 24 3 0,0-4 7 16,0 2 22-16,0-2 20 16,0-8-24-1,0-1-24-15,0-7-13 0,0 0-15 16,4-5-5-16,8 1-1 15,-1 3-1-15,-1 3 1 16,4 3-1-16,-1 4-6 16,-1 3 4-16,-3 3-7 15,2 6-2-15,-2 0 0 16,2 0-20-16,0 11 31 16,5 11 3-16,-1 7 9 15,1 10 3-15,-3 5-5 0,1 2-9 16,-6 2 9-16,1-2-9 15,-2-4 5-15,0-4-5 16,-3-7 0-16,1-9 4 16,-1-10-5-16,0-6-1 15,-2-6 1-15,1 0 6 16,2 0-6-16,-1-5 19 16,5-8 18-16,2-7-8 15,4-3-11-15,1-1-6 16,2 4-11-16,-3 0 1 15,-1 4-2-15,0 2 0 16,1 2-1-16,-2 2-5 16,-1 3-14-16,-1 0-23 15,-3 3 1-15,-1 4-26 16,-2 0-26-16,-3 0-42 0,-2 0-43 16,0 0-56-1,0 0-92-15,-12 0-281 0</inkml:trace>
  <inkml:trace contextRef="#ctx0" brushRef="#br0" timeOffset="8126.33">19545 8224 1107 0,'0'0'267'16,"0"0"-11"-16,0 0-62 16,0 0-67-16,0 0-23 0,0 0 15 15,0 0 13 1,0-52-30-16,0 49 6 0,0 2-2 16,0 1-26-16,0 0-12 15,0 0-7-15,0 0-15 16,0 0-10-16,0 0-14 15,0 0-5-15,0 0-11 16,0 0-6-16,0 0 0 16,0 0-11-16,0 0 4 15,11 0-4-15,7 7 11 0,9 7 6 16,9 8 5 0,6 5-1-16,5 4 2 0,1 6 2 15,-2 0-13-15,-7-2 0 16,-5-6 10-16,-10-4-10 15,-6-8-1-15,-9-9 1 16,-2-3 7-16,-7-4 2 16,0-1 8-16,0 0 4 15,0 0-20-15,0 0-2 16,0 0-75-16,0-13-76 16,-3 3-110-16,-7 0-398 0</inkml:trace>
  <inkml:trace contextRef="#ctx0" brushRef="#br0" timeOffset="-72291.26">22390 6180 841 0,'0'0'270'0,"0"0"-89"16,0 0 21-16,0 0 3 16,0 0-57-16,0 0-39 15,0-7 9-15,0 7-17 16,0 0-36-16,0 0-6 0,0 0-20 16,0 0-14-16,0 0-15 15,0 0-8-15,0 0-2 16,0 0-1-16,0 0 1 15,0 0 1-15,0 0-1 16,0 0 1-16,0 0 0 16,0 0 1-16,0 0-1 15,0 0 0-15,0 0 0 16,0 0 11-16,0 0-10 16,0 0 11-16,0 0-4 15,0 0 12-15,0 0 5 0,0 0-2 16,0 0-6-1,0 0-5-15,0 0-4 16,0 0-3-16,0 0-5 0,0 0 0 16,0-1 0-16,0 1-1 15,0 0-5-15,-4 0-12 16,2 0 2-16,0 0 1 16,-1 0 0-16,3-2 4 15,0 2 10-15,0 0 0 16,0 0 0-16,0 0 0 15,0 0 1-15,0 0 8 16,0 0-7-16,0 0 8 0,0 0-9 16,0 0 0-1,0 0-1-15,0 0-11 0,0 12 10 16,7 4 0 0,4 3 1-16,5 4-1 0,1 1 0 15,3 0 1-15,1-2-1 16,0 0 1-16,0-6-1 15,-5-1 1-15,-1-8-1 16,-3-3-9-16,-4-4-20 16,-1 0 9-16,-1 0 21 15,-1-14 6-15,0-10 9 16,-1-3 9-16,-2-6-17 16,-2 4 4-16,0-4-11 15,0 3 1-15,0 2 5 16,0 0-6-16,0 6 2 15,0 2 10-15,-2 7-2 16,-7 4 5-16,2 2-9 0,1 6 10 16,-1-1 11-16,3 2-17 15,2 0-9-15,-4 0 0 16,4 0 0-16,2 0-1 16,0 0-1-16,0 0 0 15,0 0-11-15,0 0-4 16,0 6 3-16,0 6 11 15,2 2-7-15,10 2 9 16,-1 1 0-16,3 4 0 16,-1-2 0-16,2-2 0 15,-1-1 0-15,-1-4 0 16,1 0-1-16,-1-4-1 16,-2-2-4-16,-2-4-11 0,0-2 16 15,-5 0-7 1,4 0 8-16,-4 0 1 0,2-10 11 15,-4-6 1-15,1-4 4 16,-3-5-1-16,0 0-3 16,0-2-12-16,0-3 1 15,0 7-1-15,-7 1 7 16,3 2-8-16,0 5 2 16,-2 5 7-16,2 6 0 15,2 0 4-15,0 4 5 16,2-2-12-16,0 1-6 15,0 1 2-15,0-3-1 0,0 1 0 16,0 2-1-16,0 0 1 16,0 0 11-16,-3 0-4 15,3 0-8 1,0 0 0-16,0 0 0 0,0 0 1 16,0 0-1-16,0 0-1 15,0 2 0-15,0 2-8 16,3 2 8-16,5 1 1 15,4 0 0-15,3 0 0 16,1 1 0-16,4-5-1 16,0 2 0-16,0-4 1 0,0-1 0 15,-2 2 0 1,-1 1 1-16,-3-2-1 16,-1 4 1-16,-1 0-1 15,-3 3-6-15,-5 2 5 0,0 0 2 16,0 2-1-16,-4 1 1 15,0 1 5-15,0-1-5 16,0 4 7-16,0-5-8 16,0 1 0-16,0-2 1 15,-2-3 0-15,0-4 0 16,0 0 0-16,2-2-1 16,0-2 0-16,0 0 0 15,0 0-1-15,0 0-9 16,0 0-5-16,0 0 7 15,0 0 7-15,0 0-8 16,0-2-6-16,0-6 9 0,4-2 5 16,6-1 0-16,-1-6-5 15,-1-2 6-15,2 0 7 16,-4-1-7-16,1 0 0 16,-3-1 0-16,-2 1 6 15,-2 3 0-15,0 0 0 16,0 1-4-16,0 0-1 15,0 2 8-15,-6 2-9 16,-1 4 2-16,1 1 8 16,-1 2-9-16,4 3-1 15,-1 0-2-15,0 2 2 0,1 0-1 16,1 0 1 0,2 0 0-16,0 0-1 0,0 0-8 15,0 0 2-15,0 0-7 16,0 2 14-16,0 6-8 15,0 0 1 1,0 3 6-16,9 2-5 0,-2 1 6 16,8-2 0-16,-4-2 0 15,3 0 0-15,-1-3-1 16,-2-3-14-16,3-3 13 16,-3-1 1-16,0 0 0 15,-3 0 0-15,2-4 1 16,-2-6 5-16,2 1 4 15,-6-5-7-15,0-1 11 16,-4-1 2-16,0-4-3 0,0 2-3 16,0-2-8-16,0 2 1 15,0 2-1-15,-2 3 7 16,-2 2-8-16,0 3 0 16,2 2 0-16,-4 4 11 15,4 0-5 1,2 2 3-16,-2 0-8 0,2 0 0 15,0 0 5-15,0 0-6 16,0 0-8-16,0 0 2 16,0 0-9-16,0 0-6 15,0 0-1-15,0 0 9 16,0-2-7-16,2-3 4 16,8 2 10-16,3-6 6 0,-3 4 0 15,2-3 7 1,-3 4-7-16,-5 0 1 0,-2 2 12 15,-2 2 11-15,0 0 10 16,0 0-7-16,0 0-3 16,0 0-18-16,0 0-6 15,0 0 0-15,0 0-6 16,0 0-5-16,5 6 5 16,0 6 5-16,3-1 1 15,1 4 1-15,0-1 0 16,5-1 7-16,-1-2-8 15,3-1 0-15,-1-2-1 16,0-4 1-16,1-2-2 16,0-2 2-16,-1 0 0 15,-1 0 13-15,-5-4 14 16,-3 0-14-16,-4 2 16 16,-2 2 1-16,0 0 5 0,0 0-15 15,0 0-4-15,0 0-8 16,0 0-8-16,0 0 0 15,0 0-9-15,0 0-36 16,0 0-43-16,0 0-31 16,0 0-118-16,0-6-334 0</inkml:trace>
  <inkml:trace contextRef="#ctx0" brushRef="#br0" timeOffset="-69799.13">23384 5659 829 0,'0'0'356'0,"0"0"-136"16,0 0 67-16,0 0-109 16,0 0-40-16,0 0-22 0,0 0-19 15,-8 5-8-15,8-2-5 16,0-3-2 0,0 1-17-16,0-1-10 15,0 0-15-15,0 0-13 0,0 0-12 16,0 0-9-16,13-14 6 15,6-9 19-15,13-13 26 16,3-9-18-16,6-2 3 16,-3-3 19-16,-7 6-18 15,-9 8-8-15,-7 15-1 16,-8 7 0-16,-5 5-8 16,-2 9-1-16,0 0-12 15,0 0-13-15,0 0-10 16,0 0 1-16,0 0-3 15,0 0 6-15,0 0 0 0,0 0 5 16,0 0-1-16,0 0 2 16,0 0 1-16,0 0 1 15,0 0 4-15,0 0-5 16,0 0 1-16,0 0 5 16,0 0 2-16,0 0 3 15,0 0-4-15,0 0-8 16,0 0 10-16,0 0-9 15,0 0-1-15,0 0 2 16,0 0-2-16,0 0 0 16,0 0-9-16,0 0 8 15,0 0 1-15,0 0-4 16,0 0 4-16,0 0 1 16,0 0 0-16,0 0 6 15,0 0-6-15,0 0 0 16,0 0-1-16,0 0 1 15,0 0-1-15,0 0 0 16,0 0-1-16,0 0-1 16,0 0 1-16,0 0 0 15,0 0-7-15,0 0 7 16,0 0 0-16,0 0-10 16,0 0 10-16,0 0-1 15,0 0-4-15,0 0 6 16,0 0-1-16,0 3 1 15,0-3 0-15,0 0-1 16,0 2-5-16,0-2-1 0,0 0 6 16,0 0-1-1,0 0 2-15,0 0 0 0,0 0 0 16,0 0 0-16,0 0 1 16,0 0 0-16,0 0 0 15,0 0-1-15,0 0 1 16,0 0-1-16,0 0 0 15,0 0 1-15,0 0 5 16,0 0-5-16,0 0 0 16,0 0 1-16,0 0-1 15,0 0 0-15,0 0 0 16,0 0-1-16,0 0 1 0,0 0 5 16,0 0-5-1,0 0 0-15,0 0 5 0,0 0-6 16,0 0-1-16,0 0 1 15,0 0-1-15,0 0 1 16,0 0-1-16,0 0 0 16,0 0-4-16,0 0 4 15,0 0 1-15,0 0-6 16,0 0 4-16,0 0-4 16,0 0 5-16,0 0 0 15,0 0-5-15,0 0 5 16,0 0 0-16,0 0 1 15,0 0-1-15,0 0-8 0,0 0 8 16,0 0 1-16,0 0-1 16,0 0 0-1,0 0 1-15,0 0 0 0,0 0 0 16,0 0 0 0,0 0 0-16,0 0 1 0,0 0-1 15,0 0 0-15,0 0 0 16,0 0 0-16,0 0 0 15,0 0-1-15,0 0 0 16,0 0-5-16,0 0-4 16,0 0 2-16,0 0 1 15,0 0-3-15,0 0 9 16,0 0 0-16,0 0 0 0,0 0 0 16,0 0 0-1,0 0 1-15,0 0 0 0,0 0-6 16,0 0 6-16,0 0-1 15,0 0 1-15,0 0 0 16,0 0-1-16,0 0 0 16,0 0 0-16,0 0 0 15,0 0-5-15,0 0-2 16,0 0 7-16,0 0-10 16,0 0 10-16,0 0-8 15,0 0 8-15,0 0-5 16,0 0-3-16,0 0 8 15,0 0-7-15,0 0 7 16,0 0-7-16,0 0 2 16,0 0 5-16,0 0-5 0,0 0 5 15,0 0 0 1,0 0-6-16,0 0 5 0,0 0-4 16,0 0 0-16,0 0-4 15,0 0-2-15,0 0 2 16,0 0-2-16,0 0 3 15,0 0-2-15,0 0-5 16,0 0-5-16,0 0-6 16,0 0-3-16,0 0-4 15,0 0 2-15,0 0 9 16,0 0 11-16,0 0 6 16,0 0 5-16,0 0 0 15,0 0 1-15,0 0-1 16,0 0-1-16,0 0 2 15,0 0 0-15,0 0 0 16,0 0 0-16,0 0 0 0,0 0 0 16,0 0 10-16,0 0-4 15,0 0 0-15,0 0-5 16,0 0 1-16,0 0-1 16,0 0 0-16,0 0 0 15,0 0-1-15,3 0 6 16,-3 0-6-16,0 0 0 0,2 0 1 15,-2 0 0 1,0 0 4-16,0 0 2 16,0 0-6-16,0 0 0 0,0 0 0 15,0 0 0-15,0 0 1 16,0 0-1-16,0 0-1 16,0 0 1-16,0 0 1 15,0 0-1-15,0 0 0 16,0 0 0-16,0 0 0 15,0 0 5-15,0 0-6 16,0 0 6-16,0 0-6 16,0 0 0-16,0 0 0 15,0 0 0-15,0 0 0 16,0 0 0-16,0 0-2 16,0 0 1-16,0 0 1 15,0 0-6-15,0 0 6 16,0 0 1-16,0 0-1 0,0 0 1 15,0 0-1-15,0 0 0 16,0 0 0-16,0 0 0 16,0 0 0-16,0 0 0 15,0 0 1-15,0 0-1 16,0 0-1-16,0 0 1 16,0 0 0-16,0 0 1 15,0 0 1-15,0 0-1 16,0 0-1-16,0 0 1 15,0 0-1-15,0 0 0 16,0 0 0-16,0 0 0 16,0 0-1-16,0 0-5 15,0 0 6-15,0 0-1 16,0 0-5-16,0 0-6 0,0 0-7 16,0 0-2-16,0 0-6 15,2 0-11-15,3 0-20 16,-1 0-12-16,0 0-46 15,1-2-66-15,-1-8-80 16,1-1-75-16,-1 2-459 0</inkml:trace>
  <inkml:trace contextRef="#ctx0" brushRef="#br0" timeOffset="-67951.81">23857 5135 679 0,'0'0'254'0,"0"0"-104"16,0 0 14-16,0 0-48 15,0 0-31-15,0 0-22 16,0 0 15-16,0-6 4 16,0 6 5-16,0 0-2 0,0 0-20 15,0 0-10-15,0 0 7 16,0 0-2-16,0 0-13 15,0 0-6-15,0 0-8 16,0 0-5-16,0 0-6 16,0 0-12-16,0 0-2 15,0 0-7-15,0 0 5 16,0 0-6-16,0 0 0 16,0 0 0-16,0 0 0 15,0 0 1-15,0 0 0 16,0 0 11-16,0 0-11 15,0 0 0-15,0 0 1 16,0 0 8-16,0 0-1 0,0-3 1 16,0-1 4-16,0-1 2 15,-3-3-7-15,1 0-8 16,0-1 8-16,-1 1-8 16,1-5 5-16,2-1 5 15,0-1-5-15,0 1-6 16,0-1 0-16,0 3 0 15,0 0 1-15,0 4 1 16,7-2 4-16,-2 4-6 16,1 0-1-16,3 1-6 15,3 2 5-15,-2 0 1 16,1 3-5-16,3 0 1 16,-3 0 5-16,3 3 11 15,-3 13-11-15,-1 2 2 0,-2 6 6 16,-4 2 3-16,-4 2-10 15,0-5 0-15,0-2 7 16,0-5-7-16,0-5 7 16,0-9-8-16,0 1 2 15,0-3 9-15,0 0 7 16,0 0-12-16,0 0 12 16,0-8-5-16,2-1-11 15,3-2-2-15,1-1 1 16,5-1-1-16,1 6-6 15,1-1 4-15,0 2 1 16,0 2-6-16,1 2 7 16,-1 2 0-16,0 0 8 0,1 0 1 15,-3 4-3-15,-1 8-6 16,-4 4 1-16,-2 6 7 16,-4 4-7-16,0 2 5 15,0 4-6-15,0 0 1 16,-14-2 5-16,4-2-4 15,-5-6 4-15,1-4 4 16,1-3-1-16,1-5 10 16,1-4 11-16,2-2-2 15,0-4-10-15,2 0-9 16,1 0-7-16,2 0 4 16,1 0-6-16,3 0 0 15,0 0-7-15,0 0-53 0,0 0-43 16,0-16-79-1,5 0-217-15,3-2-698 0</inkml:trace>
  <inkml:trace contextRef="#ctx0" brushRef="#br0" timeOffset="-67190.42">24102 4889 819 0,'0'0'207'15,"0"0"-78"-15,0 0 97 16,0 0-38-16,0 0-45 16,0 0-32-16,0 0-4 15,-4-11-20-15,0 6-4 16,4-4-12-16,0-1-31 16,0-2-14-16,0 1-1 15,0-4-1-15,0 3-3 0,4 0-2 16,2 2-1-16,3 2 2 15,-3 0-5-15,2 3-9 16,-2 4-5-16,0 0 1 16,1 1 8-16,-1 0-1 15,2 0-9-15,1 0 11 16,-3 1-5-16,0 9 1 16,2 4-5-16,-2 5 5 15,-1 2-1-15,-1 2 6 16,0 3-11-16,-2-1 8 15,-2 2-3-15,3-1-4 16,-3-4-1-16,2 0 0 16,0-4 7-16,1-2-8 15,1-3 11-15,-1-2-10 16,-1-5 8-16,0-2-3 0,0-4 1 16,0 0 5-16,0 0 6 15,0 0-5-15,5-4 7 16,5-8 4-16,-1-4 2 15,2-2-9-15,3-4-4 16,0 0 2-16,1-2-9 16,-3 2-4-16,-2 3-2 15,0 4 0-15,-5 4 1 16,-3 6 1-16,-2 3-1 16,-2 2-1-16,0 0-14 15,0 0-25-15,0 0-10 16,0 0-43-16,-6 0-93 15,-8 3-96-15,5 0-238 16,1-3-226-16</inkml:trace>
  <inkml:trace contextRef="#ctx0" brushRef="#br0" timeOffset="-66473.83">24289 4582 1222 0,'0'0'228'16,"0"0"96"-16,0 0-101 0,0 0-73 16,0 0-59-1,0 0-14-15,0 0-13 0,0-6-38 16,0 6-24-16,0 2-1 15,0 8-1-15,0 6 8 16,0 3-7-16,0 2 13 16,4 1-8-16,7-2-5 15,1 1 0-15,1-6 8 16,1-1-9-16,-1-3 1 16,0-4-1-16,3-4 1 15,-1-3 6-15,3 0 5 0,0-4 8 16,-3-11-10-1,1-3 2-15,-3-2-11 0,-4 0 0 16,-5-1 8 0,-1-2-8-16,-3 3 8 0,0 4-3 15,0 2-5-15,0 4 24 16,0 4 25-16,0 2 9 16,0 2 11-16,-3-1 8 15,0 3 4-15,3 0-19 16,0 0-14-16,0 0-9 15,0 0-11-15,0 0-8 16,0 0-9-16,0 0-12 16,0 0 0-16,0 3-12 15,0 9 11-15,0 4 0 16,9 6 1-16,-1 2 0 0,3 2 1 16,-1 6 5-1,0 0 1-15,1 1-5 0,1 3 5 16,-3-6-6-16,-1-3 0 15,1-3-1-15,-4-5 0 16,-1-7 0-16,1-7 6 16,-3-1-6-16,-2-4 10 15,2 0 1-15,-2 0 1 16,0 0-12-16,0-9-5 16,0-5-35-16,0-4-59 15,0-8-110-15,-2 3-101 16,-3 5-490-16</inkml:trace>
  <inkml:trace contextRef="#ctx0" brushRef="#br0" timeOffset="147089.41">9770 16860 41 0,'0'0'360'15,"0"0"-360"-15</inkml:trace>
  <inkml:trace contextRef="#ctx0" brushRef="#br0" timeOffset="173952.87">13092 15701 1018 0,'0'0'172'15,"0"0"-96"-15,0 0-43 0,0 0-30 16,0 0-3-16,0 0-2 16,0 0 2-16,0 0 0 15,0 0 38-15,0 0 15 16,0 0 4-16,0 0-6 16,0 0-18-16,0 0-17 15,0 0 3-15,0 0 1 16,0 0 11-16,0 0 5 15,0 0-2-15,0 0-11 16,0 0-2-16,0-6-21 16,14-6 15-16,6-9 1 15,11-4-10-15,14-14-5 16,8-2-1-16,7-4-5 0,-4 6-3 16,-5 6-3-1,-11 7-16-15,-13 8 4 0,-13 9 22 16,-10 8-12-16,-4 1 12 15,0 0 1-15,0 1-2 16,-14 22-81-16,4-3-107 16,-1-2-113-16</inkml:trace>
  <inkml:trace contextRef="#ctx0" brushRef="#br0" timeOffset="174415.01">13387 15731 499 0,'0'0'274'0,"0"0"-132"15,0 0 1-15,0 0-20 16,0 0-32-16,0 0-1 16,0 0 10-16,0 0-6 15,0 0-1-15,0 0-37 0,0 0-20 16,0 0-25 0,0 0-10-16,0 0 16 0,9-13 4 15,9 0 31-15,11-11-8 16,9-6-29-16,6-10-6 15,9-6-7-15,1-3 21 16,-6 1 8-16,-5 9-3 16,-11 10-13-16,-15 12-6 15,-10 8 6-15,-7 9-14 16,0 0-1-16,0 0-39 16,0 17-52-16,-7 2-83 15,7 1-31-15,0-6-64 16,2-8-30-16,16-6 43 15,-3 0 31-15</inkml:trace>
  <inkml:trace contextRef="#ctx0" brushRef="#br0" timeOffset="180571.75">18318 13058 1252 0,'0'0'229'15,"0"0"-41"-15,0 0-35 16,0 0-99-16,0 0-34 15,0 0-19-15,0-48-1 16,0 41 6-16,0 4-6 16,0-1 25-16,2-2-2 0,4-2-14 15,3-2-8 1,3 0 11-16,1 0-12 0,0 4-1 16,-2 0-5-16,3 6 0 15,-4 0-13 1,4 0-23-16,-2 16 7 0,1 8 23 15,-3 4 0-15,0 4 3 16,-4-4 9-16,-1-5 0 16,-1-4-2-16,-2-9-1 15,-2-6 3-15,2-4 10 16,1 0 9-16,-3-8 1 16,0-17 5-16,0-4-25 15,0-5-19-15,0-3 19 16,0 4-8-16,0 3 0 15,0 8 8-15,3 3-5 0,5 5 5 16,3 6 0-16,3 7-18 16,-1 1 1-16,3 0-13 15,3 8 14-15,4 11-1 16,0 4 8-16,0 0 2 16,2 4 6-16,-2-2-6 15,-3-4 7-15,-4-1 1 16,-1-4-1-16,-6-4-28 15,-3-6-10-15,-1-2-16 16,-5-4-55-16,0-12-85 16,0-8-395-16</inkml:trace>
  <inkml:trace contextRef="#ctx0" brushRef="#br0" timeOffset="181013.56">18821 12665 643 0,'0'0'676'0,"0"0"-591"16,0 0 45-16,0 0-37 15,0 0-31-15,0 0 7 16,0 0-5-16,-2-30-18 15,-1 30-19-15,-1 0-27 16,0 6-3-16,0 11-5 0,-1 6 6 16,2 11-4-16,3 9-4 15,0 2 4-15,0 5 5 16,8-3 0-16,4-6 1 16,6-6-18-16,2-11 5 15,1-12-19-15,1-12 10 16,3 0 22-16,1-26 26 15,-2-13 8-15,-3-6-12 16,-8-5 23-16,-13 0-1 16,0 4-23-16,-7 6 4 15,-13 13 12-15,-4 7 13 0,-1 10-36 16,1 6-14 0,-1 4-62-16,10 0-198 0,3 0-451 0</inkml:trace>
  <inkml:trace contextRef="#ctx0" brushRef="#br0" timeOffset="182228.71">19541 12286 1145 0,'0'0'192'0,"0"0"-116"16,0 0-52-16,0 0-24 0,0 0-1 16,0 0 0-16,-74 105-5 15,61-65 6-15,7-3 4 16,0-1-4-16,6-3-1 15,0-5-7-15,12-9 2 16,4-2-4-16,10-11 2 16,-1-6 8-16,2 0 13 15,-1-16 3-15,-2-9 3 16,-1-7-19-16,-7-1 1 16,-5-4 9-16,-7 1 6 15,-4 2 25-15,0 6 14 16,0 3 34-16,-11 8-21 15,-3 5 20-15,3 6-37 16,1 4-39-16,0 2-12 16,1 0-7-16,3 0 0 0,-1 2-12 15,5 4-15 1,2 0-5-16,0-2-34 0,0 0 28 16,0-4-24-16,13 0 14 15,8 0 9-15,-2-8 27 16,4-13-2-16,-3-6-3 15,-5-7 22-15,-3-8 2 16,-10-5 35-16,-2-7 0 16,0-2 14-16,-12 0-18 15,-3 6-11-15,-1 12 69 16,5 11 3-16,3 16-6 0,3 7-37 16,2 4-30-1,1 0-19-15,2 13-18 0,0 10-1 16,0 6 0-1,10 46 2-15,5-37 17 16,1 2-1-16,-1-1-1 16,3 0-2-16,-3 1 4 15,1 1 0-15,2 3 1 16,-3 0 10-16,1 6-3 16,0 5 3-16,-3-1-5 15,1 4-6-15,-6 0 10 16,-1-4-5-16,-3-2-5 15,-1-10 0-15,2-8 1 16,-3-11 1-16,2-11-2 0,0-11-6 16,3-1 6-1,-1-7 11-15,4-20 11 0,1-7-8 16,-5-8-12-16,-2 1-1 16,-4-2 0-16,0 5 0 15,-7 5-1-15,-9 10 15 16,0 3 19-16,-4 8 3 15,8 4-12-15,0 4-4 16,2 2-15-16,1 2-1 16,5 0-5-16,2 0 0 15,2 0 0-15,0 0-2 16,0-3 1-16,0-3-4 16,13-3-11-16,14-12 16 15,12-7 12-15,15-10-11 16,2-4 6-16,-2 0-5 0,-11 8 20 15,-15 8 21-15,-14 12 19 16,-14 8-12-16,0 6-33 16,-14 0-17-16,-22 10-158 15,5 6-315-15,6-4-632 0</inkml:trace>
  <inkml:trace contextRef="#ctx0" brushRef="#br0" timeOffset="183650.44">20539 11919 1377 0,'0'0'184'15,"0"0"-51"-15,0 0 20 16,0 0-64-16,0 0-40 15,0 0-49-15,0 0 0 16,-40-20 0-16,34 24 1 16,-4 15-2-16,-1 12 1 15,-1 5 0-15,6 8-1 16,6 1 0-16,0-1-15 16,20-7 15-16,9-2 0 15,3-11-20-15,1-10-2 16,0-10 1-16,-2-4 22 15,1-12 6-15,-6-15 14 0,-3-6-5 16,-4-8 5-16,-5 1-9 16,-5-4-11-16,-5 4 13 15,-4 3-13-15,0 4 9 16,0 9-8-16,0 8 17 16,0 5-1-16,0 8-7 15,0 3-8-15,0 0-2 16,0 0-1-16,0 3-28 15,0 14 10-15,0 4 10 16,0 6-1-16,0 1 9 16,0-2-5-16,9-2 5 15,5-6 0-15,1-1-8 16,1-9-9-16,-1-3-5 16,3-5 1-16,3 0 22 0,-2-5 5 15,4-13 4-15,-1-9-8 16,0-7 7-16,-2-8-6 15,-2-8-1-15,-5-6 5 16,-4-3-5-16,-4-5 5 16,-5 0 20-16,0 1-10 15,-14 2 19-15,-1 11 7 16,-1 11 14-16,2 16 42 16,8 10-30-16,1 8-43 15,3 3-15-15,2 2-10 16,0 0-9-16,0 0-11 0,0 9-7 15,0 14 14-15,0 4-2 16,10 10 6-16,3 6 8 16,2 2-10-1,3 5 4-15,0 0-6 0,4 3-17 16,1-3 5-16,-1-5-6 16,3-5 13-16,-4-5 2 15,0-11 4-15,-5-6 1 16,-3-10 10-16,-2-8 1 15,0 0 0-15,2-8 20 16,6-21-2-16,0-13-2 16,4-11-6-16,-3-15-8 15,-3-7-1-15,-5-7 0 0,-8 2 0 16,-4 6-1-16,0 12 0 16,-6 13 15-16,-10 17 56 15,5 13-2-15,3 9-36 16,2 7-15-16,4 3-18 15,0 0-5-15,2 14-11 16,0 14 6-16,0 8-10 16,6 11 19-16,19 5 0 15,4 3 1-15,6 2 6 16,3-5-5-16,1-4 0 16,-8-8-1-16,-2-8-80 15,-2-10-56-15,-8-8-143 16,-5-11-402-16</inkml:trace>
  <inkml:trace contextRef="#ctx0" brushRef="#br0" timeOffset="184405.18">20059 13464 1207 0,'0'0'402'0,"0"0"-244"16,0 0 19-16,0 0-105 15,0 0-24-15,0 0-31 16,0 0-16-16,79-83-1 16,-46 54 0-16,0 2 12 15,-3 0 15-15,-6 6-26 16,-3 2 7-16,-6 5-8 16,-7 6 0-16,0 5-36 15,-2 3-84-15,0 0-167 16,-6 3-200-16</inkml:trace>
  <inkml:trace contextRef="#ctx0" brushRef="#br0" timeOffset="184685.51">20207 13664 1149 0,'0'0'233'0,"0"0"-53"16,0 0-23-16,0 0-70 16,0 0-65-16,0 0 4 15,0 0 34-15,105-85-29 16,-81 61-14-16,0-2-16 16,3 2 3-16,0 0-4 0,-4 7 0 15,-6 2 0 1,-5 7-6-16,-6 4-52 0,-6 4-135 15,0 2-719-15</inkml:trace>
  <inkml:trace contextRef="#ctx0" brushRef="#br0" timeOffset="186626.75">20830 12628 704 0,'0'0'803'0,"0"0"-618"15,0 0 53-15,0 0-106 16,0 0-47-16,0 0-14 16,0 0-18-16,-5-50-11 15,5 50-13-15,0 0 7 16,0 0-36 0,0 3-5-16,3 17-10 15,13 7 15-15,5 10 6 16,0 3 3-16,2 4 1 15,-1-2-9-15,-2-4 6 16,-4-8-7-16,-3-6-6 0,-4-10 6 16,-2-5-1-1,-3-6-6-15,-2-3-21 0,0 0-58 16,1-19-23-16,-3-10-51 16,0-3-537-16</inkml:trace>
  <inkml:trace contextRef="#ctx0" brushRef="#br0" timeOffset="187004.96">21183 12478 1388 0,'0'0'285'0,"0"0"-5"0,0 0-138 16,0 0-82-1,0 0-41-15,0 0-19 0,0 0-1 16,-27 3-19-1,14 19 20-15,-3 6 0 0,3 3 1 16,3 2 2-16,6-1-2 16,4-6-1-16,0-4-16 15,12-8 10-15,9-6 6 16,11-4 0-16,1-4 11 16,3 0-11-16,-2 0 10 15,-11 0-9-15,-4 0-1 16,-11 7-12-16,-2 4-7 15,-6 5 8-15,0 5 11 0,0 4 22 16,-14 2-21 0,-5-2 8-16,0 1 2 0,1-3-11 15,1-5-12-15,5-4-48 16,1-5-93-16,5-4-143 16,-1-5-101-16</inkml:trace>
  <inkml:trace contextRef="#ctx0" brushRef="#br0" timeOffset="187157.84">21225 12418 643 0,'0'0'0'16,"0"0"-13"-16</inkml:trace>
  <inkml:trace contextRef="#ctx0" brushRef="#br0" timeOffset="187647.87">21476 12252 582 0,'0'0'590'0,"0"0"-526"15,0 0-20-15,0 0 18 16,0 0-24-16,0 0 17 0,-8 126 1 16,8-88-11-16,0-1-11 15,14-6-17-15,1-3-15 16,3-7-2-16,1-11 1 15,4-6 11-15,0-4 9 16,-1-8-2-16,2-19 7 16,-4-4-13-16,-5-7 9 15,-5-1 33-15,-6 3-8 16,-4 5 34-16,0 6 5 16,0 7-25-16,0 8 8 0,0 6 7 15,0 4-41 1,0 0-35-16,0 0-21 15,0 17-11-15,0 8 23 16,5 9 8-16,5 4-5 0,3 1 5 16,3 0 1-16,0 0 9 15,-3-3-8-15,-1-8-1 16,-1-6-10-16,-5-8-49 16,1-6-38-16,3-8-70 15,-2-10-53-15,1-10-128 0</inkml:trace>
  <inkml:trace contextRef="#ctx0" brushRef="#br0" timeOffset="188114.44">21811 12132 1262 0,'0'0'328'16,"0"0"-185"-16,0 0-94 15,0 0-49-15,0 0-1 16,0 0-7-16,0 0 8 16,2 109 24-16,5-72-23 15,0-1 18-15,1-4-13 16,1-6-6-16,1-8 1 16,0-5 0-16,3-12 11 15,4-1-11-15,5-10 20 0,3-18-14 16,-2-5-6-1,-2-9 18-15,-6 4-8 0,-8 3-10 16,-7 8 40-16,0 8 18 16,0 6 34-16,0 7 9 15,0 5-30-15,0 1-35 16,0 0-21-16,0 0-16 16,0 7-26-16,0 14 10 15,0 8 15-15,0 8 2 16,0 6 3-16,9 1 2 15,0 0-5-15,2 0-2 16,0-7 1-16,-2-5-2 16,1-6-63-16,-3-11-29 0,1-7-63 15,2-8-120 1,-2-12-242-16,-2-11-220 0</inkml:trace>
  <inkml:trace contextRef="#ctx0" brushRef="#br0" timeOffset="188379.73">22243 11803 1639 0,'0'0'292'16,"0"0"8"-16,0 0-130 16,0 0-76-16,0 0-94 15,0 0-5-15,0 0-16 16,0 102 21-16,0-36 25 15,0 9 5-15,0 7-11 16,5 20 11-16,0-8-29 16,-3 3 6-16,0-6-7 0,-2-20-12 15,0-1-77 1,0-15-58-16,2-20-64 0,0-20-107 16,0-14-170-16,-2-1-489 0</inkml:trace>
  <inkml:trace contextRef="#ctx0" brushRef="#br0" timeOffset="189206.65">21143 12543 715 0,'0'0'262'16,"0"0"-119"-16,0 0-35 16,0 0 5-16,0 0-23 15,0 0-5-15,0 0 27 16,0 0-6-16,0 0 12 15,0 0-9-15,0 0-42 0,0 0-36 16,0 0-8 0,0 0 1-16,0 0 8 0,1-2 16 15,9-11 22-15,3-3-25 16,5-6-45-16,9-4 1 16,4-4-1-16,5-1 0 15,3-4 2-15,-2 4 5 16,-8 2-7-16,-3 10-6 15,-12 4 6-15,-10 9 0 16,-4 6-5-16,0 0-124 16,-4 0-205-16,-8 4-241 0</inkml:trace>
  <inkml:trace contextRef="#ctx0" brushRef="#br0" timeOffset="190054.57">22613 12082 1234 0,'0'0'342'0,"0"0"-43"15,0 0-167-15,0 0-28 16,0 0-23-16,0 0 32 16,0 0-39-16,-2-93-16 15,2 83-18-15,7 2-39 16,4 2-1-16,2 3 0 15,1 3-6-15,3 0-5 16,-1 0 4-16,-3 17-21 16,1 10 7-16,-5 0 6 15,-5 5-17-15,-4-1-11 0,0-5 1 16,0-4 2 0,0-8 3-16,0-6 17 0,0-6 20 15,0-2 0-15,0 0 1 16,0 0 0-16,2-10 17 15,10-2-18-15,3 3-5 16,3 1 0-16,4 5 4 16,0 3 1-16,-1 0-2 15,-2 0-22-15,-3 18 11 16,-7 4 13-16,-5 6 20 16,-4 2 20-16,0 2-3 15,-24 2-1-15,-12 0-4 16,-8-2-17-16,-8 1-15 15,-30-1-7-15,10-9-243 0,8-10-1534 16</inkml:trace>
  <inkml:trace contextRef="#ctx0" brushRef="#br0" timeOffset="197564.78">18266 17493 1317 0,'0'0'235'15,"0"0"-116"-15,0 0-25 16,0 0-62-16,0 0-21 15,0 0-10-15,-17-51 10 0,17 42 22 16,-2 3 20 0,2-2-9-16,-3 2-16 0,3-6-15 15,0-2-8-15,0-4-5 16,3 4-1-16,7-2-6 16,-1 6 6-16,0 6-11 15,-2 0-32-15,0 4-45 16,-3 0 17-16,0 14 34 15,3 7 26-15,-4-2-17 16,1 4 23-16,-2-2 5 16,0-3-7-16,1-10-5 15,-1 1-8-15,0-8 5 16,0-1-1-16,0 0-28 16,5 0 1-16,0 0 24 0,2 0 14 15,2-6 6-15,5 2 0 16,-3 1-4-16,3 3 1 15,-3 0 3-15,-2 0-1 16,-2 7-15-16,-5 7 16 16,-4 4 31-16,0 5-4 15,0-5 7-15,-4 3 14 16,-8-2-24-16,-1-1-3 16,2-5-7-16,0 0 5 15,2-3-19-15,3 3-1 16,-1-5 1-16,2 7 0 15,3-3-15-15,2-6-104 0,0 3-137 16,0-9-779-16</inkml:trace>
  <inkml:trace contextRef="#ctx0" brushRef="#br0" timeOffset="197908.67">18515 17062 1273 0,'0'0'346'0,"0"0"-225"16,0 0 19-16,0 0-90 16,0 0-29-16,0 0-21 0,0 0-6 15,0 22 6 1,0 5 10-16,8 4 16 0,3 10 18 15,2 11-26-15,3 2 2 16,4 13 2-16,2 4-1 16,2 1-21-16,1 1 0 15,-2-15-2-15,-6-9-9 16,-1-20-11-16,-7-14-29 16,-3-15-67-16,-6-9 38 15,0-24-11-15,0 2-294 0</inkml:trace>
  <inkml:trace contextRef="#ctx0" brushRef="#br0" timeOffset="198370.34">18806 17195 537 0,'0'0'1057'16,"0"0"-929"-16,0 0-87 15,0 0-41-15,0 0-48 16,0 0 47-16,0 0-5 16,2 76 5-16,0-52 0 15,-2 6 1-15,0 0 1 16,0-2 5-16,0-6 1 0,-6 0-7 16,-4-7 13-16,1-8-3 15,1-7-1-15,-4 0-9 16,1-7 0-16,-2-20-52 15,-2-1 27-15,8-4 8 16,2 2 16-16,5 0 2 16,0 10-2-16,7-1-12 15,11 8 13-15,4 3-2 16,2 2 9-16,1 8 5 16,4 0-3-16,0 8-9 15,-2 17 1-15,0 4 6 16,-8 7 8-16,-3 4 4 15,-6 4 24-15,-2-4-3 16,-6 1-17-16,-2-10-8 16,0 0-6-16,0-13-1 0,0-4-8 15,0-7-38-15,0-7-150 16,4-15-114-16,1-5-106 0</inkml:trace>
  <inkml:trace contextRef="#ctx0" brushRef="#br0" timeOffset="199509.91">19244 16870 912 0,'0'0'304'0,"0"0"-143"16,0 0 17-16,0 0-67 15,0 0-86-15,0 0-25 16,0 0 1-16,-73 22 2 16,66-4-2-16,2 8 18 15,5-4-19-15,0 6 1 16,0-2 4-16,10-4-5 15,7 0 0-15,4 1 1 16,0-14-1-16,2 1 1 16,-1-6 0-16,1-4 12 0,-4 0 17 15,3-10-1 1,-1-8-20-16,-3-8 11 0,-2-2-2 16,-6-2 17-16,-3 0-13 15,-5 6 9-15,-2 6-18 16,0 6 15-16,0 2-3 15,0 10-3-15,-2 0-4 16,0 0 1-16,0 0-13 16,2 0-6-16,0 0-12 15,0 0 12-15,0 10-10 16,0 13-10-16,0-2 11 16,2 5 3-16,10 2 5 15,-2-6 0-15,1 0 1 0,1-8-22 16,-4-6-8-16,1 1-7 15,1-9-6-15,-2 0 20 16,3 0 23-16,1-17 9 16,-1-1 10-16,-3-3-9 15,2-8 9-15,-8-1-4 16,0 2 7-16,-2-8-2 16,0-4-14-16,0 0 10 15,-4 0-2-15,-6 6-1 16,0 6 7-16,3 9 8 15,-3 6 13-15,6 8 2 16,0 1-5-16,2 4-19 16,2 0-11-16,0 0-8 15,0 0-15-15,0 0-6 0,0 15 11 16,0 2-5-16,13 5 14 16,3 9 1-16,2-3-6 15,-1 2 6-15,4 2-2 16,0-3 2-16,0-4-6 15,-3-7-6-15,-3-6 0 16,-1-6-16-16,-3-2 9 16,-1-4 16-16,2 0 2 15,-1-15 2-15,0-10 5 16,-4-2-5-16,-3-10-1 16,-1-3 1-16,-3-4 0 15,0-9 0-15,0 3 11 16,-3 0 11-16,-3 10 10 15,-1 10-7-15,-1 7 20 16,5 15-12-16,-2 3-12 0,3 5-9 16,2 0-13-16,-2 0-2 15,2 0 2-15,-2 0-2 16,2 0 1-16,0 0-10 16,0 5-5-16,0 8-9 15,0 9 10-15,6 10 14 16,7 2 1-16,1 3 0 15,1-2 2-15,3 1 5 16,0-3 6-16,0-3-7 16,0-4-6-16,0-8-6 0,-2-4 0 15,-3-6 6 1,1-2-10-16,-1-6-38 0,2-5-80 16,-1-12-228-16,-4-7-828 15</inkml:trace>
  <inkml:trace contextRef="#ctx0" brushRef="#br0" timeOffset="200340.69">20310 16485 1587 0,'0'0'271'0,"0"0"-73"15,0 0-113-15,0 0-85 16,0 0-6-16,0 0-30 0,0 0 36 15,48 71 14 1,-23-26 5-16,2 0 1 0,-2-4-9 16,-5-2-5-16,-1-7-6 15,-4-6 0-15,-3-8 0 16,-6-8 1-16,-1-6 5 16,-3-4 3-16,0 0 20 15,-2-4 9-15,0-15-4 16,-2-12-33-16,-9-8-1 15,-3-3 0-15,6-6-9 16,3-2-19-16,5 6 12 16,0 11 2-16,3 4-3 15,11 11 2-15,0 8-7 16,3 8 10-16,-4 2-17 16,0 8-1-16,-2 18 15 0,-4 5 14 15,-5 5-8-15,-2-5 8 16,0 1 1-1,-4-10 11-15,-7 0-11 0,-1-12 0 16,1-2-19-16,5-4-114 16,1-4-244-16,2 0-953 0</inkml:trace>
  <inkml:trace contextRef="#ctx0" brushRef="#br0" timeOffset="201786.07">20746 16330 1234 0,'0'0'322'0,"0"0"-210"16,0 0-50-16,0 0-62 0,0 0-33 16,0 0 20-16,0 0 11 15,-6 85-3-15,6-49-4 16,0 0 8-16,0 2 0 15,0-9 1-15,2-4-2 16,4-11-5-16,-1-9 7 16,-1-5 0-16,3-5 30 15,0-17 20-15,-1-10-38 16,1-1 7-16,-3-5 4 16,-2 7 59-16,-2 3-26 15,3 7-4-15,-3 12-5 16,0 1-24-16,2 8-14 0,0 0-9 15,3 0-22 1,6 8 1-16,1 1 9 0,7 8 11 16,-1-4 0-1,0 0-6-15,-4-3 6 0,-4-4-6 16,-3-2-1-16,-3-4 8 16,-4 0 16-16,0-6 13 15,0-16-14-15,0-13-14 16,0-5 24-16,-2-6 6 15,-9-8-3-15,-7-4-7 16,-1-1-1-16,-2 2-12 16,-1 13 21-16,4 7-8 0,7 17 34 15,2 10-8-15,5 10-24 16,4 0-23-16,0 0-18 16,0 9-10-16,0 9 17 15,10 4 10-15,7 3-9 16,-2 8 4-16,5-1 6 15,-3 0 1-15,4 7 0 16,-1-4-1-16,-3 1 1 16,2-4-1-16,-2-2-1 15,-3-7 0-15,-1-5-19 16,-4-9-5-16,-2-4-9 16,1-5 3-16,1 0 11 15,3-13 9-15,1-11 10 16,-2-12-14-16,-4-4 15 15,-3-12 0-15,-4-2 0 0,0-4 11 16,-2-4-9-16,-12-1 5 16,1 13 14-16,2 6 11 15,1 16 11-15,4 12-10 16,2 10-18-16,0 6-3 16,4 0-12-16,0 0-6 15,0 14-30-15,0 9 20 16,2 4 7-16,9 7 8 15,5-1 0-15,-1 1 0 16,3 2 0-16,-1 0 1 16,2-4-2-16,1 4 2 15,-3-6 0-15,2-6-1 16,-4-4-13-16,1-6-11 16,-6-8-8-16,2-2 18 0,1-4 2 15,0 0 9-15,1-6 3 16,1-6 1-16,-1-7-7 15,-3-2 6-15,1-8 0 16,-6 4 0-16,-4-2 1 16,0-4 9-16,-2 5 22 15,0 2-13-15,0 3 23 16,-2 7-19-16,-2 5 6 16,0 1-11-16,0 8 2 0,2 0-6 15,2 0 2 1,0 0-7-16,0 0-8 15,0 0-15-15,0 8-3 16,0 6 12-16,6 4 5 0,2 0 1 16,5 0-9-16,1-4 8 15,-3-2-8-15,3-4 3 16,-1-6-6-16,0-2-19 16,5 0 18-16,5-10 12 15,0-12-7-15,0-8-8 16,-3 6 16-16,-7-2-18 15,-3 3 18-15,-6 9 7 16,-4 3-6-16,2 5 11 16,-2 1-1-16,1 5-11 15,3-6-1-15,0 4-6 16,0 0 7-16,3 0-6 0,0 2-4 16,-3 0-2-16,1 0-19 15,-1 17 11-15,-2 0 20 16,2 5 33-16,1-4-13 15,0-4-20-15,4-1 0 16,1-8-8-16,9 0 8 16,3-1 33-16,2-4-10 15,3 0-10-15,0 0-5 16,-7 0-8-16,0 0 0 16,-4 0 5-16,-1 0-5 15,3 0-33-15,5 0-76 16,-6 0-218-16,-3-14-569 0</inkml:trace>
  <inkml:trace contextRef="#ctx0" brushRef="#br0" timeOffset="202075.57">20925 16092 1420 0,'0'0'266'0,"0"0"-214"15,0 0-41-15,0 0-11 16,0 0 3-16,0 0 4 0,0 0 43 16,-52 54 39-1,52-54 24-15,13-12-6 16,20-16-42-16,19-12-47 0,10-8-10 15,5 2-7-15,18-7-2 16,-20 17-122-16,-18 9-501 0</inkml:trace>
  <inkml:trace contextRef="#ctx0" brushRef="#br0" timeOffset="202721.5">21755 15766 1023 0,'0'0'646'0,"0"0"-544"15,0 0 49-15,0 0-110 16,0 0-29-16,0 0-12 0,0 0 16 16,56-65 6-1,-49 65-4-15,2 0-17 0,2 0 12 16,5 15-13-16,-1 4 9 15,1 5 0-15,1 6 8 16,-3-4-2-16,-3-4-8 16,-5-3 1-16,-1-6 2 15,0-7 2-15,-5-4-5 16,2-2 21-16,0-4 48 16,0-14-16-16,-2-12-46 15,3-2-7-15,-3-2-7 16,2 6 0-16,2 1 1 15,2 4-1-15,4 4 0 16,1 8-7-16,2-3 6 16,1 4 0-16,-1 4 0 15,1 3-11-15,-4 3 11 16,1 0-5-16,2 9-4 0,1 15 10 16,0-2 29-16,1 6-16 15,1-2-3-15,-3-8-8 16,5-4 5-16,-1-11-7 15,9-3 9-15,7-3 6 16,10-21-15-16,1-6-37 16,14-7-62-16,-12 7-75 15,-9 10-396-15</inkml:trace>
  <inkml:trace contextRef="#ctx0" brushRef="#br0" timeOffset="203979.8199">20418 17329 575 0,'0'0'208'0,"0"0"-58"15,0 0-16-15,0 0-32 16,0 0 47-16,0 0-27 16,0 0-31-16,-39-44-4 15,39 44-6-15,0 0 2 0,0 0 18 16,0 0 10-16,0-4-16 15,0 4 8-15,0 0-14 16,0 0-24-16,0 0-35 16,0 0-11-16,0 0-1 15,0 4-18-15,8 10 0 16,8 8 3-16,4 5 12 16,2 4-15-16,3-1 14 15,-2 3-14-15,-2-2 0 16,0-5 0-16,-6 1 1 15,-4-10-1-15,0 2 0 16,-4-11-15-16,-3-6-55 16,1-2-89-16,0 0-11 0,5-36-29 15,1-5-102 1,-1-5-317-16</inkml:trace>
  <inkml:trace contextRef="#ctx0" brushRef="#br0" timeOffset="204358.26">20709 17079 1136 0,'0'0'332'16,"0"0"22"-16,0 0-110 15,0 0-116-15,0 0-39 16,0 0-33-16,0 0-31 0,0-9-10 16,0 9 3-16,0 4-18 15,0 6-10-15,0 4 10 16,0 6 6-16,0 0-6 15,2 3 0-15,5-7-6 16,5 2 6-16,0-4 0 16,3-5-6-16,1 0-4 15,1-1 10-15,4-6 1 16,-2 2 5-16,2 0-6 16,-1 0 1-16,-3 1-1 15,-1 0 0-15,-5 3-1 16,-1 2-7-16,-4 2 8 15,-4 3 0-15,-2-2-2 16,0 3-29-16,0-1 5 0,-4-2-42 16,-8 1-50-16,-11-14-123 15,2 0-163-15,1 0-937 0</inkml:trace>
  <inkml:trace contextRef="#ctx0" brushRef="#br0" timeOffset="204529.87">20751 17052 1560 0,'0'0'245'0,"0"0"-44"16,0 0-137-16,0 0-64 16,0 0-4-16,0 0-63 15,139-110-101-15,-100 92-164 16,-12 8-281-16</inkml:trace>
  <inkml:trace contextRef="#ctx0" brushRef="#br0" timeOffset="205038.23">21004 16842 1211 0,'0'0'278'0,"0"0"-45"16,0 0-100-16,0 0-67 16,0 0-46-16,0 0 11 15,0 0 15-15,-2-8-7 16,2 8-27-16,0 0 6 0,2 14-17 16,7 0 23-16,7 5-22 15,-1 2 4-15,1-5-6 16,-1-3 9-16,1-4-9 15,-5-7-12-15,3-2 12 16,-1 0 12-16,2-13 13 16,-1-10-1-16,0-2-4 15,-7-4 2-15,-3-1 8 16,-2 1 11-16,0 8-5 0,-2 3 4 16,0 7 6-1,0 4 0-15,0 7-13 16,0 0-11-16,0 0-22 0,0 0 0 15,0 0-11-15,4 7-5 16,8 12 9-16,1-1 6 16,3 6 0-16,2 2 1 15,0 4 8-15,-1-9-8 16,-3 4-2-16,-1-11-16 16,-5-3-41-16,0-2-45 15,-2-9-38-15,-1 0-62 16,-3-11-87-16,-2-12-404 0</inkml:trace>
  <inkml:trace contextRef="#ctx0" brushRef="#br0" timeOffset="205501.41">21337 16611 1733 0,'0'0'317'15,"0"0"-77"-15,0 0-140 16,0 0-74-16,0 0-26 15,0 0-5-15,0 0-7 16,0 0-1-16,8 12 13 16,6 7 0-16,1-2 10 15,3 1-1-15,0 4-9 16,0-8 0-16,-1-1-6 16,-1-3-20-16,-3-10-24 0,1 0 20 15,-1 0 15 1,1-23 15-16,-3 2 12 0,-3-8-2 15,-2-5 17-15,-6 6 22 16,0 2-15-16,0 7-4 16,0 6 10-16,0 1 15 15,0 6-30-15,0 6-1 16,0-4 9-16,0 4-17 16,0 0-6-16,0 0-10 15,0 0-6-15,0 4-11 16,0 14-9-16,4 6 20 15,7 10 5-15,3-2 1 16,3 4 0-16,-1 0 0 16,-3-1 0-16,0-7-7 15,-1-3-32-15,-4-6-41 0,-1-5-37 16,5-14-109-16,-4 0-257 16,-1 0-306-16</inkml:trace>
  <inkml:trace contextRef="#ctx0" brushRef="#br0" timeOffset="205885.03">21769 16142 1463 0,'0'0'300'15,"0"0"-93"-15,0 0-17 16,0 0-100-16,0 0-50 0,0 0-16 16,0 0-9-16,0-8-14 15,0 24 8-15,0 11-7 16,4 10 27-16,7 11 3 16,5 7-4-16,2 7-13 15,2 8-2-15,0 6-1 16,3 0-6-16,0-4 4 15,0-2-9-15,-3-11 1 16,0-9-1-16,-4-10 1 16,-4-12-1-16,0-12 0 15,-5-6-1-15,-3-10-30 16,1 0-24-16,1 0-48 16,8-36-60-16,-1 5-331 0,1-5-431 15</inkml:trace>
  <inkml:trace contextRef="#ctx0" brushRef="#br0" timeOffset="206378.8499">22292 16248 692 0,'0'0'1132'0,"0"0"-989"15,0 0-12-15,0 0-108 16,0 0-23-16,0 0-6 16,0 0 0-16,0 58 6 15,-8-21 9-15,-6 3-3 16,-3 0-5-16,-4 4 6 16,-5-7-6-16,0-6 8 15,5-5-2-15,-2-12 2 16,7-14 10-16,1 0 15 15,5-14-18-15,2-22-10 16,4-12-4-16,4-6-4 16,0-4-10-16,12 10 12 15,9 4 0-15,6 15 0 16,0 11-1-16,2 10 1 0,0 8-13 16,2 16 13-16,0 21 12 15,-2 16 35-15,0 10 11 16,-6 12 1-16,-4 2-17 15,-3-1 10-15,-5-10-21 16,-4-11-10-16,-3-19-15 16,-4-10 1-16,0-12-7 15,0-14-6-15,0 0-16 16,0-4-26-16,0-36-138 16,0 3-43-16,-4 5-397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11:09:09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12943 8209 965 0,'0'0'330'0,"0"0"-147"15,0 0 53-15,0 0-90 16,0 0-80-16,0 0-6 15,0-6-11-15,0 6 6 0,0 0-4 16,0 0-12-16,0 0-4 16,0 0 8-16,2 0-5 15,-2 0-2-15,0 0-15 16,0 0 2-16,0 0 7 16,0 0-2-16,0 0 6 15,0 0-4-15,0 0 0 16,0 0-15-16,0 0-2 15,0 0-6-15,0 0-1 16,0 0 0-16,0 0 0 16,0-2 3-16,0 0 8 0,0-4 3 15,-2-2-6 1,-2-8-4-16,-3-4-8 0,1-5 10 16,-1-6-12-16,-2-3 2 15,0-4-2-15,0 2 1 16,1 4-1-1,2 4 0-15,0 6-1 0,4 5 1 16,0 5 0-16,2 2 1 16,0 2-2-16,0 2 1 15,-2 0 0-15,2 0 1 16,-3 0-1-16,3-2 1 16,-2 2 0-16,0 2 0 15,2 0 0-15,0 0 0 16,0 4 0-16,0-2 0 15,0 2 0-15,0 0 0 0,0 0-1 16,-2 0 0 0,2 0 0-16,0 0-6 0,-2 0-6 15,2 0-5-15,0 0 2 16,-3 2-4-16,3 8 7 16,-3 2 11-16,3 7-1 15,0 1 1-15,0 1-4 16,0 5 5-16,0 3 0 15,0 0 1-15,0 0 5 16,0 1-5-16,-4 0 5 16,0-3-4-16,-3 3 4 15,1-5-6-15,2-5 0 16,0-2 0-16,2-4 0 16,2-6 0-16,0-2 0 0,0-2 0 15,0-1-1-15,0-1 1 16,0 2 0-16,2-1 0 15,6 1 0-15,0-2 1 16,-1 2-1-16,2-4-13 16,0 0-32-16,0 0-81 15,-5-4 1-15,-4-9-68 16,0-4-351-16</inkml:trace>
  <inkml:trace contextRef="#ctx0" brushRef="#br0" timeOffset="560.77">12444 8105 789 0,'0'0'584'0,"0"0"-517"15,0 0 25-15,0 0-44 16,0 0-5-16,0 0 23 0,150 0-3 15,-95-10-18 1,1-3-19-16,-5 2-5 0,-6-3 6 16,-7 2 1-16,-11 2-4 15,-9 4 9-15,-1 1 9 16,-8 2 25-16,-2 1-28 16,0 2-18-16,1-2-19 15,3 2-2-15,3 0 0 16,-3 0 0-16,-3 0 0 15,-2 0-8-15,-4 0 7 0,-2 0-7 16,0 0 8-16,0 0 50 16,0 0-30-1,0 0-12-15,0 0 1 0,0 0-3 16,0 0-5-16,0 0 5 16,0 0-6-16,0 0-18 15,0 0-63-15,0 0-31 16,0 0-92-16,0 0-202 15,2 0-541-15</inkml:trace>
  <inkml:trace contextRef="#ctx0" brushRef="#br0" timeOffset="2913.83">13032 7985 474 0,'0'0'639'16,"0"0"-457"-16,0 0-18 15,0 0-46-15,0 0-48 16,0 0 7-16,0 0 25 16,2-6-8-16,-2 6-12 15,0 0 15-15,0 0-30 16,0 0-22-16,0 0-14 16,0 0-9-16,0 0 6 15,0 0-12-15,0 0-16 16,0 7-11-16,0 10 5 15,0 5 6-15,0 8 1 16,0 1 5-16,0 2 0 16,0-3-5-16,0-3 0 15,0-4 5-15,0-6-6 16,0-7 0-16,3-5 1 0,-3-5 5 16,0 0 4-16,0 0 23 15,0-13 3-15,0-14-25 16,-9-3-10-16,2-5-1 15,-1 2-25-15,2 1-3 16,2 3 11-16,2 5-5 16,2 7 12-16,-2 2 9 15,2 7-5-15,0 5 5 16,0 3 0-16,0 0-11 16,0 0-4-16,0 0-26 15,4-2-34-15,14 2 34 16,5-5 28-16,6 1 14 15,4-1 0-15,3-3 0 16,-5-1 7-16,-4 2-6 0,-10 3 20 16,-7 0 23-16,-6 4 8 15,-4 0-2-15,0 0-13 16,0 0-9-16,0 0-1 16,0 0-12-16,0 0-15 15,0 1-6-15,-4 9 0 16,-2 6 6-16,0 5 0 15,0 2 0-15,0 4 0 16,5-1 1-16,1-2 5 16,0-1-6-16,0-4 0 15,11-2-2-15,7-9-17 0,1-1 19 16,6-5-1-16,0-2-13 16,0 0 8-16,-1-17-26 15,-2-6-67-15,-5-3-41 16,-3-2-59-16,-4 0-68 15,-4 2 65-15,-2 4 58 16,1 4 28-16,-1 1 48 16,0 6 68-16,2 3 5 15,-2-1 57-15,-2 5 15 16,2 0 41-16,-4 3 22 16,0 1 21-16,0 0 10 15,0 0-28-15,0 0-49 16,0 0-71-16,0 5-21 15,-6 12 8-15,-4 6 2 0,0 5 3 16,1 3-4-16,-3 2-10 16,4 0 0-16,0-3 5 15,7-5-6-15,-1-6 1 16,2-7-1-16,0-8-10 16,6-4 0-16,15 0 10 15,5-16 10-15,3-9-4 16,-1-5-4-16,-3 5-1 15,-6 0 9-15,-9 8 0 16,-5 7-8-16,-3 4 10 16,-2 6-12-16,0 0-9 15,0 0-43-15,0 8 14 16,0 5 28-16,0 4 10 16,0 1 0-16,0-3 0 0,0 0-1 15,4-5 0-15,1-4 1 16,2-2-1-16,-1-4 1 15,3 0 0-15,5-2 13 16,-1-14 5-16,2-6-5 16,3-8-6-16,-4-6-5 15,-3-11 8-15,-3-4-10 16,2-6 0-16,-3 0 15 16,-3 2-3-16,-2 11 34 15,0 10-8-15,-2 12 23 16,0 10-7-16,0 5-8 0,0 7-31 15,0 0-15-15,0 0-6 16,0 7-16 0,0 16 9-16,0 4 13 0,0 8 0 15,0 8 0-15,0 3 0 16,0 4 0-16,0 3 0 16,0 1 1-16,0-3 0 15,-2 2-1-15,-4-5 1 16,-3-2 0-16,1-6-1 15,0-2-2-15,4-8-5 16,-1-8 5-16,3-4-4 16,2-8 6-16,0-5-6 15,0-4 0-15,0-1-9 16,0 0 5-16,11-1-8 0,7-16 18 16,4-2 0-1,0-6 0-15,-1 1-7 16,-8 0 6-16,-7 1 1 0,-6 6-9 15,0 1-7-15,-4 2 7 16,-13 1-4-16,0 5-2 16,2-1 7-16,0 3 7 15,8 2 2-15,2 0-1 16,5 4 0-16,0-2-1 16,0 2-21-16,0-2-53 15,9-3-32-15,7-2 72 16,4-3 26-16,4-8 8 15,3-7 2-15,0-7-1 0,-2-4 7 16,-2-8-7-16,-2-2 1 16,-5 0 7-16,-1 0-2 15,-4 2 10-15,-4 0-10 16,-2 5 42-16,-3 0-10 16,-2 4-3-16,0 7 26 15,0 9-14-15,0 4-16 16,0 9-13-16,0 5-11 15,0 1-7-15,0 0 0 16,0 1-21-16,0 20 4 16,0 4 11-16,0 10 6 15,0 7 1-15,0 6 20 16,0 4-11-16,0 2-4 16,0 5-5-16,-5-2 10 0,-4 0-10 15,-2-3-1-15,0-4 0 16,-1-6 1-16,4-4-1 15,-1-9 0-15,3-4 0 16,0-6 2-16,6-6-2 16,0-5 0-16,0-3 0 15,0-6-17-15,0-1 2 16,6 0-21-16,9-6 28 16,3-14 7-16,-1-8 1 15,2-1 7-15,-4-6-7 16,-6 3-19-16,-7 4-10 15,-2 8 21-15,0 4 2 16,0 5 5-16,-7 4-1 16,1 3 0-16,3 0 2 15,3 2 0-15,0-2 0 0,0 0 0 16,0-2 12-16,14-2-12 16,8-3-5-16,5 0 4 15,8-3-6-15,4 0 7 16,1-2-2-16,-5 2 2 15,-4 0 1-15,-10 3 21 16,-8 5 53-16,-9 2 12 16,-4 4-2-16,0 0-8 15,0 0-23-15,0 0-35 0,0 0-19 16,0 0-16 0,0 7-5-16,0 7 16 15,0 5 4-15,-6 4 2 0,1 3-1 16,1 4 0-16,-4-2 0 15,2 2 0-15,-1-4 6 16,3-6-6-16,2-2-1 16,0-6 0-16,2-7-12 15,0 0-5-15,0-5-12 16,0 0 5-16,0 0 4 16,0-6-13-16,0-18-40 15,-3-1-136-15,-4 0-556 0</inkml:trace>
  <inkml:trace contextRef="#ctx0" brushRef="#br0" timeOffset="3116.77">14233 7684 1313 0,'0'0'349'15,"0"0"-133"-15,0 0-97 16,0 0-87-16,0 0-32 16,0 0-89-16,0 0-78 15,2 27-143-15,-4-10-397 0</inkml:trace>
  <inkml:trace contextRef="#ctx0" brushRef="#br0" timeOffset="3512.96">14485 7864 1054 0,'0'0'317'0,"0"0"-48"16,0 0 2-16,0 0-77 15,0 0-22-15,0 0-75 16,0 0-23-16,-5-4-35 16,-3 4-9-16,-3 0-14 15,-3 10-16-15,-5 11-1 0,-2 6-9 16,-1 5 10-16,4 4-2 16,7 2 1-16,6-7-5 15,5-4-11-15,0-4 16 16,9-6-5-16,14-10 6 15,3-5 31-15,8-2 11 16,-3 0-2-16,-4-2-25 16,-7-3 0-16,-9-1-15 15,-9 3-2-15,-2 3-51 16,-6 0-114-16,-34 0-1171 16</inkml:trace>
  <inkml:trace contextRef="#ctx0" brushRef="#br0" timeOffset="4435.67">14827 7922 998 0,'0'0'373'0,"0"0"-261"0,0 0 18 15,0 0-63-15,0 0-37 16,0 0 18 0,0 0 20-16,31 6 66 0,-16-6-3 15,1-6-31-15,3-12-8 16,4-5-29-16,-3-8 7 15,-2-5-43-15,-5-4-16 16,-2 2-2-16,-6 5-8 16,-3 6 20-16,-2 8-3 15,0 8 28-15,0 7-15 16,0 2-29-16,0 2-2 16,-7 0-6-16,-2 2-11 15,-2 13 6-15,-2 8-6 16,2 4 17-16,2 4-6 0,4 1 5 15,5 2-1-15,0-2-7 16,0-4 9-16,0-1-8 16,9-10 7-16,3 0-18 15,3-10 10-15,3-7 8 16,7 0 1-16,1 0 2 16,6-15 5-16,1-8-1 15,-2-3-4-15,-5 5 4 16,-6-2-6-16,-8 9 1 15,-1 4 1-15,-9 4 19 16,0 5-6-16,-2 1-10 16,0 0-5-16,0 0-27 15,0 0-1-15,0 10 10 16,0 3 0-16,0 1 2 16,0 0 4-16,0-4 1 0,0-1 4 15,5-5 0-15,3-4-10 16,6 0 2-16,7 0 10 15,0-9 5-15,3-5 7 16,2-2 2-16,-7-1-9 16,-5 5 6-16,-8 1 31 15,-1 3 12-15,-3 6-6 16,-2 0-9-16,0 2-4 16,0 0-30-16,0 0-13 15,0 0-6-15,0 6-2 0,0 9 20 16,0-2-5-1,0-1 6-15,0 0-1 16,4-2 1-16,4-4-2 0,5-3-12 16,5-2 14-16,3-1 14 15,6 0 1-15,0 0-4 16,2-4-10-16,-4-2 0 16,-8 0-1-16,-1 2-6 15,-7 2-12-15,-5 0-66 16,-4-4-75-16,0 0-145 15,0-1-773-15</inkml:trace>
  <inkml:trace contextRef="#ctx0" brushRef="#br0" timeOffset="4803.51">14935 7363 1375 0,'0'0'280'0,"0"0"10"16,0 0-89-16,0 0-117 16,0 0-84-16,0 0-44 15,0 0-177-15,0 15-77 16,0 4-429-16</inkml:trace>
  <inkml:trace contextRef="#ctx0" brushRef="#br0" timeOffset="6464.84">15568 7853 985 0,'0'0'262'0,"0"0"31"16,0 0-72-16,0 0-44 15,0 0-23-15,0 0-9 16,0 0-40-16,3 0-13 15,-1 0-6-15,0 0-19 16,2 0-5-16,3 0-2 16,1-10-26-16,4-5-23 15,-1-3-10-15,3-4 8 0,1-5-9 16,1-6 0-16,1-7 8 16,-1-8-8-16,-1 0-7 15,-3-1 7 1,-5 3 2-16,-5 8 8 0,-2 7-10 15,0 6 25-15,0 8-16 16,0 9 5-16,0 4-7 16,0 2-7-16,0 2 7 15,0 0-7-15,0 0-1 16,0 0 1-16,0 0-18 16,0 0 9-16,0 0-9 15,0 6-3-15,0 7 20 0,-2 7-5 16,2 4 6-16,0 4 0 15,0 2 0-15,0 2 0 16,0 3 0-16,0-2 1 16,-3 4 0-16,1-4 0 15,-2 0 1-15,1-1-1 16,-1-3-1-16,-1 0 0 16,3-5 0-16,2-2 2 15,0-5-2-15,0-8 0 16,0 0-1-16,0-8-6 15,0-1 7-15,7 0 0 16,9 0 12-16,3 0 4 16,6-10-4-16,2-4-6 15,-3-2-5-15,1-2 6 16,0 1-6-16,-6-4 5 0,-3 2 1 16,-1-4-5-16,-3 0 3 15,-5 4-4-15,-1 1-1 16,-4 2 1-16,0 4-1 15,-2 3 0-15,0 4-20 16,0 3 20-16,0 2 0 16,0 0-10-16,0 0-7 15,-2 0-9-15,-4 10 9 16,-1 4 11-16,-2-1 5 16,2 6-1-16,5-5-5 15,0 1 1-15,2 0-3 16,0-1 9-16,0-1 0 15,0-5 0-15,0 1-9 16,11-5 9-16,3-2 0 0,5-2 6 16,6 0 4-16,4-2-1 15,1-11-9-15,4-4 1 16,-3-1-1-16,-2-2 0 16,-6 4 0-16,-8 2 5 15,-3 6-4-15,-8 3 0 16,0 3-1-16,-4 2 0 15,0 0-17-15,0 0-5 16,0 5-21-16,0 9 35 16,0 5 7-16,3 0-9 15,-1-1 9-15,2-1-4 0,4-6 4 16,-2-3 0-16,3-6-14 16,1-2 14-1,2 0 1-15,3-2 9 0,4-14 0 16,1-2-7-16,-5 0 5 15,-1 1-6-15,-5 2 1 16,-5 5 11-16,-2 4-12 16,-2 4 0-16,0 2-1 15,0 0-12-15,0 0 0 16,0 0-6-16,0 8 11 16,0 4 1-16,0 1 6 15,0-3 0-15,2 3 0 16,7-3-2-16,5-2-8 0,3-2 8 15,6-6-35 1,10 0-64-16,-4-1-92 0,-4-12-483 0</inkml:trace>
  <inkml:trace contextRef="#ctx0" brushRef="#br0" timeOffset="6737.42">15660 7466 1721 0,'0'0'291'0,"0"0"-76"15,0 0-51-15,0 0-112 16,131-44-42-16,-58 37-10 16,-8 3-111-16,-12 2-385 0</inkml:trace>
  <inkml:trace contextRef="#ctx0" brushRef="#br0" timeOffset="8800.34">16479 7828 821 0,'0'0'294'16,"0"0"-12"-16,0 0-6 16,0 0-58-16,0 0-73 15,0 0-32-15,0 0 5 16,33-38-26-16,-21 28-21 15,3-4-16-15,4-3-15 16,2-6 2-16,4-4-6 16,4-6-24-16,0 0-11 15,-2 4 7-15,-7 3-8 16,-9 8 0-16,-5 5 1 16,-6 8 20-16,0 2 20 15,0 3-12-15,0 0-29 0,-10 0-20 16,-1 0 6-16,-3 4 13 15,1 3-9-15,3 0 9 16,6-1 0-16,2 0-7 16,2-1-11-16,0 0 11 15,0 2 0-15,8 0 8 16,11 4 0-16,3-2 1 16,1 4-1-16,3-1-7 15,-4 0 7-15,-6 1 1 16,-3 0-1-16,-8-1-7 15,-5 3-2-15,0-5 9 16,0 5 1-16,-15 0 0 16,-2-4 15-16,5-1-10 15,2-2-6-15,6-4 0 0,4-2-13 16,0-2-1-16,0 0 13 16,0 0-8-16,6 0 0 15,12 0 3-15,5-6 6 16,4-5-13-16,4 3 12 15,2-5-28-15,1 1 3 16,-1 0 3-16,-2-1 8 16,-8 0 15-16,-6 3-2 15,-5 0 2-15,-8 3 24 16,-4 4-11-16,0-1 10 16,0 0 1-16,0-2-10 15,0 2-6-15,0 0-7 16,0-1-2-16,0 5 1 0,0 0 0 15,0 0 1 1,0 0-1-16,0 0-10 0,-2 0-12 16,-2 5 10-16,-2 7 6 15,2 1 6-15,2 2 0 16,0-1-2-16,2 0-7 16,0-2 9-16,0 0 1 15,0-4-1-15,0-2-1 16,4-3 1-16,8-1 0 15,3-2 14-15,5 0 2 16,5 0-4-16,3-11-4 0,1-3-8 16,0-3-9-16,-2-2 9 15,-2-6 1 1,-5 0-1-16,-3-9 4 16,1-7-4-16,0-9-1 0,0-10-7 15,0-12-30-15,-3-6 19 16,-4-3-4-16,-6 9 23 15,-5 16 24-15,0 18 25 16,0 14-21-16,-2 14-17 16,-3 8-11-16,-2 2 0 15,-1 0-17-15,1 0 8 16,-3 14-2-16,2 6 3 16,2 4 8-16,1 8 1 15,-2 7 21-15,3 3-21 16,-3 5 5-16,1 6 0 0,-2-3 9 15,-1 0-14-15,1-2-1 16,1-6 1-16,3-4 0 16,2-5 1-16,2-7-2 15,0-4-1-15,0-9 1 16,0-4-1-16,4-5 1 16,7-4 1-16,9 0 8 15,5 0 3-15,8-13-12 16,5-7-16-16,0-4-22 15,-5 1-5-15,-4-1-32 16,-8 5 49-16,-13 8 3 16,-4 4 23-16,-4 5 8 15,0 2-8-15,0 0-15 16,-2 2-34-16,-11 12 43 0,2 0-10 16,2 5-19-16,0-4-2 15,7-1-14-15,2-3 20 16,0-4-4-16,0-4-5 15,7-3-10-15,11 0 42 16,5 0 8-16,7-8 0 16,1-5-8-16,-2-1-16 15,-4 0 9-15,-7 5 15 16,-7 2 57-16,-7 3 94 16,-4 2 8-16,0 2-29 15,0 0-27-15,0 0-30 16,0 0-45-16,0 0-27 15,0 0 7-15,0 0-8 0,0 11-13 16,0 2 13 0,0 9 0-16,0 7 1 0,-2 3 0 15,-5 6 7-15,-5 2 8 16,2 4-9-16,-5-2-7 16,-1 0 11-16,-2-6-10 15,-2-3 5-15,-3-9-6 16,-2-5 1-16,0-6 8 15,-10-5 3-15,0-4-1 16,-3 0 14-16,-2-2-19 16,2-2 3-16,4 1-8 0,5-1-2 15,6 3 0 1,4-2 1-16,9 2-23 16,3-2-4-16,4-1-3 15,3 0-10-15,0 0-23 16,5 0-38-16,8-8-129 0,0-2-370 15</inkml:trace>
  <inkml:trace contextRef="#ctx0" brushRef="#br0" timeOffset="9198.91">17499 7375 59 0,'0'0'1205'0,"0"0"-989"15,0 0 151-15,0 0-91 16,0 0-167-16,0 0 8 16,113-47-14-16,-47 32-22 15,8 1 12-15,-1 0-12 16,-8 0-27-16,-14 1-13 16,-17 4-12-16,-17 2-8 0,-10 3-11 15,-7 2-10-15,0 2-30 16,-11 0-40-16,-31 0-134 15,0 11-106-15,5-7-414 0</inkml:trace>
  <inkml:trace contextRef="#ctx0" brushRef="#br0" timeOffset="9503.94">16967 7338 1303 0,'0'0'794'16,"0"0"-624"-16,0 0 77 16,0 0-134-16,0 0-87 15,0 0-26-15,0 0-125 16,8 0-407-16,-5 3-669 0</inkml:trace>
  <inkml:trace contextRef="#ctx0" brushRef="#br0" timeOffset="10364.77">18139 7164 1128 0,'0'0'491'0,"0"0"-215"16,0 0-22-16,0 0-59 16,0 0-16-16,0 0-24 15,0 0-34-15,0-5-14 0,0 5 1 16,0 0-26-1,0 0-20-15,0 0-32 0,0 0-30 16,-4 18-8-16,-5 12 8 16,-7 12 5-16,-6 12 14 15,-6 15 17 1,-9 6 0-16,-7 11 6 0,-6 7-9 16,-4 1-23-16,-4-4 7 15,2-7-8-15,4-11-9 16,10-12 0-16,9-11-1 15,8-14 1-15,9-9-2 16,5-10 2-16,9-8 0 0,0-6 1 16,2-2 17-1,0 0 18-15,0 0 37 0,0 0 7 16,0 0 8-16,0 0 26 16,0 0 11-16,0 0-20 15,0 0-33-15,0 0-72 16,0 0 0-16,0 0 0 15,-2 0 0-15,0 0 0 16,-1 0 0-16,1 0 0 16,0 0 0-16,2 0 0 15,-3 0 0-15,3-2 0 16,-2-4 0-16,0-2 0 16,-3-5 0-16,-1 3 0 15,-1-3 0-15,3 3 0 16,-1 2 0-16,0 5 0 15,5 1 0-15,-2 2 0 16,2 0 0-16,0 0-69 0,-2 0-155 16,2 0-43-16,0 0-185 15,0 0 66-15,16-5-669 0</inkml:trace>
  <inkml:trace contextRef="#ctx0" brushRef="#br0" timeOffset="12257.76">18349 7492 312 0,'0'0'716'16,"0"0"-458"-16,0 0 47 15,0 0-31-15,0 0-95 16,0 0-17-16,0 0-25 0,0-11-12 16,0 11-29-16,0 0-3 15,0 0-22-15,0 0-23 16,0 0-3-16,0 0-8 15,0 0-37-15,0 0-5 16,0 8-4-16,-2 10 2 16,-3 7-1-16,3 3 8 15,0 4 6-15,-1 2-6 16,3-4-6-16,0 0 5 16,0-6-1-16,9-8-16 15,2-6 11-15,0-6-5 16,1-4-7-16,3 0 18 0,3-16 1 15,0-5 11 1,0-8-5-16,-2-1-5 0,-3 2-1 16,-5 2 0-16,0 5 0 15,-6 9 2-15,-2 5 4 16,0 3-6-16,0 4 0 16,0 0-6-16,0 0-11 15,0 0 2-15,0 0-6 16,0 7 4-16,0 9 16 15,0 3 1-15,0 0-1 16,0 4 0-16,0-3 0 16,4-4 1-16,1-2 0 15,1-4 0-15,-2-6-11 16,-2-2 4-16,3-2 7 16,2 0 16-16,0 0-2 15,6-8 2-15,3-12-4 0,4-4-1 16,2-7-11-16,0-3 12 15,-4 1-12-15,-2 3-1 16,-6 6-1-16,-4 6 2 16,-6 10-1-16,0 3 1 15,0 3 11-15,0 2-11 16,0 0-16-16,0 0-3 16,0 0 11-16,0 10-2 15,0 0-5-15,0 4 6 16,0 3 8-16,0-2-13 0,4 2 1 15,7 1 7 1,0-4 0-16,2 0-10 0,-4-2 4 16,-2-1 3-16,-5 2 0 15,-2 1-1-15,0 0 10 16,0-3 0-16,-2 4 0 16,-9-3-5-16,2-2 5 15,0-3 1-15,2-3-1 16,5 1-12-16,2-5 12 15,0 0 0-15,0 0 0 16,0 0 0-16,0 0-7 16,12 0-17-16,3 0 5 15,5-6 1-15,4-1-2 0,3-6 1 16,2-1 12-16,-2-2 7 16,0-4 4-16,-7-4-3 15,-5-2 9-15,-6-1 7 16,-2 2 0-16,-7 3-4 15,0 5 3-15,0 7 11 16,0 4-18-16,0 4-8 16,0 2-1-16,0 0-29 15,-2 0-21-15,-8 4 22 16,0 8 22-16,-3 7 6 16,-1 0-9-16,3 2 3 15,3-2 5-15,8 2-11 16,0-6 11-16,0 0-11 15,4-5 12-15,9-2 1 16,3-3 15-16,1-4 17 16,3-1-8-16,0 0-5 0,2 0-5 15,3-10 8-15,-3-6-21 16,0-4 4-16,-2-2-5 16,-1-4 11-16,-4 2-11 15,-8-1 0-15,0 6 4 16,-5 5 4-16,-2 3-2 15,0 5 5-15,0 2-1 16,0 4-11-16,0 0-6 16,0 0 5-16,0 0-24 15,0 0-2-15,0 0-6 16,0 0 2-16,6 0 1 0,3 2 23 16,0 4 1-1,0-1 6-15,1 1 4 0,2-3 10 16,-3 1 11-16,0 0-10 15,-3 1 3 1,-3-4 1-16,-1 2-3 0,-2-2 1 16,0 3-10-16,0 1 3 15,0 3-1-15,-5 4 8 16,-3 5-2-16,-3 1-2 16,-1 4-1-16,6-1-5 15,2-2 3-15,1 0-9 16,3-3 4-16,0-2 6 15,0-2-2-15,5-2 0 0,5-1-8 16,4-4 17-16,-1-2 7 16,1 0-16-16,-3-3-9 15,-7 0-16 1,-4 0-66-16,-2 0-138 16,-18 0-500-16</inkml:trace>
  <inkml:trace contextRef="#ctx0" brushRef="#br0" timeOffset="13206.02">14461 8646 578 0,'0'0'277'0,"0"0"-97"15,0 0 42-15,0 0 31 16,0 0 31-16,0 0-91 16,0 0-15-16,0 0-50 15,0 0-70-15,0 0-5 16,0 0-1-16,0 0-6 0,0 0-8 15,0 0 0-15,9 0-2 16,4 0-2-16,9-3-5 16,7-3 9-16,9-5-12 15,3-1-14-15,1-1-5 16,-3 3-1-16,-1-3-1 16,-1 1-5-16,-6 4-1 15,-8 0-14-15,-7 2-9 16,-5 5-37-16,-11-2-40 0,0 3-64 15,-15 0-154 1,-10 10-311-16,-1 0-269 0</inkml:trace>
  <inkml:trace contextRef="#ctx0" brushRef="#br0" timeOffset="13466">14578 8795 694 0,'0'0'169'0,"0"0"-9"15,0 0 41-15,0 0 11 0,0 0-63 16,0 0 16-16,0 0 27 16,48 12-31-16,-15-12-46 15,5-6-66-15,4-7-21 16,0 4-14-16,-4-1-14 15,-2 4-10-15,2 0-67 16,-7 4-142 0,-9 0-384-16</inkml:trace>
  <inkml:trace contextRef="#ctx0" brushRef="#br0" timeOffset="13939.84">15246 8369 1149 0,'0'0'253'16,"0"0"107"-16,0 0-99 15,0 0-103-15,0 0-46 16,0 0-66-16,0 0-10 16,3-7-18-16,-1 7-18 15,6 10 1-15,3 8 42 16,1 4-10-16,7 4-12 16,3 8 17-16,5 1-11 15,-1 7-9-15,1-3-3 16,0-1-6-16,-5 0-9 0,-1-3 1 15,-7-5 0-15,0-6-1 16,-5-3 12-16,-2-10-12 16,-3-3 0-16,-2-4-1 15,0-2-6-15,-2-2-8 16,3 0-32-16,-3 0-16 16,2-4 33-16,0-12-88 15,-2-2-68-15,0-5-49 16,0 2-73-16,-11-9-175 0,-4 6 230 15,-1 4-57-15</inkml:trace>
  <inkml:trace contextRef="#ctx0" brushRef="#br0" timeOffset="14333.59">15428 8591 413 0,'0'0'171'15,"0"0"6"1,0 0-26-16,0 0 5 16,0 0 34-16,0 0 75 0,0 0-8 15,-36-37-95-15,36 34-81 16,0 2-6-16,0 1-15 15,0-1-7-15,0 1-17 16,0 0 1-16,0 0 11 16,0 0 22-16,0 0-21 15,0 0 15-15,0 0-18 16,0 0-19-16,0 0-14 16,0 0 2-16,0 0 0 0,0 0-15 15,0 1 0 1,-4 15-13-16,-6 6 13 0,-3 7 4 15,0 4 14-15,-5 4-17 16,-2 1 7-16,2-5-7 16,2-3 0-16,1-3 5 15,3-10-6-15,5-4 1 16,4-5 3-16,1-4-4 16,2-4 0-16,0 0 15 15,0 0-9-15,0 0-6 16,2 0-5-16,1 0-16 15,2 0-28-15,5 0-95 16,-4-2-112-16,1-4-317 0</inkml:trace>
  <inkml:trace contextRef="#ctx0" brushRef="#br0" timeOffset="14806.81">16067 8454 1215 0,'0'0'344'0,"0"0"-46"15,0 0-34-15,0 0-108 16,0 0-27-16,0 0-38 16,0 0-17-16,0-5-15 15,0 5 5-15,0 0-19 16,0 0-10-16,-2 0-19 15,-10 2-9-15,-3 13-6 16,-7 5-1-16,-4 4 1 16,0 6 1-16,0 4-2 15,4 0 0-15,1-1 0 16,4-3 0-16,5-5-24 0,3-3-13 16,5-3-30-16,0-9-32 15,2-2-23-15,2-5-78 16,0-3-32-16,0 0-72 15,0 0-189-15</inkml:trace>
  <inkml:trace contextRef="#ctx0" brushRef="#br0" timeOffset="15135.39">15839 8436 1096 0,'0'0'366'16,"0"0"-51"0,0 0-27-16,0 0-99 0,0 0-78 15,0 0-59-15,0 0-37 16,25-4-15-16,-18 16 17 16,2 6-16-16,4 0 1 15,3 3 5-15,4 2-5 16,2 2 5-16,3-2-5 15,2 4-2-15,-3-4 2 16,0 1-2-16,-1-3-1 16,-5-6-12-16,-5-1-18 0,-4-3 0 15,-2-3-46 1,-5-5-62-16,-2 0-115 0,0-3-423 16</inkml:trace>
  <inkml:trace contextRef="#ctx0" brushRef="#br0" timeOffset="15616.33">16267 8283 1033 0,'0'0'324'15,"0"0"38"-15,0 0-43 16,0 0-107-16,0 0-52 16,0 0-29-16,0 0-31 15,6-4-21-15,-6 4-31 16,0 0-26-16,0 0-16 15,0 0-6-15,0 13-8 16,0 5 8-16,6 10 16 16,1 3 1-16,-1 7-5 15,0 5-3-15,0 0-2 16,-2-2-6-16,-3 1 0 16,2-1 0-16,-3-4 1 15,0-4 4-15,0-7-6 0,0-4 0 16,0-6-1-16,3-4 0 15,-1-6-18-15,0-1-38 16,-2-5-47-16,2 0-59 16,2 0-38-16,10-17-77 15,-1-8-5-15,-1-3-312 0</inkml:trace>
  <inkml:trace contextRef="#ctx0" brushRef="#br0" timeOffset="15976.84">16560 8239 550 0,'0'0'881'0,"0"0"-715"0,0 0 119 16,0 0-150-16,0 0-95 16,0 0-12-16,0 0-9 15,4-10 21-15,-4 10 37 16,0 0-8-16,2 0-32 15,0 9-17-15,3 4 26 16,-1 8 7-16,1 4 8 16,0 6-22-16,1 4-14 15,-2 6-13-15,0-1-3 0,1 0-8 16,-3-2 5 0,3-2 1-16,-5-6-6 15,3-4 0-15,-3-5 1 16,0-7-1-16,0-6 0 0,0-2-1 15,0-6-5-15,0 0-31 16,0 0-55-16,-8 0-48 16,-7-6-108-16,-1-7-475 15</inkml:trace>
  <inkml:trace contextRef="#ctx0" brushRef="#br0" timeOffset="16229.79">16203 8558 456 0,'0'0'557'0,"0"0"-447"16,0 0 173-16,0 0-59 15,0 0-1-15,0 0-54 16,0 0-61-16,93-42-27 15,-41 38 5-15,6-1-20 16,6 4-27-16,1-4-39 16,4 1-37-16,-18-3-177 15,-15-1-425-15</inkml:trace>
  <inkml:trace contextRef="#ctx0" brushRef="#br0" timeOffset="17625.58">14132 9603 925 0,'0'0'198'0,"0"0"82"16,0 0-61-16,0 0-57 16,0 0-14-16,0 0-52 15,0 0-12-15,101-18 6 16,-69 9-20-16,6 2-17 16,2-1-1-16,0 0-15 15,-3-1 12-15,-3 3 13 16,-10 0-14-16,-8 5-23 15,-9-1-8-15,-7 2-6 16,0 0-11-16,0 0-15 16,0 0-91-16,-11 0-69 0,-7 2-19 15,-16 10-100 1,5-2-310-16,3-2-393 0</inkml:trace>
  <inkml:trace contextRef="#ctx0" brushRef="#br0" timeOffset="18007.3">14053 9828 776 0,'0'0'230'0,"0"0"-1"16,0 0 136 0,0 0-225-16,0 0-34 15,0 0-8-15,78-15-9 16,-43 3 1-16,7-2 0 16,6 1 0-16,1-1-6 15,-5 1 17-15,-6 5-4 16,-11 0-57-16,-11 3-15 15,-8 4-24-15,-8 1 4 16,0 0-5-16,0 0-25 16,0 0-38-16,0 0-33 15,0 0-11-15,0 0-63 16,0 0-15-16,0 0-185 16,0 0-537-16</inkml:trace>
  <inkml:trace contextRef="#ctx0" brushRef="#br0" timeOffset="20826.75">15103 9519 882 0,'0'0'185'16,"0"0"-49"-16,0 0 60 15,0 0-96-15,0 0 59 16,0 0 16-16,0 0-24 16,0 0-52-16,0 0-12 15,0 0-1-15,0 0-37 16,0 0 11-16,0 0-17 15,0 0-13-15,0 0-8 16,0 0 5-16,0 0 9 16,0 0 4-16,0-4 0 15,0-3 12-15,0-2-32 16,2-3-19-16,4-4 10 16,1-1-10-16,2 3 1 0,0 0-2 15,0 5 0-15,-1 2-6 16,1 3-1-16,3 1-7 15,-1 0 4-15,-2 3 4 16,4 0 0-16,-2 0 4 16,1 0-4-16,-1 0-3 15,-3 0 8-15,2 0-12 16,-4 6 2-16,1 1-1 16,-1 1 11-16,1-1 0 15,-2 3-5-15,-1 1 5 16,-2-2 1-16,1 0-1 15,-3 0 1-15,0 3 5 16,0 1-3-16,-3 1 10 16,-13 2 3-16,1 0-4 0,-5 2 3 15,-1-1-13-15,0 0 5 16,0-3-6-16,1-1 1 16,-1 0 0-16,0 1-1 15,1 1 0-15,2-4-1 16,2 1 1-16,6-4 0 15,1-2 0-15,2-2-1 16,4-1 0-16,3-2 1 16,0-1 1-16,0 0 5 15,0 2-4-15,0-2 4 16,0 0-6-16,0 0 1 16,0 0 10-16,0 0-10 0,0 0 11 15,0 0 1-15,0 0 2 16,0 0 0-1,0 0 2-15,0 0-1 0,0 0-4 16,0 0 0-16,0 0-11 16,0 0 1-16,0 0-2 15,0 0 1-15,0 0-1 16,0 0-1-16,0 0 1 16,0 0 1-16,0 0 0 15,0 0 7-15,0 0-7 16,0 0 0-16,0 0 0 15,0 0-1-15,0 0 0 0,0 0 0 16,8 0 0-16,5 0 0 16,7 0 11-16,7 3 11 15,9-2-1-15,1 1-3 16,1-2 9-16,-5 3-15 16,-6-3-5-16,-11 0 7 15,-7 1 2-15,-8-1 5 16,-1 0 5-16,0 0 2 15,0 0-5-15,0 1-12 16,0-1-10-16,0 0-1 16,0 3-1-16,0-3-1 15,0 0-5-15,3 0 7 16,1 0-1-16,3 0-4 16,0 0 5-16,2 2 1 0,0 0 0 15,-3 0 0-15,4-2 7 16,-6 2-7-16,0-2 8 15,-4 0 2-15,2 0 4 16,-2 0-2-16,0 0-1 16,3 0-11-16,1 0 0 15,2 2 0-15,4-2 0 16,-1 0-1-16,-3 3 0 16,-2-3 2-16,0 0-1 15,-2 0 5-15,-2 0 0 16,0 0 0-16,0 0 6 15,0 0-1-15,0 0 1 16,0 0-5-16,0 0-1 16,0 0-5-16,0 0 0 15,0 0 0-15,0 0 0 0,0 0 5 16,0 0-5-16,0 0-1 16,0 0-1-16,0 0-1 15,0 0-28-15,0 0-36 16,0 0-52-16,0 0-12 15,0-9-101-15,0 0-336 16,-6-3-775-16</inkml:trace>
  <inkml:trace contextRef="#ctx0" brushRef="#br0" timeOffset="24107.46">14699 10118 1264 0,'0'0'246'16,"0"0"-14"-16,0 0-33 15,0 0-110-15,0 0-41 16,0 0-9-16,0 0 6 16,-2 0 1-16,2 0-15 15,0 0 12-15,0 0-6 0,0 2 13 16,-3-2-11-16,3 0-11 15,0 0 3-15,0 2 6 16,0-2-8-16,0 0 3 16,0 2-2-16,0-2-3 15,0 0-14-15,0 0 10 16,0 0 4-16,19 0 4 16,10 0-1-16,17-10-8 15,16-4 5-15,19-4-18 16,23-4 7-16,-3 0 5 15,1 0 6-15,-2 0 7 16,-23 6-8-16,-2 1-26 16,-17 6 0-16,-18 1 0 15,-13 4 1-15,-11 2 0 16,-10 2-1-16,-4 0-1 0,-2 0 0 16,0 0 0-16,0 0 1 15,0 0-2-15,0 0 1 16,0 0-10-16,0 0-2 15,0 0-20-15,0 0-15 16,0 0-28-16,0 0-73 16,-22 0-134-16,2 4-85 15,-4 2-491-15</inkml:trace>
  <inkml:trace contextRef="#ctx0" brushRef="#br0" timeOffset="25803.2">15138 10303 124 0,'0'0'721'15,"0"0"-588"-15,0 0-15 16,0 0 41-16,0 0-25 16,0 0-21-16,0 0-11 15,0-2 7-15,0 2 5 16,0 0-10-16,0 0-29 16,0 0 2-16,0 0 4 15,0 0 5-15,0 0-14 16,0 0-17-16,0 0-7 15,0 0-19-15,0 0-14 16,0 0-6-16,-2 0-1 0,2 0-7 16,0 0 7-1,0 0-1-15,0 0 5 0,-2 0 6 16,2 0 1-16,0 0-9 16,-3 0-8-16,3 0 5 15,0 0-7-15,-2 0 0 16,2 0 0-16,-2 0-1 15,-3 0 1-15,3 0 0 16,0-2-1-16,0 2 2 16,2 0-1-16,-2 0 0 15,-3 0 0-15,1 0 0 16,-1 0-1-16,-2 0 0 0,1 0-5 16,-1 0 4-16,-1 0 1 15,-3 2-1-15,6 2-4 16,-4 2 5-16,2-2 1 15,2-2 0-15,1 2-1 16,0 0 1-16,1 0-1 16,-3-1 0-16,2 3 0 15,-4 1 0-15,2-1 0 16,-1 4 1-16,1 0-2 16,-1 1 2-16,0 2-6 15,3-1 6-15,-1 0-1 16,3 1 2-16,0 4-1 15,0-1 9-15,2 2-9 0,0 0 0 16,0 2 1 0,0 2 5-16,0-2-5 0,0 0 0 15,0-2 1-15,2-4-1 16,4 0 0-16,3-1-1 16,3-2 7-16,1-1 7 15,1-1-8-15,-1-1-5 16,-3 0 10-16,4-2-10 15,-4-1 0-15,1-3-1 16,-3 0 1-16,1 1 0 16,0-3 10-16,-2 1-4 15,-1-1 15-15,3 0 2 16,0 0 7-16,0 0-1 16,2 0-4-16,0-4-13 15,-2 0 9-15,-2-3-2 0,-1 3 2 16,-3 0-1-1,-3 2 3-15,0-2 7 0,0 2-10 16,0-2-3-16,0 0-1 16,0-5 2-16,0 1-5 15,0-1 2-15,-5 0 5 16,-1 2-9-16,-3 0 0 16,0 1 7-16,-4 0-18 15,-3 2-1-15,0 1-1 16,0-1-5-16,3 1 5 15,0 2 0-15,-3 1-5 16,3 0 6-16,-5 0-6 16,0 0 6-16,-2 0-7 15,-2 0 5-15,0 0-10 0,0 8-6 16,2-1-4-16,1 5-4 16,6-2 4-16,5-2-42 15,2 1-53-15,6-6-105 16,0-3-270-16,10 0-697 0</inkml:trace>
  <inkml:trace contextRef="#ctx0" brushRef="#br0" timeOffset="26689.08">15487 10343 950 0,'0'0'158'15,"0"0"98"-15,0 0-22 16,0 0-126-16,0 0 36 16,0 0-31-16,0 0-21 15,-28-9-14-15,21 9-33 0,-1 0-4 16,-4 0-3-16,-1 3 2 15,1 7-4-15,-1 2-5 16,-1 3-7-16,4-4-4 16,-1 5-12-16,2-2-1 15,0 3-1-15,2 2-5 16,3 4-1-16,-1-2 1 16,3 3 0-16,2-1 0 15,0 0 0-15,0-2 7 16,0-1-1-16,2-2 5 15,5-2-3-15,4-3 6 16,-2-3-3-16,4-1-4 16,0-3 6-16,3-2-4 15,3 0-1-15,-4-4 5 0,3 0-4 16,-3 0 15-16,-1 0 5 16,1 0 9-16,-1 0-5 15,3-8-4-15,-1-2-2 16,1-2-2-16,0 2-1 15,-7-3 9-15,1 2 13 16,-3-2 5-16,-4 1 3 16,-2-2-1-16,-2-4-8 15,0-1-19-15,0-8-19 16,0-1 4-16,-6-1-11 16,-8-2 7-16,1 3-8 15,-3 1 0-15,-2 10-9 16,-4 3-33-16,-25 14-65 15,2 0-213-15,3 0-635 0</inkml:trace>
  <inkml:trace contextRef="#ctx0" brushRef="#br0" timeOffset="27483.1">16072 9681 317 0,'0'0'981'15,"0"0"-740"-15,0 0 99 16,0 0-142-16,0 0-93 15,0 0-15-15,0 0-21 16,0 4-15-16,0 0-22 16,0 4-16-16,-5 7-15 15,-9 4 19-15,-3 7 13 16,-5 6-7-16,-2 3-18 16,6 0-8-16,-1 2 0 15,4-5 1-15,1-3-1 16,6-4 6-16,-1-8-6 15,4-6 0-15,3-3-8 16,-1-4-43-16,3-4-48 16,0 0-67-16,0 0-65 15,0 0-147-15,0-12-474 0</inkml:trace>
  <inkml:trace contextRef="#ctx0" brushRef="#br0" timeOffset="28017.97">15860 9765 732 0,'0'0'505'0,"0"0"-282"16,0 0 104-16,0 0-124 15,0 0-53-15,0 0-34 16,0 0-55-16,0-3-14 15,0 3-20-15,0 0-12 16,0 0-3-16,0 0-3 16,0 0-8-16,0 0 9 15,0 0 0-15,0 0 8 16,4 6 21-16,3 0 0 16,2 1-19-16,0 1-6 15,2 3-7-15,5 1-7 16,4 1 1-16,4 2 7 15,5 1 1-15,2-3-8 0,2 4 0 16,-1-3 1 0,-6-2-1-16,-5 0 0 0,-8 0 0 15,-4-4-1-15,-2-1 6 16,-5-1-6-16,0-1 1 16,0-1-1-16,-2-2 0 15,2 0 0-15,1-2 0 16,-1 0 0-16,-2 2 0 15,0-2 1-15,0 0-1 16,0 0 2-16,0 0-2 16,0 0 0-16,0 0 0 15,0 0 0-15,0 0-6 16,0 0-40-16,0 0-52 16,0 0-133-16,0 0-356 0</inkml:trace>
  <inkml:trace contextRef="#ctx0" brushRef="#br0" timeOffset="28756.15">16244 9526 667 0,'0'0'400'15,"0"0"-122"-15,0 0 61 16,0 0-86-16,0 0-98 16,0 0 3-16,0 0-51 15,2-5-5-15,-2 5 2 16,0 0-16-16,0 0-5 15,0 0-22-15,2 0-22 16,-2 0-15-16,0 0-24 16,4 14-6-16,1 6 6 15,1 10 0-15,0 4 5 0,2 6-4 16,-2 0 0 0,-1 0 0-16,-1 0-1 0,-2-4-1 15,0-5 0-15,0-8 1 16,1-5 0-16,-3-6 0 15,0-7 0-15,0-3 0 16,0-2-1-16,0 0-18 16,0 0-29-16,0 0-42 15,0 0-51-15,0-10-105 16,0-6-346-16,-3-2-880 0</inkml:trace>
  <inkml:trace contextRef="#ctx0" brushRef="#br0" timeOffset="28994.41">16364 9685 1030 0,'0'0'831'0,"0"0"-641"16,0 0 53-16,0 0-114 15,0 0-59-15,0 0-42 16,0 0-19-16,6-3-9 15,-6 3 0-15,0 0-6 16,0 0-9-16,-2 0-13 16,-2 0-27-16,3 5-88 15,-1-1-180-15,2-2-553 0</inkml:trace>
  <inkml:trace contextRef="#ctx0" brushRef="#br0" timeOffset="29628.49">16595 9501 484 0,'0'0'408'0,"0"0"-142"0,0 0 16 15,0 0-70-15,0 0-81 16,0 0 21-16,0 0-60 16,0 2-19-16,-2 0-23 15,-2 0-24-15,-1 6-14 16,-4 2 3-16,-4 6-5 15,-1 4 0-15,-1 0-10 16,2 2 0-16,1-1 0 16,4-6-1-16,3-1 0 15,5-5 1-15,0-2-7 16,2-2 7-16,16-3 40 16,4 1 15-16,3-1-29 15,-5-1-14-15,-5 2-10 0,-4-3-1 16,-6 2-1-1,-2 0 6-15,-3 0-4 0,0 0-1 16,0 4-1-16,0 4 8 16,0 2-8-16,-8 2 9 15,0 4 12-15,-1 3-6 16,0-3 6-16,0 0-14 16,2 0-6-16,1-4 9 0,1-5-3 15,3 2-1 1,-2-4-5-16,3 0 0 0,-1-3 1 15,0-1 5 1,-3 0-7-16,-1-2-17 0,-3-1-72 16,-3 0 1-16,2 0-56 15,-1 0-143-15,1-9-215 16,6-6-353-16</inkml:trace>
  <inkml:trace contextRef="#ctx0" brushRef="#br0" timeOffset="29998.66">16601 9485 1071 0,'0'0'196'15,"0"0"34"-15,0 0-57 16,0 0-34-16,0 0 19 16,0 0-64-16,0 0 9 15,-8 12 40-15,21-12-17 16,16 0-1-16,16-9-9 16,20-4-19-16,8-4-31 15,3-1 13-15,-7 3 11 16,-18 3-17-16,-17 3-4 15,-19 5-15-15,-13 4-11 16,-2 0-43-16,0 0-13 0,-2 0-100 16,-9 3-90-1,-5 8 12-15,-15 10-71 0,6-3-290 16,-1-4-456-16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11:22:32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22168 8618 345 0,'0'0'14'15,"0"0"4"1,0 0 48-16,0 0 61 0,0 0 75 16,0 0-81-1,31-31-9-15,-29 28 31 0,2 1-27 16,1-4-6-16,4 0-17 15,0 0 13-15,-1-2-60 16,1 1-25-16,1 1-4 16,-4 1-4-16,-1 4 19 15,-3 1-8-15,0 0-18 16,2 0-6-16,4 0-27 16,2 0-76-16,11 0-105 15,-2 0-105-15,-3 0-756 0</inkml:trace>
  <inkml:trace contextRef="#ctx0" brushRef="#br0" timeOffset="269.89">22361 8540 940 0,'0'0'192'15,"0"0"-66"-15,0 0-13 16,0 0-44-16,0 0-32 16,0 0-25-16,0 0-11 15,-2 0-1-15,2 0 0 16,0 0 0-16,0 0 0 15,0 0 19-15,0 0-1 16,0 0-2-16,0 0-2 16,-2 0 5-16,2 0-1 15,0 0-4-15,0 0-4 16,0 0-9-16,0 0 0 16,0 0-1-16,0 0-1 15,0 0-6-15,0 0-21 0,0 0-76 16,-2 0-36-1,0 0-65-15,-1 0-193 0</inkml:trace>
  <inkml:trace contextRef="#ctx0" brushRef="#br0" timeOffset="673.79">22311 8635 201 0,'0'0'392'16,"0"0"-278"-16,0 0 74 0,0 0-67 15,0 0-59-15,0 0 15 16,0 0-28-16,-8 0-23 15,6 0-14 1,0 0-12-16,2 0-34 0,-2 0-184 16,2 0-746-16</inkml:trace>
  <inkml:trace contextRef="#ctx0" brushRef="#br0" timeOffset="891.51">22311 8635 510 0</inkml:trace>
  <inkml:trace contextRef="#ctx0" brushRef="#br0" timeOffset="1610.25">22311 8635 510 0,'-81'6'295'16,"81"-6"-180"-16,0 0-3 0,0 0-23 0,0 0-50 15,0 0-17-15,0 0-15 16,0 0-6-16,0 0-1 16,0 0 10-16,0 0 12 15,0 0 40-15,0 0 31 16,0 0-15-16,0 0-27 0,0 0-12 15,0 0-2-15,0 0 19 16,0 0 14-16,0 0 9 16,0 0-7-16,0 0-21 15,0 0-8-15,0-3-1 16,0-9 8-16,4-1-39 16,5-4-5-16,1-3-6 15,0 2 0-15,6 0-1 16,2 2-11-16,-1 4 10 15,3 1 1-15,1 4-5 0,-1 3 4 16,-4 0-7-16,1 2 9 16,-4 2-1-1,-1 0 0-15,-5 0 1 16,-3 0 0-16,-4 0 12 0,0 2 6 16,0 12-11-16,0 6 2 15,0 4 0-15,0 8-8 16,0 0 8-16,0-2-3 15,-4-1-6-15,-1-9 1 16,3-7-3-16,2-6 3 16,0-6-1-16,0-1 17 15,0 0 1-15,0 0 10 16,2-9 16-16,10-9-1 16,2-3-31-16,4 2-12 15,2 0 1-15,-4 5 0 0,0 7-1 16,-3 7-8-16,14 9-21 31,-14 13 29-31,1 6 1 16,-3 5 1-16,-2 0-1 0,-5 4 0 15,-4-1 1-15,0-3-1 16,0 0 7-16,-13-5-7 16,-5-3-1-16,-4-8 19 15,1-1 6-15,-2-5 18 16,0-4 12-16,0-1-4 15,1-2-7-15,3-2-13 16,0 0-23-16,8 0 8 16,2 1-4-16,5-3-10 0,4 0-2 15,0 0 4-15,0 0-4 16,0 0-16-16,0 0-38 16,0 0-88-16,0 0-164 15,0 0-736-15</inkml:trace>
  <inkml:trace contextRef="#ctx0" brushRef="#br0" timeOffset="2328.39">22589 8490 901 0,'0'0'144'16,"0"0"12"-16,0 0 72 16,0 0-90-16,0 0 18 15,0 0-45-15,0 0-23 16,0-110-31-16,0 93 7 16,0 0-9-16,0 3-27 0,7 0-14 15,6 3-13 1,-2 1 0-16,1 5 0 0,5 1-1 15,-4 1 0-15,0 3-7 16,1 0-3-16,-1 4-2 16,3 10 12-16,-3 2 36 15,3 5-20-15,-3 1 2 16,-1 4-17-16,-6 2 10 16,-4 5-1-16,-2 0-9 15,0 1 15-15,0 1-7 16,-2 1 2-16,-4-5-3 0,-4-3 10 15,2-2-9 1,1-4 16-16,-1-3-8 0,7-3 5 16,-2-4-21-16,3-4 12 15,0-4-1-15,0-2-5 16,0-2 4-16,0 0 18 16,0 0 8-16,12 0-10 15,3-12 6-15,8-6 13 16,6-4-16-16,0-5-23 15,2-3 4-15,-4 2-11 16,-4 3 0-16,-4 2-6 16,-8 9-15-16,-6 8-5 0,-5 3-47 15,-5 3-99 1,-15 0-176-16,0 0-690 0</inkml:trace>
  <inkml:trace contextRef="#ctx0" brushRef="#br0" timeOffset="3184.11">22878 8041 970 0,'0'0'171'0,"0"0"59"16,0 0-57-16,0 0-66 15,0 0-26-15,0 0-35 16,0 0 3-16,0 0 5 16,0 0-26-16,0 8-5 15,0 6 30-15,5 5-5 0,1 6-10 16,2 4-6-16,2 4-9 15,1 1-1-15,3-2-12 16,-1-4 0-16,3-3-2 16,-3-7-7-16,1-8-1 15,-3-4 1-15,0-6 23 16,5 0 13-16,1-3 40 16,1-16-39-16,3-9-14 15,-6-5 0-15,-5-1-10 16,-4 1-3-16,-6 0 1 15,0 7-2-15,0 4 17 16,0 6 23-16,0 6-8 16,0 2 0-16,0 4-14 0,0 2 0 15,0 2-1-15,0 0-6 16,0 0-6-16,0 0-15 16,0 0 0-1,0 0-10-15,0 8 1 0,0 7 9 16,4 2 9-16,5 10 4 15,4 2 7-15,5 3-2 16,-2 7 2-16,1-1-6 16,-1 2-1-16,-3 0-4 15,-2-2-1-15,-1-2-7 16,-7-4 11-16,2-6 4 16,0-6-8-16,-3-7-7 0,0-2 1 15,-2-7 8-15,2-2 0 16,-2-2 1-16,0 0 1 15,0 0 0-15,0 0-4 16,0 0-8-16,0 0-81 16,0 0-84-1,-2-8-306-15</inkml:trace>
  <inkml:trace contextRef="#ctx0" brushRef="#br0" timeOffset="5625.04">23384 7820 846 0,'0'0'716'0,"0"0"-616"15,0 0 146-15,0 0-94 16,0 0-101-16,0 0-37 16,0 0-14-16,11-2-10 15,-4 6-7-15,4 12 17 16,3 4 7-16,1 7 21 15,3 2 10-15,-1 1-16 16,-1-3-4-16,3-4-17 16,-4-6-1-16,-2-7 8 0,-2-10 0 15,2 0 57-15,3-6 34 16,2-18-37-16,-2-6-27 16,-3-4-16-16,-6-5-6 15,-7 4-12-15,0 2 4 16,0 7-4-16,0 8-2 15,0 8 2-15,-3 4 16 16,1 3-11-16,2 3-6 16,0 0-12-16,0 0-9 15,0 3-13-15,0 11 23 16,9 2 5-16,2 4 6 16,2 0 0-16,1 3-1 15,-1-6 1-15,1 1 1 16,-1-6 5-16,-3-4-6 0,-2-3 0 15,1-5 0-15,5 0 0 16,1 0 37-16,7-16-6 16,0-7-9-16,-2-7-7 15,-4-6 6-15,-5-2-6 16,-4-2-14-16,-5 4 6 16,-2 3-6-16,0 12 10 15,0 7 25-15,-2 7-11 16,-1 4-12-16,-1 3-13 15,2 0-5-15,0 0-13 16,-3 0-1-16,3 10 7 16,0 2-3-16,2 2 6 15,0-3-12-15,0 2 20 16,9-1-10-16,8-1-8 16,6-4 18-16,1 0 1 0,3 2 0 15,-2-3 1-15,-6 0-1 16,-5 3 0-16,-5 1-1 15,-5 1-5-15,-4 5-3 16,0 4-13-16,0 0 13 16,0 3 1-16,-4-6-7 15,2-5-11-15,2-3-3 16,0-8-3-16,0-1 1 16,0 0 11-16,0 0 14 15,4-4 5-15,9-10-9 16,3-6 10-16,-1-2-6 0,1-6 5 15,-3-5-19 1,-1 0 13-16,-6-7 6 0,-1 2-6 16,-5 1 5-1,0 6 2-15,0 6 2 0,-2 6 18 16,-7 5-5-16,3 6 9 16,-2 3-23-16,4 4-1 15,2 1-10-15,-1 0-8 16,1 1 3-16,2 12 14 15,0 2 0-15,0 2-14 16,0 2 9-16,0 2 6 16,7-4 0-16,1 3 14 15,2-3-14-15,-1-1 7 16,1-4-4-16,2-2-3 16,-1-2 0-16,1-5 5 0,1-3 10 15,2 0 29 1,3-5-10-16,2-13-7 15,-2-6-11-15,-2-6-3 0,-5-4-13 16,-3-2-7-16,-6 1-11 16,-2 3-4-16,0 4 13 15,0 10 6-15,0 4 3 16,-4 6 12-16,0 6-5 16,2 0-7-16,-1 2 0 15,3 0-7-15,0 0-10 16,0 0 16-16,0 0-15 15,0 0 0-15,0 0-4 0,7 0 9 16,2 0 9 0,0 0-1-16,0 0 3 0,1 0 2 15,-2 0 4-15,1 0-5 16,-1 0 14-16,0 0-2 16,0 0 2-16,-3 0-3 15,1 0-11-15,-4 0 0 16,0 0-1-16,-2 9-10 15,3 0 10-15,-1 5 10 16,1 4-4-16,-1 2-5 16,2 3 9-16,-2-1-10 15,3-3 0-15,-1-3 8 16,3-4-1-16,-3-4-7 16,3-3-6-16,0-5 6 15,1 0 7-15,6 0-6 0,4 0 42 16,2-13-9-16,0-5-6 15,-2-4-16-15,-4-3 3 16,-6-2-7-16,-6-3 1 16,1 2-2-16,-3-23-6 15,0 32-2 1,0 5 2-16,-3 4 10 16,1 3-8-16,0 2-2 15,0 3 8-15,0 2-8 16,0 0-1-16,-2 0-1 15,4 0 1-15,-2 0 0 16,2 0-1-16,0 0-6 16,0 0-12-16,0 0-1 15,0 0 1-15,0 0 4 16,12 11 6-16,5-1 3 0,6 3 3 16,1-1 3-1,1 0 1-15,-1-2 7 0,-1 0 15 16,-5 0-2-16,-7-2-7 15,-5-2-8-15,-6 3 3 16,0-1 8-16,0 5-6 16,-6 1 19-16,-7 2 2 15,-1 0-6-15,5-4-13 16,3-2-13-16,3-3-1 16,3-2-5-16,0-2-31 0,0-3-102 15,0-3-206 1,0-10-753-16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21A16AA9-DE7D-4CF3-BF65-AFFFD99633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F2C88AE5-AE02-4B97-9AFA-D62C40DDF0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32B277CC-BEA3-427B-80F9-5B9AA95A60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xmlns="" id="{AA5510A0-F438-4846-9839-EDA5A46C9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xmlns="" id="{353B8C81-0D1C-4FFA-A760-EAAD11DEAD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xmlns="" id="{631768F9-9787-4B8D-B0A1-6F89B023D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3524E1-4200-43E2-9945-F0A8510717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08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3.Root of 3/2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 defTabSz="927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69C31201-AC9A-4E54-81B1-77E1B817B1C7}" type="slidenum">
              <a:rPr lang="en-US" altLang="zh-TW" sz="1200" smtClean="0"/>
              <a:pPr/>
              <a:t>7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0077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 X Root 3)%2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3524E1-4200-43E2-9945-F0A8510717B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29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GOS of 2% blocking.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 This implies that the channel allocations for cell sites are designed so that 2 out of 100 calls will be blocked due to channel occupancy during the busiest hour.</a:t>
            </a:r>
          </a:p>
          <a:p>
            <a:pPr eaLnBrk="1" hangingPunct="1"/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93F09-F824-4078-BEB8-D145F68EB5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3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xmlns="" id="{D0195034-1FDB-459C-B028-5A7905207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xmlns="" id="{C62F101B-DBC4-472C-B09E-0A2440C4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Root of 3+Root of 3+Root of 3%2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xmlns="" id="{E203B75D-CB38-4E20-BA87-DE6386440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65B443-9274-411F-937D-358DA2ECFC5F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0979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xmlns="" id="{01F07375-8E77-4DD4-B307-55E813122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xmlns="" id="{252A3BA3-4E76-41C0-B817-D299508A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Root of 3+Root of 3+Root of 3+Root of 3%2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xmlns="" id="{8788207C-9056-4257-972A-125DDD4F2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239D63-EF13-42B1-AEF0-CB0A6CF8375A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010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45FF30B-94DC-49CE-BA9B-23A013F31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4B1B539-A5F0-4A5D-9BCB-5EACA1F78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09A028D-6C71-4DDF-8041-292370F5B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603A1-9B0F-4859-8509-EE6440B5B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7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83C13ED-2AC6-4124-A295-827BDD7B8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1DBEE92-68EF-442A-B068-D57E0FD56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E3077B6-FCDC-47AD-9D0B-E99D16455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58F9-465D-4179-903A-999978EDF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98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A412EAC-1390-4BD9-8CE1-36A9EA24A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DAF3727-635C-4736-B58C-8FB1F08AC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9AAB93F-ADC6-4178-80E8-7A099613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D3A96-AEED-421A-BF7F-1E778AF87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3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14167567-79A5-444B-B851-14AF82824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0D0784C-DCC0-4121-96A0-1E67564AB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1DBE758-EE4B-4E99-9DDE-6B69037551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6C581-9A43-4DEA-99EC-695C5128F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00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BB17-23D1-437D-A515-07BB87022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1C5E0E1-2509-4F6C-BD52-0A9DCDD8C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FAC9F9E-38F9-4D49-A87A-64DF705F23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1380E4C-B303-4447-B404-CCADEE641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8FE0C-1EF1-40DC-A52C-1696A82DC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5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58830CD-BEE8-49EE-B209-98B97D115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160BE02-AB77-48E7-A644-5CBE38291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04818D3-DB06-4890-870E-2B92193CF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5D570-468C-44A5-A922-44BE515C0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378E924-04FC-4305-A8C5-509B178D69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19DD8A-EDB4-49B0-81E0-E1734894F8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617DB3-31F4-4D97-9508-EFDD8DBFE0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1B29D-330D-41E3-9495-15B91365A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19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C4411557-723A-4021-9BD4-F346B3B02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F75C8923-709F-4EF0-9792-D17A4C5981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419DCB58-29BE-4653-9CAD-051C76F9C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A8E1-FD9F-4721-ADB6-FB996097F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7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1BAB5D5E-02AB-4DB1-92AD-D1670B308D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AF190F0-7FED-4BC1-BCB5-32CEA8CD2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66605E5-C1CF-427D-AC81-3C8E3148B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9B9FF-735B-43AF-B1D8-9C66918D2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8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2F846C7-DCAE-4B3F-B4A6-F57BB08C8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4B8E8977-6F4A-4D50-89BC-EC298EC15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3453AB4F-8CD0-4F68-B188-EB03B0E5A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308DB-AE27-4545-841D-58CE0AA83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36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48CE56-FCAE-48AA-A68D-D93E60B04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FBA0FF-4440-48FE-A90A-B7F729E86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DD8CAE-5B6A-4F24-8266-8ACA9AA39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2476A-AE67-4FC9-A1F1-E2712C167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22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C22A66A-7549-43FE-B439-B59B34455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4397369-3242-4A32-B2F9-7B028D067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05CD72-E87C-4CCA-A5D8-B379CB5F4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AA8CA-58B6-4172-8B43-0F108102E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9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2B399024-A4E9-478A-B13C-87E9DAEC3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D4D7BE64-163D-4973-AF4E-2DD3A7CBB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B025AFF3-B00B-49F4-B037-A907ED172A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2246C551-13C5-46D8-B684-ED5721D29E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6EC21ED9-169A-49BF-A377-87E42B4C3C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E26614C-0F1E-4C77-B686-E1FC72D1E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en/0/0a/JU-log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hyperlink" Target="https://www.slideshare.net/Engdpak/solution-manual-of-goldsmith-wireless-communication" TargetMode="External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8.xml"/><Relationship Id="rId5" Type="http://schemas.openxmlformats.org/officeDocument/2006/relationships/image" Target="../media/image25.emf"/><Relationship Id="rId4" Type="http://schemas.openxmlformats.org/officeDocument/2006/relationships/customXml" Target="../ink/ink7.xml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12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Relationship Id="rId1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0.emf"/><Relationship Id="rId5" Type="http://schemas.openxmlformats.org/officeDocument/2006/relationships/customXml" Target="../ink/ink2.xml"/><Relationship Id="rId4" Type="http://schemas.openxmlformats.org/officeDocument/2006/relationships/image" Target="../media/image13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xmlns="" id="{4A6BE447-104C-475C-AABE-559AE312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3814763"/>
            <a:ext cx="7924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By-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Dr. Jesmin </a:t>
            </a: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Akhter</a:t>
            </a:r>
            <a:endParaRPr lang="en-US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Professor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Institute of Information Technology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Jahangirnagar University </a:t>
            </a:r>
          </a:p>
        </p:txBody>
      </p:sp>
      <p:sp>
        <p:nvSpPr>
          <p:cNvPr id="3075" name="TextBox 3">
            <a:extLst>
              <a:ext uri="{FF2B5EF4-FFF2-40B4-BE49-F238E27FC236}">
                <a16:creationId xmlns:a16="http://schemas.microsoft.com/office/drawing/2014/main" xmlns="" id="{1FB696A8-543D-4B24-8D55-AFF35177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606675"/>
            <a:ext cx="67818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Wireless Network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PMIT-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/>
          </a:p>
        </p:txBody>
      </p:sp>
      <p:pic>
        <p:nvPicPr>
          <p:cNvPr id="3076" name="il_fi" descr="http://upload.wikimedia.org/wikipedia/en/0/0a/JU-logo.png">
            <a:extLst>
              <a:ext uri="{FF2B5EF4-FFF2-40B4-BE49-F238E27FC236}">
                <a16:creationId xmlns:a16="http://schemas.microsoft.com/office/drawing/2014/main" xmlns="" id="{2BE0652F-53C9-4049-A44C-CE96BBDC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6888"/>
            <a:ext cx="13716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FEDBD-FAB9-4124-B9B2-25D948172AE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9636" name="Picture 4" descr="Ex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7013" y="63500"/>
            <a:ext cx="5830887" cy="3678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37" name="Picture 7" descr="E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3567113"/>
            <a:ext cx="57991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FBD70A-CE1C-40CA-83EA-3B4BA2D6550A}"/>
              </a:ext>
            </a:extLst>
          </p:cNvPr>
          <p:cNvSpPr txBox="1"/>
          <p:nvPr/>
        </p:nvSpPr>
        <p:spPr>
          <a:xfrm>
            <a:off x="2438400" y="-52881"/>
            <a:ext cx="24384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2.8 (Rappaport)</a:t>
            </a:r>
          </a:p>
        </p:txBody>
      </p:sp>
    </p:spTree>
    <p:extLst>
      <p:ext uri="{BB962C8B-B14F-4D97-AF65-F5344CB8AC3E}">
        <p14:creationId xmlns:p14="http://schemas.microsoft.com/office/powerpoint/2010/main" val="355122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753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731E9-DE58-4E76-977A-A8B4513765E2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31747" name="TextBox 6"/>
          <p:cNvSpPr txBox="1">
            <a:spLocks noChangeArrowheads="1"/>
          </p:cNvSpPr>
          <p:nvPr/>
        </p:nvSpPr>
        <p:spPr bwMode="auto">
          <a:xfrm>
            <a:off x="19665" y="271733"/>
            <a:ext cx="6784251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b="1" dirty="0"/>
              <a:t>Example-1</a:t>
            </a:r>
            <a:endParaRPr lang="en-US" sz="22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A city has total population of 5,00,000. A network planar found the behavior of users of the city like: they generate 2 calls/hour with average holding time of 1.5 minutes.  The service provider got the license of BW that can support 27 carriers of GSM. Determine number of sectors of 3/9 cell pattern maintaining </a:t>
            </a:r>
            <a:r>
              <a:rPr lang="en-US" sz="2200" dirty="0" err="1"/>
              <a:t>GoS</a:t>
            </a:r>
            <a:r>
              <a:rPr lang="en-US" sz="2200" dirty="0"/>
              <a:t> of 5%.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 Ans.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Traffic intensity/user = 2(1/60)1.5 = 0.05Erl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Carrier/sector = 27/9 = 3 carriers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Traffic channels/sector = 3*8-3 = 21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Where one TS out of 8TS is considered as control </a:t>
            </a:r>
            <a:r>
              <a:rPr lang="en-US" sz="2200" dirty="0" err="1"/>
              <a:t>chanel</a:t>
            </a:r>
            <a:r>
              <a:rPr lang="en-US" sz="2200" dirty="0"/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From </a:t>
            </a:r>
            <a:r>
              <a:rPr lang="en-US" sz="2200" dirty="0" err="1"/>
              <a:t>Erlang’s</a:t>
            </a:r>
            <a:r>
              <a:rPr lang="en-US" sz="2200" dirty="0"/>
              <a:t> table,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For n = 21 and B = 5%, offered traffic A=16.189Erl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users/sector = 16.189/0.05 = 324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sectors = 5,00,000/324 =1544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3-sectored cell = 1544/3 = 515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200" dirty="0"/>
              <a:t>Number of cell pattern = 515/3 = 172 or 1544/9=172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9401" y="5105396"/>
            <a:ext cx="3467100" cy="915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1800" dirty="0"/>
              <a:t>Number of users/cell= 324*3=972</a:t>
            </a:r>
          </a:p>
          <a:p>
            <a:pPr algn="just" eaLnBrk="1" hangingPunct="1"/>
            <a:r>
              <a:rPr lang="en-US" sz="1800" dirty="0"/>
              <a:t>Number of cells(3-sectored)</a:t>
            </a:r>
          </a:p>
          <a:p>
            <a:pPr algn="just" eaLnBrk="1" hangingPunct="1"/>
            <a:r>
              <a:rPr lang="en-US" sz="1800" dirty="0"/>
              <a:t>= 5,00,000/972 =515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1447800"/>
            <a:ext cx="3146747" cy="2743200"/>
            <a:chOff x="152692" y="1538285"/>
            <a:chExt cx="4388493" cy="385322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20341" y="1538285"/>
              <a:ext cx="2209800" cy="2209800"/>
              <a:chOff x="3390" y="11700"/>
              <a:chExt cx="2370" cy="2535"/>
            </a:xfrm>
          </p:grpSpPr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8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99FF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dirty="0"/>
                  <a:t>Sector-1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52692" y="3181709"/>
              <a:ext cx="2209800" cy="2209800"/>
              <a:chOff x="3390" y="11700"/>
              <a:chExt cx="2370" cy="2535"/>
            </a:xfrm>
          </p:grpSpPr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FF00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Sector-1</a:t>
                </a: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331385" y="3145675"/>
              <a:ext cx="2209800" cy="2209800"/>
              <a:chOff x="3390" y="11700"/>
              <a:chExt cx="2370" cy="2535"/>
            </a:xfrm>
          </p:grpSpPr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340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4455" y="12765"/>
                <a:ext cx="180" cy="18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4545" y="117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 rot="5400000">
                <a:off x="3300" y="11805"/>
                <a:ext cx="2520" cy="2340"/>
              </a:xfrm>
              <a:prstGeom prst="hexagon">
                <a:avLst>
                  <a:gd name="adj" fmla="val 26923"/>
                  <a:gd name="vf" fmla="val 115470"/>
                </a:avLst>
              </a:prstGeom>
              <a:solidFill>
                <a:srgbClr val="FFFF00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120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635" y="12885"/>
                <a:ext cx="10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420" y="1260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dirty="0"/>
                  <a:t>Sector-1</a:t>
                </a: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4680" y="1242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Sector-2</a:t>
                </a: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960" y="13410"/>
                <a:ext cx="1080" cy="360"/>
              </a:xfrm>
              <a:prstGeom prst="rect">
                <a:avLst/>
              </a:prstGeom>
              <a:solidFill>
                <a:srgbClr val="FFFF00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/>
                  <a:t>Sector-3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1C96739-8BA7-4CF7-B5DF-3E655DAC4A9F}"/>
              </a:ext>
            </a:extLst>
          </p:cNvPr>
          <p:cNvSpPr/>
          <p:nvPr/>
        </p:nvSpPr>
        <p:spPr>
          <a:xfrm>
            <a:off x="5824008" y="125412"/>
            <a:ext cx="3467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660099"/>
                </a:solidFill>
                <a:latin typeface="arial" panose="020B0604020202020204" pitchFamily="34" charset="0"/>
              </a:rPr>
              <a:t>wireless communication</a:t>
            </a:r>
          </a:p>
          <a:p>
            <a:r>
              <a:rPr lang="en-US" sz="1800" b="1" dirty="0">
                <a:solidFill>
                  <a:srgbClr val="660099"/>
                </a:solidFill>
                <a:latin typeface="arial" panose="020B0604020202020204" pitchFamily="34" charset="0"/>
              </a:rPr>
              <a:t>	Goldsmith</a:t>
            </a:r>
            <a:endParaRPr lang="en-US" sz="1800" dirty="0"/>
          </a:p>
          <a:p>
            <a:endParaRPr lang="en-US" sz="1800" b="1" i="0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9251012-CC24-4DE9-90CF-0FE5DDE612E4}"/>
                  </a:ext>
                </a:extLst>
              </p14:cNvPr>
              <p14:cNvContentPartPr/>
              <p14:nvPr/>
            </p14:nvContentPartPr>
            <p14:xfrm>
              <a:off x="3517200" y="1641960"/>
              <a:ext cx="5340960" cy="473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51012-CC24-4DE9-90CF-0FE5DDE612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840" y="1632600"/>
                <a:ext cx="5359680" cy="47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0D168B55-136E-46DD-A875-10EA27A01DBF}"/>
                  </a:ext>
                </a:extLst>
              </p14:cNvPr>
              <p14:cNvContentPartPr/>
              <p14:nvPr/>
            </p14:nvContentPartPr>
            <p14:xfrm>
              <a:off x="4479840" y="2527200"/>
              <a:ext cx="2437920" cy="1327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168B55-136E-46DD-A875-10EA27A01D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0480" y="2517840"/>
                <a:ext cx="245664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4AAC6667-513C-486D-BFEE-C52F567B687D}"/>
                  </a:ext>
                </a:extLst>
              </p14:cNvPr>
              <p14:cNvContentPartPr/>
              <p14:nvPr/>
            </p14:nvContentPartPr>
            <p14:xfrm>
              <a:off x="7980480" y="2634120"/>
              <a:ext cx="913680" cy="601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AAC6667-513C-486D-BFEE-C52F567B68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1120" y="2624760"/>
                <a:ext cx="932400" cy="6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30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xmlns="" id="{1C74A252-4904-4B36-92C2-6CC16C80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5F2EF7-3461-4AF4-93DA-1482604F22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xmlns="" id="{3BDA7CA0-5AC6-4764-B3D7-706B32DB16C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362199"/>
            <a:ext cx="4191000" cy="4114785"/>
            <a:chOff x="2670" y="5040"/>
            <a:chExt cx="5835" cy="6151"/>
          </a:xfrm>
        </p:grpSpPr>
        <p:grpSp>
          <p:nvGrpSpPr>
            <p:cNvPr id="48143" name="Group 5">
              <a:extLst>
                <a:ext uri="{FF2B5EF4-FFF2-40B4-BE49-F238E27FC236}">
                  <a16:creationId xmlns:a16="http://schemas.microsoft.com/office/drawing/2014/main" xmlns="" id="{7BA865AB-67D2-45F1-9A11-B0F4ACD91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" y="5251"/>
              <a:ext cx="5835" cy="5940"/>
              <a:chOff x="2670" y="2712"/>
              <a:chExt cx="5835" cy="5940"/>
            </a:xfrm>
          </p:grpSpPr>
          <p:sp>
            <p:nvSpPr>
              <p:cNvPr id="48148" name="AutoShape 6">
                <a:extLst>
                  <a:ext uri="{FF2B5EF4-FFF2-40B4-BE49-F238E27FC236}">
                    <a16:creationId xmlns:a16="http://schemas.microsoft.com/office/drawing/2014/main" xmlns="" id="{C2EA89A8-FDA2-4AD0-87A3-271C99D60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703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4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4,11,18</a:t>
                </a:r>
                <a:endParaRPr lang="en-US" altLang="en-US" sz="2400"/>
              </a:p>
            </p:txBody>
          </p:sp>
          <p:sp>
            <p:nvSpPr>
              <p:cNvPr id="48149" name="AutoShape 7">
                <a:extLst>
                  <a:ext uri="{FF2B5EF4-FFF2-40B4-BE49-F238E27FC236}">
                    <a16:creationId xmlns:a16="http://schemas.microsoft.com/office/drawing/2014/main" xmlns="" id="{42F5A125-1008-478E-BEAE-29964D36F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" y="595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5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5,12,19</a:t>
                </a:r>
                <a:endParaRPr lang="en-US" altLang="en-US" sz="2400"/>
              </a:p>
            </p:txBody>
          </p:sp>
          <p:sp>
            <p:nvSpPr>
              <p:cNvPr id="48150" name="AutoShape 8">
                <a:extLst>
                  <a:ext uri="{FF2B5EF4-FFF2-40B4-BE49-F238E27FC236}">
                    <a16:creationId xmlns:a16="http://schemas.microsoft.com/office/drawing/2014/main" xmlns="" id="{DECCCAC9-A847-4ABC-ADE0-B75E72653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595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6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6,13,20</a:t>
                </a:r>
                <a:endParaRPr lang="en-US" altLang="en-US" sz="2400"/>
              </a:p>
            </p:txBody>
          </p:sp>
          <p:sp>
            <p:nvSpPr>
              <p:cNvPr id="48151" name="AutoShape 9">
                <a:extLst>
                  <a:ext uri="{FF2B5EF4-FFF2-40B4-BE49-F238E27FC236}">
                    <a16:creationId xmlns:a16="http://schemas.microsoft.com/office/drawing/2014/main" xmlns="" id="{3BBF4AD7-EDF4-4176-95E6-72A8E1660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649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1,8,15</a:t>
                </a:r>
                <a:endParaRPr lang="en-US" altLang="en-US" sz="2400"/>
              </a:p>
            </p:txBody>
          </p:sp>
          <p:sp>
            <p:nvSpPr>
              <p:cNvPr id="48152" name="AutoShape 10">
                <a:extLst>
                  <a:ext uri="{FF2B5EF4-FFF2-40B4-BE49-F238E27FC236}">
                    <a16:creationId xmlns:a16="http://schemas.microsoft.com/office/drawing/2014/main" xmlns="" id="{6935EDC6-EED9-4D21-AE2B-046FE5EFE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541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3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3,10,17</a:t>
                </a:r>
                <a:endParaRPr lang="en-US" altLang="en-US" sz="2400"/>
              </a:p>
            </p:txBody>
          </p:sp>
          <p:sp>
            <p:nvSpPr>
              <p:cNvPr id="48153" name="AutoShape 11">
                <a:extLst>
                  <a:ext uri="{FF2B5EF4-FFF2-40B4-BE49-F238E27FC236}">
                    <a16:creationId xmlns:a16="http://schemas.microsoft.com/office/drawing/2014/main" xmlns="" id="{9D484343-0CD0-4592-A4E4-A8AB8AE3E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757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2,9,16</a:t>
                </a:r>
                <a:endParaRPr lang="en-US" altLang="en-US" sz="2400"/>
              </a:p>
            </p:txBody>
          </p:sp>
          <p:sp>
            <p:nvSpPr>
              <p:cNvPr id="48154" name="AutoShape 12">
                <a:extLst>
                  <a:ext uri="{FF2B5EF4-FFF2-40B4-BE49-F238E27FC236}">
                    <a16:creationId xmlns:a16="http://schemas.microsoft.com/office/drawing/2014/main" xmlns="" id="{BE81EEA0-234F-4013-81B6-6EE610F96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" y="703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7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7,14,21</a:t>
                </a:r>
                <a:endParaRPr lang="en-US" altLang="en-US" sz="2400"/>
              </a:p>
            </p:txBody>
          </p:sp>
          <p:sp>
            <p:nvSpPr>
              <p:cNvPr id="48155" name="AutoShape 13">
                <a:extLst>
                  <a:ext uri="{FF2B5EF4-FFF2-40B4-BE49-F238E27FC236}">
                    <a16:creationId xmlns:a16="http://schemas.microsoft.com/office/drawing/2014/main" xmlns="" id="{BE811FC3-D83C-404C-A0AE-3B451C663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" y="487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4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4,11,18</a:t>
                </a:r>
                <a:endParaRPr lang="en-US" altLang="en-US" sz="2400"/>
              </a:p>
            </p:txBody>
          </p:sp>
          <p:sp>
            <p:nvSpPr>
              <p:cNvPr id="48156" name="AutoShape 14">
                <a:extLst>
                  <a:ext uri="{FF2B5EF4-FFF2-40B4-BE49-F238E27FC236}">
                    <a16:creationId xmlns:a16="http://schemas.microsoft.com/office/drawing/2014/main" xmlns="" id="{CABC5E0B-0735-4752-84FE-CB70AEBE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" y="379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5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5,12,19</a:t>
                </a:r>
                <a:endParaRPr lang="en-US" altLang="en-US" sz="2400"/>
              </a:p>
            </p:txBody>
          </p:sp>
          <p:sp>
            <p:nvSpPr>
              <p:cNvPr id="48157" name="AutoShape 15">
                <a:extLst>
                  <a:ext uri="{FF2B5EF4-FFF2-40B4-BE49-F238E27FC236}">
                    <a16:creationId xmlns:a16="http://schemas.microsoft.com/office/drawing/2014/main" xmlns="" id="{272EE793-BC37-44FC-9795-6035801DA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" y="379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6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6,13,20</a:t>
                </a:r>
                <a:endParaRPr lang="en-US" altLang="en-US" sz="2400"/>
              </a:p>
            </p:txBody>
          </p:sp>
          <p:sp>
            <p:nvSpPr>
              <p:cNvPr id="48158" name="AutoShape 16">
                <a:extLst>
                  <a:ext uri="{FF2B5EF4-FFF2-40B4-BE49-F238E27FC236}">
                    <a16:creationId xmlns:a16="http://schemas.microsoft.com/office/drawing/2014/main" xmlns="" id="{D05D2A47-A109-4837-86D5-7F3C48DF7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5" y="433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1,8,15</a:t>
                </a:r>
                <a:endParaRPr lang="en-US" altLang="en-US" sz="2400"/>
              </a:p>
            </p:txBody>
          </p:sp>
          <p:sp>
            <p:nvSpPr>
              <p:cNvPr id="48159" name="AutoShape 17">
                <a:extLst>
                  <a:ext uri="{FF2B5EF4-FFF2-40B4-BE49-F238E27FC236}">
                    <a16:creationId xmlns:a16="http://schemas.microsoft.com/office/drawing/2014/main" xmlns="" id="{4838D4A7-F894-4841-844C-B5242F912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5" y="325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3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3,10,17</a:t>
                </a:r>
                <a:endParaRPr lang="en-US" altLang="en-US" sz="2400"/>
              </a:p>
            </p:txBody>
          </p:sp>
          <p:sp>
            <p:nvSpPr>
              <p:cNvPr id="48160" name="AutoShape 18">
                <a:extLst>
                  <a:ext uri="{FF2B5EF4-FFF2-40B4-BE49-F238E27FC236}">
                    <a16:creationId xmlns:a16="http://schemas.microsoft.com/office/drawing/2014/main" xmlns="" id="{B77B00A3-8B6E-4DBF-B985-07ED94B82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5" y="541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2,9,16</a:t>
                </a:r>
                <a:endParaRPr lang="en-US" altLang="en-US" sz="2400"/>
              </a:p>
            </p:txBody>
          </p:sp>
          <p:sp>
            <p:nvSpPr>
              <p:cNvPr id="48161" name="AutoShape 19">
                <a:extLst>
                  <a:ext uri="{FF2B5EF4-FFF2-40B4-BE49-F238E27FC236}">
                    <a16:creationId xmlns:a16="http://schemas.microsoft.com/office/drawing/2014/main" xmlns="" id="{2D6BA2ED-B8E6-456E-A3DD-497D9AF41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" y="487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7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7,14,21</a:t>
                </a:r>
                <a:endParaRPr lang="en-US" altLang="en-US" sz="2400"/>
              </a:p>
            </p:txBody>
          </p:sp>
          <p:sp>
            <p:nvSpPr>
              <p:cNvPr id="48162" name="AutoShape 20">
                <a:extLst>
                  <a:ext uri="{FF2B5EF4-FFF2-40B4-BE49-F238E27FC236}">
                    <a16:creationId xmlns:a16="http://schemas.microsoft.com/office/drawing/2014/main" xmlns="" id="{61EADA31-A66A-4478-B375-2C191FE77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433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4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4,11,18</a:t>
                </a:r>
                <a:endParaRPr lang="en-US" altLang="en-US" sz="2400"/>
              </a:p>
            </p:txBody>
          </p:sp>
          <p:sp>
            <p:nvSpPr>
              <p:cNvPr id="48163" name="AutoShape 21">
                <a:extLst>
                  <a:ext uri="{FF2B5EF4-FFF2-40B4-BE49-F238E27FC236}">
                    <a16:creationId xmlns:a16="http://schemas.microsoft.com/office/drawing/2014/main" xmlns="" id="{05A899E3-8539-4E4D-A82C-51E35490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3267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5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5,12,19</a:t>
                </a:r>
                <a:endParaRPr lang="en-US" altLang="en-US" sz="2400"/>
              </a:p>
            </p:txBody>
          </p:sp>
          <p:sp>
            <p:nvSpPr>
              <p:cNvPr id="48164" name="AutoShape 22">
                <a:extLst>
                  <a:ext uri="{FF2B5EF4-FFF2-40B4-BE49-F238E27FC236}">
                    <a16:creationId xmlns:a16="http://schemas.microsoft.com/office/drawing/2014/main" xmlns="" id="{EA24CC55-4C68-449E-A06A-0C036E18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325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6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6,13,20</a:t>
                </a:r>
                <a:endParaRPr lang="en-US" altLang="en-US" sz="2400"/>
              </a:p>
            </p:txBody>
          </p:sp>
          <p:sp>
            <p:nvSpPr>
              <p:cNvPr id="48165" name="AutoShape 23">
                <a:extLst>
                  <a:ext uri="{FF2B5EF4-FFF2-40B4-BE49-F238E27FC236}">
                    <a16:creationId xmlns:a16="http://schemas.microsoft.com/office/drawing/2014/main" xmlns="" id="{9B1B0F47-FFB9-40D9-A4A0-63A7EA699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780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1,8,15</a:t>
                </a:r>
                <a:endParaRPr lang="en-US" altLang="en-US" sz="2400"/>
              </a:p>
            </p:txBody>
          </p:sp>
          <p:sp>
            <p:nvSpPr>
              <p:cNvPr id="48166" name="AutoShape 24">
                <a:extLst>
                  <a:ext uri="{FF2B5EF4-FFF2-40B4-BE49-F238E27FC236}">
                    <a16:creationId xmlns:a16="http://schemas.microsoft.com/office/drawing/2014/main" xmlns="" id="{02AF2C78-74D7-45A5-A575-9AC4AC696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271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3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3,10,17</a:t>
                </a:r>
                <a:endParaRPr lang="en-US" altLang="en-US" sz="2400"/>
              </a:p>
            </p:txBody>
          </p:sp>
          <p:sp>
            <p:nvSpPr>
              <p:cNvPr id="48167" name="AutoShape 25">
                <a:extLst>
                  <a:ext uri="{FF2B5EF4-FFF2-40B4-BE49-F238E27FC236}">
                    <a16:creationId xmlns:a16="http://schemas.microsoft.com/office/drawing/2014/main" xmlns="" id="{3405E324-801E-457B-98CB-8167570B2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487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2,9,16</a:t>
                </a:r>
                <a:endParaRPr lang="en-US" altLang="en-US" sz="2400"/>
              </a:p>
            </p:txBody>
          </p:sp>
          <p:sp>
            <p:nvSpPr>
              <p:cNvPr id="48168" name="AutoShape 26">
                <a:extLst>
                  <a:ext uri="{FF2B5EF4-FFF2-40B4-BE49-F238E27FC236}">
                    <a16:creationId xmlns:a16="http://schemas.microsoft.com/office/drawing/2014/main" xmlns="" id="{EF4866AB-B50C-420C-8C4D-0DFD5AA9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4332"/>
                <a:ext cx="1260" cy="1080"/>
              </a:xfrm>
              <a:prstGeom prst="hexagon">
                <a:avLst>
                  <a:gd name="adj" fmla="val 29167"/>
                  <a:gd name="vf" fmla="val 11547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   </a:t>
                </a:r>
                <a:r>
                  <a:rPr lang="en-US" altLang="en-US" sz="1200" b="1">
                    <a:solidFill>
                      <a:srgbClr val="0000FF"/>
                    </a:solidFill>
                  </a:rPr>
                  <a:t>7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7,14,21</a:t>
                </a:r>
                <a:endParaRPr lang="en-US" altLang="en-US" sz="2400"/>
              </a:p>
            </p:txBody>
          </p:sp>
          <p:sp>
            <p:nvSpPr>
              <p:cNvPr id="48169" name="Line 27">
                <a:extLst>
                  <a:ext uri="{FF2B5EF4-FFF2-40B4-BE49-F238E27FC236}">
                    <a16:creationId xmlns:a16="http://schemas.microsoft.com/office/drawing/2014/main" xmlns="" id="{5CF9F5CA-4F39-4F4C-8395-5D2CFD3CB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4320"/>
                <a:ext cx="990" cy="27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0" name="Line 28">
                <a:extLst>
                  <a:ext uri="{FF2B5EF4-FFF2-40B4-BE49-F238E27FC236}">
                    <a16:creationId xmlns:a16="http://schemas.microsoft.com/office/drawing/2014/main" xmlns="" id="{C8A45F7A-062C-49BB-9F7F-9CD280B27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5" y="4320"/>
                <a:ext cx="0" cy="27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1" name="Line 29">
                <a:extLst>
                  <a:ext uri="{FF2B5EF4-FFF2-40B4-BE49-F238E27FC236}">
                    <a16:creationId xmlns:a16="http://schemas.microsoft.com/office/drawing/2014/main" xmlns="" id="{0E25A5EE-C494-436A-B331-989C7BAF3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0" y="4320"/>
                <a:ext cx="97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44" name="Line 30">
              <a:extLst>
                <a:ext uri="{FF2B5EF4-FFF2-40B4-BE49-F238E27FC236}">
                  <a16:creationId xmlns:a16="http://schemas.microsoft.com/office/drawing/2014/main" xmlns="" id="{10663528-14F7-4BA8-AD1F-9FFDB66D1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0" y="5400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Text Box 31">
              <a:extLst>
                <a:ext uri="{FF2B5EF4-FFF2-40B4-BE49-F238E27FC236}">
                  <a16:creationId xmlns:a16="http://schemas.microsoft.com/office/drawing/2014/main" xmlns="" id="{98658BAF-890D-495D-81AA-F3536B81A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5040"/>
              <a:ext cx="90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1.5R</a:t>
              </a:r>
              <a:endParaRPr lang="en-US" altLang="en-US" sz="2400"/>
            </a:p>
          </p:txBody>
        </p:sp>
        <p:sp>
          <p:nvSpPr>
            <p:cNvPr id="48146" name="Line 32">
              <a:extLst>
                <a:ext uri="{FF2B5EF4-FFF2-40B4-BE49-F238E27FC236}">
                  <a16:creationId xmlns:a16="http://schemas.microsoft.com/office/drawing/2014/main" xmlns="" id="{16C51D8D-D067-414E-B766-92F20BF58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5400"/>
              <a:ext cx="126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Text Box 33">
              <a:extLst>
                <a:ext uri="{FF2B5EF4-FFF2-40B4-BE49-F238E27FC236}">
                  <a16:creationId xmlns:a16="http://schemas.microsoft.com/office/drawing/2014/main" xmlns="" id="{69E773BF-4A48-4CE6-93F9-B3935864D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" y="5220"/>
              <a:ext cx="90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4.33R</a:t>
              </a:r>
              <a:endParaRPr lang="en-US" altLang="en-US" sz="2400"/>
            </a:p>
          </p:txBody>
        </p:sp>
      </p:grpSp>
      <p:sp>
        <p:nvSpPr>
          <p:cNvPr id="48132" name="Text Box 34">
            <a:extLst>
              <a:ext uri="{FF2B5EF4-FFF2-40B4-BE49-F238E27FC236}">
                <a16:creationId xmlns:a16="http://schemas.microsoft.com/office/drawing/2014/main" xmlns="" id="{79A8ACA4-942B-4662-AA13-5D40B8F5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5250"/>
            <a:ext cx="8077200" cy="21018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N=7 cell pattern</a:t>
            </a:r>
            <a:endParaRPr lang="en-US" altLang="en-US" sz="24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</a:t>
            </a:r>
            <a:r>
              <a:rPr lang="en-US" altLang="en-US" sz="2000"/>
              <a:t>In N=7 cell cluster of omni three frequency groups of table 2 or 3 is used per cell following the sequence (N, N+7,N+14) where N is the cell number. The channel isolation within a cell is 7×30KHz=210KHz. The channel isolation of adjacent cell is 30KHz between cell 1 and 2 and that of 1 and 3 is 60KHz etc.The separation between adjacent cell,</a:t>
            </a:r>
            <a:r>
              <a:rPr lang="en-US" altLang="en-US" sz="2400"/>
              <a:t> </a:t>
            </a:r>
          </a:p>
        </p:txBody>
      </p:sp>
      <p:sp>
        <p:nvSpPr>
          <p:cNvPr id="48133" name="Rectangle 36">
            <a:extLst>
              <a:ext uri="{FF2B5EF4-FFF2-40B4-BE49-F238E27FC236}">
                <a16:creationId xmlns:a16="http://schemas.microsoft.com/office/drawing/2014/main" xmlns="" id="{81BBACAD-D9B0-4EAB-A220-D9A736EF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8134" name="Object 35">
            <a:extLst>
              <a:ext uri="{FF2B5EF4-FFF2-40B4-BE49-F238E27FC236}">
                <a16:creationId xmlns:a16="http://schemas.microsoft.com/office/drawing/2014/main" xmlns="" id="{19314806-28A7-40BC-A439-ED55C1E9E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286000"/>
          <a:ext cx="2895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600200" imgH="279400" progId="Equation.3">
                  <p:embed/>
                </p:oleObj>
              </mc:Choice>
              <mc:Fallback>
                <p:oleObj name="Equation" r:id="rId4" imgW="1600200" imgH="279400" progId="Equation.3">
                  <p:embed/>
                  <p:pic>
                    <p:nvPicPr>
                      <p:cNvPr id="48134" name="Object 35">
                        <a:extLst>
                          <a:ext uri="{FF2B5EF4-FFF2-40B4-BE49-F238E27FC236}">
                            <a16:creationId xmlns:a16="http://schemas.microsoft.com/office/drawing/2014/main" xmlns="" id="{19314806-28A7-40BC-A439-ED55C1E9E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2895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38">
            <a:extLst>
              <a:ext uri="{FF2B5EF4-FFF2-40B4-BE49-F238E27FC236}">
                <a16:creationId xmlns:a16="http://schemas.microsoft.com/office/drawing/2014/main" xmlns="" id="{919CF034-6943-4736-9809-D7966A12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8136" name="Object 37">
            <a:extLst>
              <a:ext uri="{FF2B5EF4-FFF2-40B4-BE49-F238E27FC236}">
                <a16:creationId xmlns:a16="http://schemas.microsoft.com/office/drawing/2014/main" xmlns="" id="{759C512D-4729-4A00-B1DF-D86FEF4A9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895600"/>
          <a:ext cx="2133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964781" imgH="177723" progId="Equation.3">
                  <p:embed/>
                </p:oleObj>
              </mc:Choice>
              <mc:Fallback>
                <p:oleObj name="Equation" r:id="rId6" imgW="964781" imgH="177723" progId="Equation.3">
                  <p:embed/>
                  <p:pic>
                    <p:nvPicPr>
                      <p:cNvPr id="48136" name="Object 37">
                        <a:extLst>
                          <a:ext uri="{FF2B5EF4-FFF2-40B4-BE49-F238E27FC236}">
                            <a16:creationId xmlns:a16="http://schemas.microsoft.com/office/drawing/2014/main" xmlns="" id="{759C512D-4729-4A00-B1DF-D86FEF4A9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21336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40">
            <a:extLst>
              <a:ext uri="{FF2B5EF4-FFF2-40B4-BE49-F238E27FC236}">
                <a16:creationId xmlns:a16="http://schemas.microsoft.com/office/drawing/2014/main" xmlns="" id="{CC0ED9D0-8903-41F1-9A52-997362CC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8138" name="Object 39">
            <a:extLst>
              <a:ext uri="{FF2B5EF4-FFF2-40B4-BE49-F238E27FC236}">
                <a16:creationId xmlns:a16="http://schemas.microsoft.com/office/drawing/2014/main" xmlns="" id="{CF9A808F-2450-4100-9C7B-620857C61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733800"/>
          <a:ext cx="2971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8" imgW="1803400" imgH="279400" progId="Equation.3">
                  <p:embed/>
                </p:oleObj>
              </mc:Choice>
              <mc:Fallback>
                <p:oleObj name="Equation" r:id="rId8" imgW="1803400" imgH="279400" progId="Equation.3">
                  <p:embed/>
                  <p:pic>
                    <p:nvPicPr>
                      <p:cNvPr id="48138" name="Object 39">
                        <a:extLst>
                          <a:ext uri="{FF2B5EF4-FFF2-40B4-BE49-F238E27FC236}">
                            <a16:creationId xmlns:a16="http://schemas.microsoft.com/office/drawing/2014/main" xmlns="" id="{CF9A808F-2450-4100-9C7B-620857C61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33800"/>
                        <a:ext cx="29718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42">
            <a:extLst>
              <a:ext uri="{FF2B5EF4-FFF2-40B4-BE49-F238E27FC236}">
                <a16:creationId xmlns:a16="http://schemas.microsoft.com/office/drawing/2014/main" xmlns="" id="{EF3EA289-3064-4CAD-8AD9-A9FC8E40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8140" name="Object 41">
            <a:extLst>
              <a:ext uri="{FF2B5EF4-FFF2-40B4-BE49-F238E27FC236}">
                <a16:creationId xmlns:a16="http://schemas.microsoft.com/office/drawing/2014/main" xmlns="" id="{7ED7B04C-62F8-4F3A-9B95-F99E9DC51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343400"/>
          <a:ext cx="2667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0" imgW="1892300" imgH="533400" progId="Equation.3">
                  <p:embed/>
                </p:oleObj>
              </mc:Choice>
              <mc:Fallback>
                <p:oleObj name="Equation" r:id="rId10" imgW="1892300" imgH="533400" progId="Equation.3">
                  <p:embed/>
                  <p:pic>
                    <p:nvPicPr>
                      <p:cNvPr id="48140" name="Object 41">
                        <a:extLst>
                          <a:ext uri="{FF2B5EF4-FFF2-40B4-BE49-F238E27FC236}">
                            <a16:creationId xmlns:a16="http://schemas.microsoft.com/office/drawing/2014/main" xmlns="" id="{7ED7B04C-62F8-4F3A-9B95-F99E9DC51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2667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Text Box 43">
            <a:extLst>
              <a:ext uri="{FF2B5EF4-FFF2-40B4-BE49-F238E27FC236}">
                <a16:creationId xmlns:a16="http://schemas.microsoft.com/office/drawing/2014/main" xmlns="" id="{1C36B214-590F-422C-8882-77259D74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257800"/>
            <a:ext cx="4648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; taking number of co-channel interference j=6, propagation constant γ=4</a:t>
            </a:r>
            <a:r>
              <a:rPr lang="en-US" altLang="en-US" sz="2400"/>
              <a:t> </a:t>
            </a:r>
          </a:p>
        </p:txBody>
      </p:sp>
      <p:sp>
        <p:nvSpPr>
          <p:cNvPr id="48142" name="Text Box 44">
            <a:extLst>
              <a:ext uri="{FF2B5EF4-FFF2-40B4-BE49-F238E27FC236}">
                <a16:creationId xmlns:a16="http://schemas.microsoft.com/office/drawing/2014/main" xmlns="" id="{264A81FB-0136-4202-810C-56865E57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510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8802B2B-F6C8-4A88-8C8D-037BB6056005}"/>
                  </a:ext>
                </a:extLst>
              </p14:cNvPr>
              <p14:cNvContentPartPr/>
              <p14:nvPr/>
            </p14:nvContentPartPr>
            <p14:xfrm>
              <a:off x="101160" y="2310480"/>
              <a:ext cx="3013200" cy="407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802B2B-F6C8-4A88-8C8D-037BB60560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00" y="2301120"/>
                <a:ext cx="3031920" cy="40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B3B1E04-41C3-4C25-A71C-5F660DA84749}"/>
                  </a:ext>
                </a:extLst>
              </p14:cNvPr>
              <p14:cNvContentPartPr/>
              <p14:nvPr/>
            </p14:nvContentPartPr>
            <p14:xfrm>
              <a:off x="851400" y="4102920"/>
              <a:ext cx="578520" cy="86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3B1E04-41C3-4C25-A71C-5F660DA847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2040" y="4093560"/>
                <a:ext cx="597240" cy="88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xmlns="" id="{0C699977-9D2F-4364-B10B-0450097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4A728-CA88-4DE9-A0B2-277DACB4C8F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xmlns="" id="{B2E3F957-6353-4AE4-8BEB-28C934CC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3825"/>
            <a:ext cx="8534400" cy="15525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  Sometimes cell cluster is formed arranging the cells in two rows like fig.2 having alternate channel assignments known as trapezoidal plan. Here the minimum separation between adjacent channel cells is 2×30=60KHz; better than the previous one. 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xmlns="" id="{B241EE40-920B-47E8-8C1C-41E6C33E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xmlns="" id="{56C8C212-2E02-4E36-97A1-1DBF5974D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676400"/>
          <a:ext cx="2362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473200" imgH="533400" progId="Equation.3">
                  <p:embed/>
                </p:oleObj>
              </mc:Choice>
              <mc:Fallback>
                <p:oleObj name="Equation" r:id="rId4" imgW="1473200" imgH="533400" progId="Equation.3">
                  <p:embed/>
                  <p:pic>
                    <p:nvPicPr>
                      <p:cNvPr id="50181" name="Object 5">
                        <a:extLst>
                          <a:ext uri="{FF2B5EF4-FFF2-40B4-BE49-F238E27FC236}">
                            <a16:creationId xmlns:a16="http://schemas.microsoft.com/office/drawing/2014/main" xmlns="" id="{56C8C212-2E02-4E36-97A1-1DBF5974D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362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8">
            <a:extLst>
              <a:ext uri="{FF2B5EF4-FFF2-40B4-BE49-F238E27FC236}">
                <a16:creationId xmlns:a16="http://schemas.microsoft.com/office/drawing/2014/main" xmlns="" id="{20386C38-987F-41BF-9773-9AA43D5B9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xmlns="" id="{CFFA57B3-29B8-47B9-9BA8-4D2C8B47F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828800"/>
          <a:ext cx="2514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1447800" imgH="431800" progId="Equation.3">
                  <p:embed/>
                </p:oleObj>
              </mc:Choice>
              <mc:Fallback>
                <p:oleObj name="Equation" r:id="rId6" imgW="1447800" imgH="431800" progId="Equation.3">
                  <p:embed/>
                  <p:pic>
                    <p:nvPicPr>
                      <p:cNvPr id="50183" name="Object 7">
                        <a:extLst>
                          <a:ext uri="{FF2B5EF4-FFF2-40B4-BE49-F238E27FC236}">
                            <a16:creationId xmlns:a16="http://schemas.microsoft.com/office/drawing/2014/main" xmlns="" id="{CFFA57B3-29B8-47B9-9BA8-4D2C8B47F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2514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9">
            <a:extLst>
              <a:ext uri="{FF2B5EF4-FFF2-40B4-BE49-F238E27FC236}">
                <a16:creationId xmlns:a16="http://schemas.microsoft.com/office/drawing/2014/main" xmlns="" id="{24D7766C-C298-42E1-A319-039B4359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828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dB</a:t>
            </a:r>
          </a:p>
        </p:txBody>
      </p:sp>
      <p:grpSp>
        <p:nvGrpSpPr>
          <p:cNvPr id="50185" name="Group 10">
            <a:extLst>
              <a:ext uri="{FF2B5EF4-FFF2-40B4-BE49-F238E27FC236}">
                <a16:creationId xmlns:a16="http://schemas.microsoft.com/office/drawing/2014/main" xmlns="" id="{0406ED9E-B291-4D5F-BBD6-4AF63EC77E6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14600"/>
            <a:ext cx="6553200" cy="4343400"/>
            <a:chOff x="2145" y="3155"/>
            <a:chExt cx="8085" cy="5070"/>
          </a:xfrm>
        </p:grpSpPr>
        <p:grpSp>
          <p:nvGrpSpPr>
            <p:cNvPr id="50186" name="Group 11">
              <a:extLst>
                <a:ext uri="{FF2B5EF4-FFF2-40B4-BE49-F238E27FC236}">
                  <a16:creationId xmlns:a16="http://schemas.microsoft.com/office/drawing/2014/main" xmlns="" id="{F6101B08-6D71-48EA-B630-29028EBCA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3155"/>
              <a:ext cx="8085" cy="5070"/>
              <a:chOff x="2145" y="1620"/>
              <a:chExt cx="8085" cy="5070"/>
            </a:xfrm>
          </p:grpSpPr>
          <p:grpSp>
            <p:nvGrpSpPr>
              <p:cNvPr id="50198" name="Group 12">
                <a:extLst>
                  <a:ext uri="{FF2B5EF4-FFF2-40B4-BE49-F238E27FC236}">
                    <a16:creationId xmlns:a16="http://schemas.microsoft.com/office/drawing/2014/main" xmlns="" id="{65529800-D76E-44BF-83B4-6C03AC514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620"/>
                <a:ext cx="4305" cy="2220"/>
                <a:chOff x="3690" y="7470"/>
                <a:chExt cx="4305" cy="2220"/>
              </a:xfrm>
            </p:grpSpPr>
            <p:sp>
              <p:nvSpPr>
                <p:cNvPr id="50223" name="AutoShape 13">
                  <a:extLst>
                    <a:ext uri="{FF2B5EF4-FFF2-40B4-BE49-F238E27FC236}">
                      <a16:creationId xmlns:a16="http://schemas.microsoft.com/office/drawing/2014/main" xmlns="" id="{D96FDEC9-BFB4-4499-9CF5-1F217F830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270" y="852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4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4,11,18</a:t>
                  </a:r>
                </a:p>
              </p:txBody>
            </p:sp>
            <p:sp>
              <p:nvSpPr>
                <p:cNvPr id="50224" name="AutoShape 14">
                  <a:extLst>
                    <a:ext uri="{FF2B5EF4-FFF2-40B4-BE49-F238E27FC236}">
                      <a16:creationId xmlns:a16="http://schemas.microsoft.com/office/drawing/2014/main" xmlns="" id="{5E7AE94F-3B6B-43B9-A763-644680A5D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680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5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5,12,19</a:t>
                  </a:r>
                </a:p>
              </p:txBody>
            </p:sp>
            <p:sp>
              <p:nvSpPr>
                <p:cNvPr id="50225" name="AutoShape 15">
                  <a:extLst>
                    <a:ext uri="{FF2B5EF4-FFF2-40B4-BE49-F238E27FC236}">
                      <a16:creationId xmlns:a16="http://schemas.microsoft.com/office/drawing/2014/main" xmlns="" id="{6C7FAF40-FF91-4CA1-B57C-173CCF5D9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825" y="757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6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6,13,20</a:t>
                  </a:r>
                </a:p>
              </p:txBody>
            </p:sp>
            <p:sp>
              <p:nvSpPr>
                <p:cNvPr id="50226" name="AutoShape 16">
                  <a:extLst>
                    <a:ext uri="{FF2B5EF4-FFF2-40B4-BE49-F238E27FC236}">
                      <a16:creationId xmlns:a16="http://schemas.microsoft.com/office/drawing/2014/main" xmlns="" id="{1A098922-E4EA-4B40-A09E-7A9DE426F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600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1,8,15</a:t>
                  </a:r>
                </a:p>
              </p:txBody>
            </p:sp>
            <p:sp>
              <p:nvSpPr>
                <p:cNvPr id="50227" name="AutoShape 17">
                  <a:extLst>
                    <a:ext uri="{FF2B5EF4-FFF2-40B4-BE49-F238E27FC236}">
                      <a16:creationId xmlns:a16="http://schemas.microsoft.com/office/drawing/2014/main" xmlns="" id="{2DF52655-C7A2-41CA-8DF4-005E0F3A4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140" y="850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3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3,10,17</a:t>
                  </a:r>
                </a:p>
              </p:txBody>
            </p:sp>
            <p:sp>
              <p:nvSpPr>
                <p:cNvPr id="50228" name="AutoShape 18">
                  <a:extLst>
                    <a:ext uri="{FF2B5EF4-FFF2-40B4-BE49-F238E27FC236}">
                      <a16:creationId xmlns:a16="http://schemas.microsoft.com/office/drawing/2014/main" xmlns="" id="{B1B896B2-7077-47BE-B6CC-D86CC1A7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745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2,9,16</a:t>
                  </a:r>
                </a:p>
              </p:txBody>
            </p:sp>
            <p:sp>
              <p:nvSpPr>
                <p:cNvPr id="50229" name="AutoShape 19">
                  <a:extLst>
                    <a:ext uri="{FF2B5EF4-FFF2-40B4-BE49-F238E27FC236}">
                      <a16:creationId xmlns:a16="http://schemas.microsoft.com/office/drawing/2014/main" xmlns="" id="{808CCF64-8557-4D98-9DCA-F636D782E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205" y="850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7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7,14,21</a:t>
                  </a:r>
                </a:p>
              </p:txBody>
            </p:sp>
          </p:grpSp>
          <p:grpSp>
            <p:nvGrpSpPr>
              <p:cNvPr id="50199" name="Group 20">
                <a:extLst>
                  <a:ext uri="{FF2B5EF4-FFF2-40B4-BE49-F238E27FC236}">
                    <a16:creationId xmlns:a16="http://schemas.microsoft.com/office/drawing/2014/main" xmlns="" id="{A814922E-4A02-419F-88BB-6C79F17E6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5" y="2595"/>
                <a:ext cx="4305" cy="2220"/>
                <a:chOff x="3690" y="7470"/>
                <a:chExt cx="4305" cy="2220"/>
              </a:xfrm>
            </p:grpSpPr>
            <p:sp>
              <p:nvSpPr>
                <p:cNvPr id="50216" name="AutoShape 21">
                  <a:extLst>
                    <a:ext uri="{FF2B5EF4-FFF2-40B4-BE49-F238E27FC236}">
                      <a16:creationId xmlns:a16="http://schemas.microsoft.com/office/drawing/2014/main" xmlns="" id="{A12B9E14-CFEB-4180-A0CF-0BDC16D4B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270" y="852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4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4,11,18</a:t>
                  </a:r>
                </a:p>
              </p:txBody>
            </p:sp>
            <p:sp>
              <p:nvSpPr>
                <p:cNvPr id="50217" name="AutoShape 22">
                  <a:extLst>
                    <a:ext uri="{FF2B5EF4-FFF2-40B4-BE49-F238E27FC236}">
                      <a16:creationId xmlns:a16="http://schemas.microsoft.com/office/drawing/2014/main" xmlns="" id="{17A408A9-CF86-46BC-8342-713F16469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680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5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5,12,19</a:t>
                  </a:r>
                </a:p>
              </p:txBody>
            </p:sp>
            <p:sp>
              <p:nvSpPr>
                <p:cNvPr id="50218" name="AutoShape 23">
                  <a:extLst>
                    <a:ext uri="{FF2B5EF4-FFF2-40B4-BE49-F238E27FC236}">
                      <a16:creationId xmlns:a16="http://schemas.microsoft.com/office/drawing/2014/main" xmlns="" id="{EC33C9E0-15FD-42B4-AA34-1C4A45A78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825" y="757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6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6,13,20</a:t>
                  </a:r>
                </a:p>
              </p:txBody>
            </p:sp>
            <p:sp>
              <p:nvSpPr>
                <p:cNvPr id="50219" name="AutoShape 24">
                  <a:extLst>
                    <a:ext uri="{FF2B5EF4-FFF2-40B4-BE49-F238E27FC236}">
                      <a16:creationId xmlns:a16="http://schemas.microsoft.com/office/drawing/2014/main" xmlns="" id="{D65D8F6B-3E71-4423-B4C4-BDEF5F61B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600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1,8,15</a:t>
                  </a:r>
                </a:p>
              </p:txBody>
            </p:sp>
            <p:sp>
              <p:nvSpPr>
                <p:cNvPr id="50220" name="AutoShape 25">
                  <a:extLst>
                    <a:ext uri="{FF2B5EF4-FFF2-40B4-BE49-F238E27FC236}">
                      <a16:creationId xmlns:a16="http://schemas.microsoft.com/office/drawing/2014/main" xmlns="" id="{8ADA01C4-60A6-44A9-A8FC-251D08AD5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140" y="850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3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3,10,17</a:t>
                  </a:r>
                </a:p>
              </p:txBody>
            </p:sp>
            <p:sp>
              <p:nvSpPr>
                <p:cNvPr id="50221" name="AutoShape 26">
                  <a:extLst>
                    <a:ext uri="{FF2B5EF4-FFF2-40B4-BE49-F238E27FC236}">
                      <a16:creationId xmlns:a16="http://schemas.microsoft.com/office/drawing/2014/main" xmlns="" id="{970BBD20-8594-472E-B652-7790D53B5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745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2,9,16</a:t>
                  </a:r>
                </a:p>
              </p:txBody>
            </p:sp>
            <p:sp>
              <p:nvSpPr>
                <p:cNvPr id="50222" name="AutoShape 27">
                  <a:extLst>
                    <a:ext uri="{FF2B5EF4-FFF2-40B4-BE49-F238E27FC236}">
                      <a16:creationId xmlns:a16="http://schemas.microsoft.com/office/drawing/2014/main" xmlns="" id="{7958B965-F220-4600-96F6-8AB2B79E92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205" y="850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7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7,14,21</a:t>
                  </a:r>
                </a:p>
              </p:txBody>
            </p:sp>
          </p:grpSp>
          <p:grpSp>
            <p:nvGrpSpPr>
              <p:cNvPr id="50200" name="Group 28">
                <a:extLst>
                  <a:ext uri="{FF2B5EF4-FFF2-40B4-BE49-F238E27FC236}">
                    <a16:creationId xmlns:a16="http://schemas.microsoft.com/office/drawing/2014/main" xmlns="" id="{F3CE4D73-26E5-45D4-B08A-9ECB76D47A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5" y="3510"/>
                <a:ext cx="4305" cy="2220"/>
                <a:chOff x="3690" y="7470"/>
                <a:chExt cx="4305" cy="2220"/>
              </a:xfrm>
            </p:grpSpPr>
            <p:sp>
              <p:nvSpPr>
                <p:cNvPr id="50209" name="AutoShape 29">
                  <a:extLst>
                    <a:ext uri="{FF2B5EF4-FFF2-40B4-BE49-F238E27FC236}">
                      <a16:creationId xmlns:a16="http://schemas.microsoft.com/office/drawing/2014/main" xmlns="" id="{19C288F3-76A7-4EB7-AFD1-453898D62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270" y="852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4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4,11,18</a:t>
                  </a:r>
                </a:p>
              </p:txBody>
            </p:sp>
            <p:sp>
              <p:nvSpPr>
                <p:cNvPr id="50210" name="AutoShape 30">
                  <a:extLst>
                    <a:ext uri="{FF2B5EF4-FFF2-40B4-BE49-F238E27FC236}">
                      <a16:creationId xmlns:a16="http://schemas.microsoft.com/office/drawing/2014/main" xmlns="" id="{BCCB6A8E-3689-40A9-82EF-C31FA3C0D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680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5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5,12,19</a:t>
                  </a:r>
                </a:p>
              </p:txBody>
            </p:sp>
            <p:sp>
              <p:nvSpPr>
                <p:cNvPr id="50211" name="AutoShape 31">
                  <a:extLst>
                    <a:ext uri="{FF2B5EF4-FFF2-40B4-BE49-F238E27FC236}">
                      <a16:creationId xmlns:a16="http://schemas.microsoft.com/office/drawing/2014/main" xmlns="" id="{5E40EC5C-BEE0-4BEA-8E0E-4486AE590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825" y="757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6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6,13,20</a:t>
                  </a:r>
                </a:p>
              </p:txBody>
            </p:sp>
            <p:sp>
              <p:nvSpPr>
                <p:cNvPr id="50212" name="AutoShape 32">
                  <a:extLst>
                    <a:ext uri="{FF2B5EF4-FFF2-40B4-BE49-F238E27FC236}">
                      <a16:creationId xmlns:a16="http://schemas.microsoft.com/office/drawing/2014/main" xmlns="" id="{B80A9E61-3ECB-408D-89F6-ED40B868F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600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1,8,15</a:t>
                  </a:r>
                </a:p>
              </p:txBody>
            </p:sp>
            <p:sp>
              <p:nvSpPr>
                <p:cNvPr id="50213" name="AutoShape 33">
                  <a:extLst>
                    <a:ext uri="{FF2B5EF4-FFF2-40B4-BE49-F238E27FC236}">
                      <a16:creationId xmlns:a16="http://schemas.microsoft.com/office/drawing/2014/main" xmlns="" id="{F3C90A33-FB81-44AA-A483-311D0E269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140" y="850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3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3,10,17</a:t>
                  </a:r>
                </a:p>
              </p:txBody>
            </p:sp>
            <p:sp>
              <p:nvSpPr>
                <p:cNvPr id="50214" name="AutoShape 34">
                  <a:extLst>
                    <a:ext uri="{FF2B5EF4-FFF2-40B4-BE49-F238E27FC236}">
                      <a16:creationId xmlns:a16="http://schemas.microsoft.com/office/drawing/2014/main" xmlns="" id="{2C238739-F548-494A-BD73-81305184F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745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2,9,16</a:t>
                  </a:r>
                </a:p>
              </p:txBody>
            </p:sp>
            <p:sp>
              <p:nvSpPr>
                <p:cNvPr id="50215" name="AutoShape 35">
                  <a:extLst>
                    <a:ext uri="{FF2B5EF4-FFF2-40B4-BE49-F238E27FC236}">
                      <a16:creationId xmlns:a16="http://schemas.microsoft.com/office/drawing/2014/main" xmlns="" id="{9495BCB2-42F7-4954-8045-8FB10A0A8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205" y="850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7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7,14,21</a:t>
                  </a:r>
                </a:p>
              </p:txBody>
            </p:sp>
          </p:grpSp>
          <p:grpSp>
            <p:nvGrpSpPr>
              <p:cNvPr id="50201" name="Group 36">
                <a:extLst>
                  <a:ext uri="{FF2B5EF4-FFF2-40B4-BE49-F238E27FC236}">
                    <a16:creationId xmlns:a16="http://schemas.microsoft.com/office/drawing/2014/main" xmlns="" id="{6303A943-9097-48B4-BD1D-002BCCB9DA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10" y="4470"/>
                <a:ext cx="4305" cy="2220"/>
                <a:chOff x="3690" y="7470"/>
                <a:chExt cx="4305" cy="2220"/>
              </a:xfrm>
            </p:grpSpPr>
            <p:sp>
              <p:nvSpPr>
                <p:cNvPr id="50202" name="AutoShape 37">
                  <a:extLst>
                    <a:ext uri="{FF2B5EF4-FFF2-40B4-BE49-F238E27FC236}">
                      <a16:creationId xmlns:a16="http://schemas.microsoft.com/office/drawing/2014/main" xmlns="" id="{7F528608-8F0B-4001-8CA6-AF6298D18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270" y="852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4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4,11,18</a:t>
                  </a:r>
                </a:p>
              </p:txBody>
            </p:sp>
            <p:sp>
              <p:nvSpPr>
                <p:cNvPr id="50203" name="AutoShape 38">
                  <a:extLst>
                    <a:ext uri="{FF2B5EF4-FFF2-40B4-BE49-F238E27FC236}">
                      <a16:creationId xmlns:a16="http://schemas.microsoft.com/office/drawing/2014/main" xmlns="" id="{FF86ED43-1AEC-4CFE-8964-F1679511D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680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5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5,12,19</a:t>
                  </a:r>
                </a:p>
              </p:txBody>
            </p:sp>
            <p:sp>
              <p:nvSpPr>
                <p:cNvPr id="50204" name="AutoShape 39">
                  <a:extLst>
                    <a:ext uri="{FF2B5EF4-FFF2-40B4-BE49-F238E27FC236}">
                      <a16:creationId xmlns:a16="http://schemas.microsoft.com/office/drawing/2014/main" xmlns="" id="{DFAC4F7A-186B-4C9B-90AA-222DE698B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825" y="757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6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6,13,20</a:t>
                  </a:r>
                </a:p>
              </p:txBody>
            </p:sp>
            <p:sp>
              <p:nvSpPr>
                <p:cNvPr id="50205" name="AutoShape 40">
                  <a:extLst>
                    <a:ext uri="{FF2B5EF4-FFF2-40B4-BE49-F238E27FC236}">
                      <a16:creationId xmlns:a16="http://schemas.microsoft.com/office/drawing/2014/main" xmlns="" id="{7AB6F4C4-C62E-4052-9111-E63579F86B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600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1,8,15</a:t>
                  </a:r>
                </a:p>
              </p:txBody>
            </p:sp>
            <p:sp>
              <p:nvSpPr>
                <p:cNvPr id="50206" name="AutoShape 41">
                  <a:extLst>
                    <a:ext uri="{FF2B5EF4-FFF2-40B4-BE49-F238E27FC236}">
                      <a16:creationId xmlns:a16="http://schemas.microsoft.com/office/drawing/2014/main" xmlns="" id="{760D933E-C35D-4205-BAD0-0A873A88D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140" y="850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3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3,10,17</a:t>
                  </a:r>
                </a:p>
              </p:txBody>
            </p:sp>
            <p:sp>
              <p:nvSpPr>
                <p:cNvPr id="50207" name="AutoShape 42">
                  <a:extLst>
                    <a:ext uri="{FF2B5EF4-FFF2-40B4-BE49-F238E27FC236}">
                      <a16:creationId xmlns:a16="http://schemas.microsoft.com/office/drawing/2014/main" xmlns="" id="{A6BB4A86-A5F4-42C6-AAA5-4AE8A77C9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745" y="7560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2,9,16</a:t>
                  </a:r>
                </a:p>
              </p:txBody>
            </p:sp>
            <p:sp>
              <p:nvSpPr>
                <p:cNvPr id="50208" name="AutoShape 43">
                  <a:extLst>
                    <a:ext uri="{FF2B5EF4-FFF2-40B4-BE49-F238E27FC236}">
                      <a16:creationId xmlns:a16="http://schemas.microsoft.com/office/drawing/2014/main" xmlns="" id="{2D6BDA14-322C-4AF9-BEBC-10D46E6BA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205" y="8505"/>
                  <a:ext cx="1260" cy="1080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CC99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   </a:t>
                  </a:r>
                  <a:r>
                    <a:rPr lang="en-US" altLang="en-US" sz="1400" b="1">
                      <a:solidFill>
                        <a:srgbClr val="0000FF"/>
                      </a:solidFill>
                    </a:rPr>
                    <a:t>7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7,14,21</a:t>
                  </a:r>
                </a:p>
              </p:txBody>
            </p:sp>
          </p:grpSp>
        </p:grpSp>
        <p:sp>
          <p:nvSpPr>
            <p:cNvPr id="50187" name="Line 44">
              <a:extLst>
                <a:ext uri="{FF2B5EF4-FFF2-40B4-BE49-F238E27FC236}">
                  <a16:creationId xmlns:a16="http://schemas.microsoft.com/office/drawing/2014/main" xmlns="" id="{3E3254D5-2C14-47FD-B74C-E5A6E0F34A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420000" flipV="1">
              <a:off x="2700" y="4730"/>
              <a:ext cx="3765" cy="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Line 45">
              <a:extLst>
                <a:ext uri="{FF2B5EF4-FFF2-40B4-BE49-F238E27FC236}">
                  <a16:creationId xmlns:a16="http://schemas.microsoft.com/office/drawing/2014/main" xmlns="" id="{5C6565F6-D2D7-46A7-94C9-8DF17CD83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5675"/>
              <a:ext cx="37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46">
              <a:extLst>
                <a:ext uri="{FF2B5EF4-FFF2-40B4-BE49-F238E27FC236}">
                  <a16:creationId xmlns:a16="http://schemas.microsoft.com/office/drawing/2014/main" xmlns="" id="{8C0EE6DC-A3AF-4747-BFB1-5CE46899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0" y="4655"/>
              <a:ext cx="0" cy="10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47">
              <a:extLst>
                <a:ext uri="{FF2B5EF4-FFF2-40B4-BE49-F238E27FC236}">
                  <a16:creationId xmlns:a16="http://schemas.microsoft.com/office/drawing/2014/main" xmlns="" id="{AD942EFE-A1B4-4ED4-8040-E7D96F0A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0" y="3800"/>
              <a:ext cx="10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Text Box 48">
              <a:extLst>
                <a:ext uri="{FF2B5EF4-FFF2-40B4-BE49-F238E27FC236}">
                  <a16:creationId xmlns:a16="http://schemas.microsoft.com/office/drawing/2014/main" xmlns="" id="{A19BBC29-99EE-4C94-9956-53D4691B6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3515"/>
              <a:ext cx="7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≈8R</a:t>
              </a:r>
            </a:p>
          </p:txBody>
        </p:sp>
        <p:sp>
          <p:nvSpPr>
            <p:cNvPr id="50192" name="Line 49">
              <a:extLst>
                <a:ext uri="{FF2B5EF4-FFF2-40B4-BE49-F238E27FC236}">
                  <a16:creationId xmlns:a16="http://schemas.microsoft.com/office/drawing/2014/main" xmlns="" id="{92159F7D-8D34-4FEF-B3DA-127CF99E0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0" y="3695"/>
              <a:ext cx="108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Text Box 50">
              <a:extLst>
                <a:ext uri="{FF2B5EF4-FFF2-40B4-BE49-F238E27FC236}">
                  <a16:creationId xmlns:a16="http://schemas.microsoft.com/office/drawing/2014/main" xmlns="" id="{8F7B5DB7-81BE-4DB3-BF07-5AB750043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5" y="3440"/>
              <a:ext cx="90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1.5R</a:t>
              </a:r>
            </a:p>
          </p:txBody>
        </p:sp>
        <p:sp>
          <p:nvSpPr>
            <p:cNvPr id="50194" name="Line 51">
              <a:extLst>
                <a:ext uri="{FF2B5EF4-FFF2-40B4-BE49-F238E27FC236}">
                  <a16:creationId xmlns:a16="http://schemas.microsoft.com/office/drawing/2014/main" xmlns="" id="{69C5999B-DED0-4780-AC46-645E192F8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5675"/>
              <a:ext cx="54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Text Box 52">
              <a:extLst>
                <a:ext uri="{FF2B5EF4-FFF2-40B4-BE49-F238E27FC236}">
                  <a16:creationId xmlns:a16="http://schemas.microsoft.com/office/drawing/2014/main" xmlns="" id="{FA3F53D1-5B43-4991-8790-F5039D6F2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7475"/>
              <a:ext cx="900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≈8.1R</a:t>
              </a:r>
            </a:p>
          </p:txBody>
        </p:sp>
        <p:sp>
          <p:nvSpPr>
            <p:cNvPr id="50196" name="Line 53">
              <a:extLst>
                <a:ext uri="{FF2B5EF4-FFF2-40B4-BE49-F238E27FC236}">
                  <a16:creationId xmlns:a16="http://schemas.microsoft.com/office/drawing/2014/main" xmlns="" id="{BF165BBE-E4DE-4B09-89ED-3C8150A082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2700" y="5745"/>
              <a:ext cx="3780" cy="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54">
              <a:extLst>
                <a:ext uri="{FF2B5EF4-FFF2-40B4-BE49-F238E27FC236}">
                  <a16:creationId xmlns:a16="http://schemas.microsoft.com/office/drawing/2014/main" xmlns="" id="{2D819033-3036-45C6-8765-585262E04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0" y="5668"/>
              <a:ext cx="0" cy="10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xmlns="" id="{BB041BB0-03D5-4967-8BCD-3701EB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5932B-4DA9-4D35-A057-7A59C1005A4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xmlns="" id="{F429CC82-01AC-4E4C-9682-5BCBDA74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d = 2 * a</a:t>
            </a:r>
            <a:r>
              <a:rPr lang="pt-BR" altLang="en-US" sz="2400"/>
              <a:t/>
            </a:r>
            <a:br>
              <a:rPr lang="pt-BR" altLang="en-US" sz="2400"/>
            </a:br>
            <a:r>
              <a:rPr lang="pt-BR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d</a:t>
            </a:r>
            <a:r>
              <a:rPr lang="pt-BR" altLang="en-US" sz="2400" baseline="-2500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pt-BR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 = √3 *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Where a is radius</a:t>
            </a:r>
            <a:endParaRPr lang="en-US" altLang="en-US" sz="2400"/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xmlns="" id="{647AB8CD-3D4E-4858-9DCE-D1878035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0"/>
            <a:ext cx="2771775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FBFBFB5B-8CC0-45EF-A233-8DB625D51000}"/>
                  </a:ext>
                </a:extLst>
              </p14:cNvPr>
              <p14:cNvContentPartPr/>
              <p14:nvPr/>
            </p14:nvContentPartPr>
            <p14:xfrm>
              <a:off x="3985200" y="1029960"/>
              <a:ext cx="1089360" cy="388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FBFB5B-8CC0-45EF-A233-8DB625D510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5840" y="1020600"/>
                <a:ext cx="1108080" cy="390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7C336-EB78-4962-98CB-2A5E0FE5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14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xmlns="" id="{B249FBF4-21D4-44E4-8215-975AA573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AD718-7139-40FD-B2B3-4A5DB67A09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83DB1E-067F-4DA9-84EF-3DB22C64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8FE0C-1EF1-40DC-A52C-1696A82DC13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726442-87E5-4E3C-B905-31631AB3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8" y="4010903"/>
            <a:ext cx="8278898" cy="2770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038901-73E4-4A89-87A3-B1F6A379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9" y="361632"/>
            <a:ext cx="8164521" cy="34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4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5F30CF29-3B28-49D8-8CA3-902E5276C3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</p:spPr>
        <p:txBody>
          <a:bodyPr/>
          <a:lstStyle/>
          <a:p>
            <a:r>
              <a:rPr lang="en-US" altLang="en-US" b="1"/>
              <a:t>Lecture </a:t>
            </a:r>
            <a:r>
              <a:rPr lang="en-US" altLang="en-US" b="1" smtClean="0"/>
              <a:t>12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Mobile Cellular Network</a:t>
            </a:r>
            <a:r>
              <a:rPr lang="en-US" altLang="en-US" b="1" dirty="0">
                <a:solidFill>
                  <a:srgbClr val="FF0000"/>
                </a:solidFill>
              </a:rPr>
              <a:t/>
            </a:r>
            <a:br>
              <a:rPr lang="en-US" altLang="en-US" b="1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chemeClr val="accent2"/>
                </a:solidFill>
              </a:rPr>
              <a:t/>
            </a:r>
            <a:br>
              <a:rPr lang="en-US" altLang="en-US" b="1" dirty="0">
                <a:solidFill>
                  <a:schemeClr val="accent2"/>
                </a:solidFill>
              </a:rPr>
            </a:br>
            <a:endParaRPr lang="en-US" altLang="en-US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7" descr="Ex3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561" y="-76200"/>
            <a:ext cx="6780003" cy="960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61FE10-5234-40E9-837E-1A5F878DBBDE}"/>
              </a:ext>
            </a:extLst>
          </p:cNvPr>
          <p:cNvSpPr txBox="1"/>
          <p:nvPr/>
        </p:nvSpPr>
        <p:spPr>
          <a:xfrm>
            <a:off x="1219200" y="-109954"/>
            <a:ext cx="24384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2.1 (Rappaport)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875B5B8-0CC9-4474-BDCF-1EC6D301C85C}"/>
                  </a:ext>
                </a:extLst>
              </p14:cNvPr>
              <p14:cNvContentPartPr/>
              <p14:nvPr/>
            </p14:nvContentPartPr>
            <p14:xfrm>
              <a:off x="6372000" y="3621600"/>
              <a:ext cx="2712600" cy="45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75B5B8-0CC9-4474-BDCF-1EC6D301C8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2640" y="3612240"/>
                <a:ext cx="27313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84F9B90-9F83-4D24-8FAC-D6C70073F6C9}"/>
                  </a:ext>
                </a:extLst>
              </p14:cNvPr>
              <p14:cNvContentPartPr/>
              <p14:nvPr/>
            </p14:nvContentPartPr>
            <p14:xfrm>
              <a:off x="6680880" y="4160160"/>
              <a:ext cx="2377800" cy="55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4F9B90-9F83-4D24-8FAC-D6C70073F6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1520" y="4150800"/>
                <a:ext cx="239652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35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13" descr="Ex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11151"/>
            <a:ext cx="7162800" cy="63988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3CDE2E-9660-4E9D-9A5E-AF5165F21B44}"/>
              </a:ext>
            </a:extLst>
          </p:cNvPr>
          <p:cNvSpPr txBox="1"/>
          <p:nvPr/>
        </p:nvSpPr>
        <p:spPr>
          <a:xfrm>
            <a:off x="1905000" y="311151"/>
            <a:ext cx="24384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2.2 (Rappaport)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76C13B9-A2AC-42FB-B238-FDBEC8A5F5BE}"/>
                  </a:ext>
                </a:extLst>
              </p14:cNvPr>
              <p14:cNvContentPartPr/>
              <p14:nvPr/>
            </p14:nvContentPartPr>
            <p14:xfrm>
              <a:off x="2094840" y="1091880"/>
              <a:ext cx="6529320" cy="315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6C13B9-A2AC-42FB-B238-FDBEC8A5F5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5480" y="1082520"/>
                <a:ext cx="6548040" cy="31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0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BB17-23D1-437D-A515-07BB87022E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12" descr="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94" y="2621559"/>
            <a:ext cx="7693266" cy="399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f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001" y="297928"/>
            <a:ext cx="7300613" cy="22542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68A5C0-44C4-46D7-932E-DE7386003EEA}"/>
              </a:ext>
            </a:extLst>
          </p:cNvPr>
          <p:cNvSpPr txBox="1"/>
          <p:nvPr/>
        </p:nvSpPr>
        <p:spPr>
          <a:xfrm>
            <a:off x="1905000" y="266181"/>
            <a:ext cx="24384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2.4 (Rappaport)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117D83AE-CD19-4C9F-AD83-B94F77BD1C9E}"/>
                  </a:ext>
                </a:extLst>
              </p14:cNvPr>
              <p14:cNvContentPartPr/>
              <p14:nvPr/>
            </p14:nvContentPartPr>
            <p14:xfrm>
              <a:off x="35280" y="3262680"/>
              <a:ext cx="2607120" cy="148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D83AE-CD19-4C9F-AD83-B94F77BD1C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0" y="3253320"/>
                <a:ext cx="2625840" cy="15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40FDB522-D029-466A-BABF-D7465CE55B20}"/>
                  </a:ext>
                </a:extLst>
              </p14:cNvPr>
              <p14:cNvContentPartPr/>
              <p14:nvPr/>
            </p14:nvContentPartPr>
            <p14:xfrm>
              <a:off x="7115760" y="2130840"/>
              <a:ext cx="2079000" cy="134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FDB522-D029-466A-BABF-D7465CE55B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400" y="2121480"/>
                <a:ext cx="2097720" cy="13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04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46CB2-7262-4D30-9635-C1391BD4C9B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614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44" name="Picture 10" descr="f3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9762" y="441088"/>
            <a:ext cx="4476750" cy="584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45" name="Picture 14" descr="f3"/>
          <p:cNvPicPr>
            <a:picLocks noGrp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0758"/>
            <a:ext cx="4876800" cy="606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3FB3D7-7C83-4144-93B6-827815F2AA20}"/>
              </a:ext>
            </a:extLst>
          </p:cNvPr>
          <p:cNvSpPr txBox="1"/>
          <p:nvPr/>
        </p:nvSpPr>
        <p:spPr>
          <a:xfrm>
            <a:off x="823210" y="304800"/>
            <a:ext cx="24384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2.5 (Rappaport)</a:t>
            </a:r>
          </a:p>
        </p:txBody>
      </p:sp>
    </p:spTree>
    <p:extLst>
      <p:ext uri="{BB962C8B-B14F-4D97-AF65-F5344CB8AC3E}">
        <p14:creationId xmlns:p14="http://schemas.microsoft.com/office/powerpoint/2010/main" val="164058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C7915-9B60-4260-B65F-6DF2014D54A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6349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3492" name="Picture 7" descr="f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7163" y="250825"/>
            <a:ext cx="59658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493" name="Picture 10" descr="f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437140"/>
            <a:ext cx="565785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CB9664-EBDD-47C9-BF65-AB021E195166}"/>
              </a:ext>
            </a:extLst>
          </p:cNvPr>
          <p:cNvSpPr txBox="1"/>
          <p:nvPr/>
        </p:nvSpPr>
        <p:spPr>
          <a:xfrm>
            <a:off x="2514600" y="100560"/>
            <a:ext cx="24384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2.6 (Rappaport)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E0128776-65E0-4BB7-82B8-C158AAF6344E}"/>
                  </a:ext>
                </a:extLst>
              </p14:cNvPr>
              <p14:cNvContentPartPr/>
              <p14:nvPr/>
            </p14:nvContentPartPr>
            <p14:xfrm>
              <a:off x="52200" y="2695680"/>
              <a:ext cx="9146160" cy="382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28776-65E0-4BB7-82B8-C158AAF634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40" y="2686320"/>
                <a:ext cx="9164880" cy="38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41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41F5CC-4790-436F-92C3-B6CDC6EA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8FE0C-1EF1-40DC-A52C-1696A82DC13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074D6F-E52B-4FFE-B983-0894BB2E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" y="304800"/>
            <a:ext cx="8308309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4A71F5-1726-4C3E-8ACF-9D3B0769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2353100"/>
            <a:ext cx="8185879" cy="31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9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*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B7704-D179-47CF-8A82-C8D866BFFA7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graphicFrame>
        <p:nvGraphicFramePr>
          <p:cNvPr id="68611" name="Object 2"/>
          <p:cNvGraphicFramePr>
            <a:graphicFrameLocks noChangeAspect="1"/>
          </p:cNvGraphicFramePr>
          <p:nvPr/>
        </p:nvGraphicFramePr>
        <p:xfrm>
          <a:off x="1314450" y="1068388"/>
          <a:ext cx="6221413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4993480" imgH="3944788" progId="Photoshop.Image.5">
                  <p:embed/>
                </p:oleObj>
              </mc:Choice>
              <mc:Fallback>
                <p:oleObj name="Image" r:id="rId3" imgW="4993480" imgH="3944788" progId="Photoshop.Image.5">
                  <p:embed/>
                  <p:pic>
                    <p:nvPicPr>
                      <p:cNvPr id="686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068388"/>
                        <a:ext cx="6221413" cy="491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59988" y="5274906"/>
            <a:ext cx="1083212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Fig 3.9</a:t>
            </a:r>
          </a:p>
        </p:txBody>
      </p:sp>
    </p:spTree>
    <p:extLst>
      <p:ext uri="{BB962C8B-B14F-4D97-AF65-F5344CB8AC3E}">
        <p14:creationId xmlns:p14="http://schemas.microsoft.com/office/powerpoint/2010/main" val="8142173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</TotalTime>
  <Words>468</Words>
  <Application>Microsoft Office PowerPoint</Application>
  <PresentationFormat>On-screen Show (4:3)</PresentationFormat>
  <Paragraphs>179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</vt:lpstr>
      <vt:lpstr>Gill Sans MT</vt:lpstr>
      <vt:lpstr>新細明體</vt:lpstr>
      <vt:lpstr>Times New Roman</vt:lpstr>
      <vt:lpstr>Verdana</vt:lpstr>
      <vt:lpstr>Default Design</vt:lpstr>
      <vt:lpstr>Image</vt:lpstr>
      <vt:lpstr>Equation</vt:lpstr>
      <vt:lpstr>PowerPoint Presentation</vt:lpstr>
      <vt:lpstr>Lecture 12 Mobile Cellular Network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Togor</dc:creator>
  <cp:lastModifiedBy>Microsoft account</cp:lastModifiedBy>
  <cp:revision>399</cp:revision>
  <dcterms:created xsi:type="dcterms:W3CDTF">1601-01-01T00:00:00Z</dcterms:created>
  <dcterms:modified xsi:type="dcterms:W3CDTF">2022-12-30T12:23:24Z</dcterms:modified>
</cp:coreProperties>
</file>