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79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12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78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449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5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3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38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24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3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75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22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7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5555-67E7-462F-8D9E-B4110398D006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14674E-0681-4D2C-983A-7E9F9581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17" y="191093"/>
            <a:ext cx="2133333" cy="11428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41234" y="2248348"/>
            <a:ext cx="6379284" cy="156084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Trabalho G2</a:t>
            </a:r>
            <a:br>
              <a:rPr lang="pt-BR" dirty="0" smtClean="0"/>
            </a:br>
            <a:r>
              <a:rPr lang="pt-BR" dirty="0" smtClean="0"/>
              <a:t>Robótica Aplicada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10728" y="4660029"/>
            <a:ext cx="8915399" cy="1126283"/>
          </a:xfrm>
        </p:spPr>
        <p:txBody>
          <a:bodyPr/>
          <a:lstStyle/>
          <a:p>
            <a:r>
              <a:rPr lang="pt-BR" dirty="0" smtClean="0"/>
              <a:t>Nomes: Guilherme </a:t>
            </a:r>
            <a:r>
              <a:rPr lang="pt-BR" dirty="0" err="1" smtClean="0"/>
              <a:t>Franciosi</a:t>
            </a:r>
            <a:r>
              <a:rPr lang="pt-BR" dirty="0" smtClean="0"/>
              <a:t>, Henrique Terra, Lorenzo </a:t>
            </a:r>
            <a:r>
              <a:rPr lang="pt-BR" dirty="0" err="1" smtClean="0"/>
              <a:t>Pasqualotto</a:t>
            </a:r>
            <a:r>
              <a:rPr lang="pt-BR" dirty="0" smtClean="0"/>
              <a:t>, Marcello </a:t>
            </a:r>
            <a:r>
              <a:rPr lang="pt-BR" dirty="0" err="1" smtClean="0"/>
              <a:t>Stefenon</a:t>
            </a:r>
            <a:r>
              <a:rPr lang="pt-BR" dirty="0" smtClean="0"/>
              <a:t> e Vinicius Artuso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52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5209" y="484262"/>
            <a:ext cx="3506660" cy="709838"/>
          </a:xfrm>
        </p:spPr>
        <p:txBody>
          <a:bodyPr/>
          <a:lstStyle/>
          <a:p>
            <a:r>
              <a:rPr lang="pt-BR" b="1" dirty="0" smtClean="0"/>
              <a:t>Nosso Código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16" y="1720212"/>
            <a:ext cx="2347254" cy="4626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81" y="1720212"/>
            <a:ext cx="2629267" cy="24101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0C4E47-8DFA-E95F-250A-5B97AACF8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77" y="4282129"/>
            <a:ext cx="4277329" cy="23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8995" y="677898"/>
            <a:ext cx="3979997" cy="623777"/>
          </a:xfrm>
        </p:spPr>
        <p:txBody>
          <a:bodyPr>
            <a:noAutofit/>
          </a:bodyPr>
          <a:lstStyle/>
          <a:p>
            <a:r>
              <a:rPr lang="pt-BR" b="1" dirty="0" smtClean="0"/>
              <a:t>Fotos do Produto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51" y="2491150"/>
            <a:ext cx="2903883" cy="322195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97" y="2491150"/>
            <a:ext cx="2984191" cy="31520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32" y="2529557"/>
            <a:ext cx="2133153" cy="30752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8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1122" y="720929"/>
            <a:ext cx="3216204" cy="494685"/>
          </a:xfrm>
        </p:spPr>
        <p:txBody>
          <a:bodyPr>
            <a:noAutofit/>
          </a:bodyPr>
          <a:lstStyle/>
          <a:p>
            <a:r>
              <a:rPr lang="pt-BR" b="1" dirty="0" smtClean="0"/>
              <a:t>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46182" y="1864659"/>
            <a:ext cx="8915400" cy="3777622"/>
          </a:xfrm>
        </p:spPr>
        <p:txBody>
          <a:bodyPr/>
          <a:lstStyle/>
          <a:p>
            <a:r>
              <a:rPr lang="pt-BR" dirty="0"/>
              <a:t>Somente 4% de todo o lixo é reciclado no Brasil, totalizando 27,7 milhões de toneladas ao ano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Florianópolis é a cidade que mais recicla lixo em nosso país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Atualmente, 73% do lixo tem como destino aterros sanitários, causando vários problemas ao meio ambiente, sendo o principal a contaminação dos lençóis freáticos e aquíferos subterrâneos.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55" y="4922613"/>
            <a:ext cx="2833948" cy="16017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05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6271" y="645626"/>
            <a:ext cx="2398623" cy="569989"/>
          </a:xfrm>
        </p:spPr>
        <p:txBody>
          <a:bodyPr>
            <a:noAutofit/>
          </a:bodyPr>
          <a:lstStyle/>
          <a:p>
            <a:r>
              <a:rPr lang="pt-BR" b="1" dirty="0" smtClean="0"/>
              <a:t>Situações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7697" y="2133600"/>
            <a:ext cx="8915400" cy="3777622"/>
          </a:xfrm>
        </p:spPr>
        <p:txBody>
          <a:bodyPr/>
          <a:lstStyle/>
          <a:p>
            <a:r>
              <a:rPr lang="pt-BR" dirty="0"/>
              <a:t>O nosso projeto é focado para ajudar as pessoas em situações casuais, sendo feito para conseguirmos </a:t>
            </a:r>
            <a:r>
              <a:rPr lang="pt-BR" dirty="0" smtClean="0"/>
              <a:t>abri-lo </a:t>
            </a:r>
            <a:r>
              <a:rPr lang="pt-BR" dirty="0"/>
              <a:t>sem termos que tocar nele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Isso ajuda bastante com a higiene, já que nenhum contato é necessário para abrirmos sua tampa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A praticidade da lixeira é um dos grandes pontos dela, visto que pode ser utilizada em qualquer local.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06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1720" y="613353"/>
            <a:ext cx="5077277" cy="763626"/>
          </a:xfrm>
        </p:spPr>
        <p:txBody>
          <a:bodyPr/>
          <a:lstStyle/>
          <a:p>
            <a:r>
              <a:rPr lang="pt-BR" b="1" dirty="0" smtClean="0"/>
              <a:t>Materiais Utilizados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4356" y="2165873"/>
            <a:ext cx="3757800" cy="3777622"/>
          </a:xfrm>
        </p:spPr>
        <p:txBody>
          <a:bodyPr/>
          <a:lstStyle/>
          <a:p>
            <a:r>
              <a:rPr lang="pt-BR" dirty="0" smtClean="0"/>
              <a:t>Caixa de papelão de vinho;</a:t>
            </a:r>
          </a:p>
          <a:p>
            <a:r>
              <a:rPr lang="pt-BR" dirty="0" smtClean="0"/>
              <a:t>Retalho de papelão;</a:t>
            </a:r>
          </a:p>
          <a:p>
            <a:r>
              <a:rPr lang="pt-BR" dirty="0" smtClean="0"/>
              <a:t>Fita isolante;</a:t>
            </a:r>
          </a:p>
          <a:p>
            <a:r>
              <a:rPr lang="pt-BR" dirty="0" smtClean="0"/>
              <a:t>Cola quente;</a:t>
            </a:r>
          </a:p>
          <a:p>
            <a:r>
              <a:rPr lang="pt-BR" dirty="0" smtClean="0"/>
              <a:t>Palitos de dente;</a:t>
            </a:r>
          </a:p>
          <a:p>
            <a:r>
              <a:rPr lang="pt-BR" dirty="0" smtClean="0"/>
              <a:t>Sacola plástica;</a:t>
            </a:r>
          </a:p>
          <a:p>
            <a:r>
              <a:rPr lang="pt-BR" dirty="0" smtClean="0"/>
              <a:t>Tinta.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5726" y="2165873"/>
            <a:ext cx="392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09" y="2165873"/>
            <a:ext cx="2466975" cy="1847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93" y="4516755"/>
            <a:ext cx="2466975" cy="1847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69" y="4369117"/>
            <a:ext cx="2143125" cy="2143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094131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177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Trabalho G2 Robótica Aplicada</vt:lpstr>
      <vt:lpstr>Nosso Código</vt:lpstr>
      <vt:lpstr>Fotos do Produto</vt:lpstr>
      <vt:lpstr>Dados</vt:lpstr>
      <vt:lpstr>Situações</vt:lpstr>
      <vt:lpstr>Materiais Utilizados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G2 Robótica Aplicada</dc:title>
  <dc:creator>Vinicius Artuso</dc:creator>
  <cp:lastModifiedBy>Vinicius Artuso</cp:lastModifiedBy>
  <cp:revision>5</cp:revision>
  <dcterms:created xsi:type="dcterms:W3CDTF">2022-11-23T23:44:48Z</dcterms:created>
  <dcterms:modified xsi:type="dcterms:W3CDTF">2022-11-24T00:22:36Z</dcterms:modified>
</cp:coreProperties>
</file>