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9"/>
  </p:notesMasterIdLst>
  <p:sldIdLst>
    <p:sldId id="256" r:id="rId2"/>
    <p:sldId id="259" r:id="rId3"/>
    <p:sldId id="275" r:id="rId4"/>
    <p:sldId id="267" r:id="rId5"/>
    <p:sldId id="349" r:id="rId6"/>
    <p:sldId id="262" r:id="rId7"/>
    <p:sldId id="348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Domine" panose="020B060402020202020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Tekton Pro" panose="020F0603020208020904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DDE76-1B63-47F2-9C82-CC157709DC4B}">
  <a:tblStyle styleId="{451DDE76-1B63-47F2-9C82-CC157709D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093daabde8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093daabde8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093daabde8_0_2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093daabde8_0_2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aacf80043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aacf80043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avLst/>
            <a:gdLst/>
            <a:ahLst/>
            <a:cxnLst/>
            <a:rect l="l" t="t" r="r" b="b"/>
            <a:pathLst>
              <a:path w="83556" h="76121" extrusionOk="0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avLst/>
            <a:gdLst/>
            <a:ahLst/>
            <a:cxnLst/>
            <a:rect l="l" t="t" r="r" b="b"/>
            <a:pathLst>
              <a:path w="72751" h="66555" extrusionOk="0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avLst/>
              <a:gdLst/>
              <a:ahLst/>
              <a:cxnLst/>
              <a:rect l="l" t="t" r="r" b="b"/>
              <a:pathLst>
                <a:path w="19249" h="66933" extrusionOk="0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avLst/>
              <a:gdLst/>
              <a:ahLst/>
              <a:cxnLst/>
              <a:rect l="l" t="t" r="r" b="b"/>
              <a:pathLst>
                <a:path w="2543" h="3256" extrusionOk="0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avLst/>
              <a:gdLst/>
              <a:ahLst/>
              <a:cxnLst/>
              <a:rect l="l" t="t" r="r" b="b"/>
              <a:pathLst>
                <a:path w="3025" h="5136" extrusionOk="0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avLst/>
              <a:gdLst/>
              <a:ahLst/>
              <a:cxnLst/>
              <a:rect l="l" t="t" r="r" b="b"/>
              <a:pathLst>
                <a:path w="5272" h="28196" extrusionOk="0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avLst/>
              <a:gdLst/>
              <a:ahLst/>
              <a:cxnLst/>
              <a:rect l="l" t="t" r="r" b="b"/>
              <a:pathLst>
                <a:path w="4369" h="36355" extrusionOk="0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avLst/>
            <a:gdLst/>
            <a:ahLst/>
            <a:cxnLst/>
            <a:rect l="l" t="t" r="r" b="b"/>
            <a:pathLst>
              <a:path w="63837" h="24720" extrusionOk="0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avLst/>
            <a:gdLst/>
            <a:ahLst/>
            <a:cxnLst/>
            <a:rect l="l" t="t" r="r" b="b"/>
            <a:pathLst>
              <a:path w="53424" h="42794" extrusionOk="0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avLst/>
            <a:gdLst/>
            <a:ahLst/>
            <a:cxnLst/>
            <a:rect l="l" t="t" r="r" b="b"/>
            <a:pathLst>
              <a:path w="1033" h="501" extrusionOk="0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 rot="5400000">
            <a:off x="2542177" y="-1308273"/>
            <a:ext cx="4072925" cy="7730071"/>
          </a:xfrm>
          <a:custGeom>
            <a:avLst/>
            <a:gdLst/>
            <a:ahLst/>
            <a:cxnLst/>
            <a:rect l="l" t="t" r="r" b="b"/>
            <a:pathLst>
              <a:path w="285119" h="158063" extrusionOk="0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9"/>
          <p:cNvSpPr/>
          <p:nvPr/>
        </p:nvSpPr>
        <p:spPr>
          <a:xfrm flipH="1">
            <a:off x="2266042" y="3352898"/>
            <a:ext cx="222166" cy="76196"/>
          </a:xfrm>
          <a:custGeom>
            <a:avLst/>
            <a:gdLst/>
            <a:ahLst/>
            <a:cxnLst/>
            <a:rect l="l" t="t" r="r" b="b"/>
            <a:pathLst>
              <a:path w="1522" h="522" extrusionOk="0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flipH="1">
            <a:off x="1570307" y="3603903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flipH="1">
            <a:off x="1144656" y="3778922"/>
            <a:ext cx="150787" cy="73131"/>
          </a:xfrm>
          <a:custGeom>
            <a:avLst/>
            <a:gdLst/>
            <a:ahLst/>
            <a:cxnLst/>
            <a:rect l="l" t="t" r="r" b="b"/>
            <a:pathLst>
              <a:path w="1033" h="501" extrusionOk="0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flipH="1">
            <a:off x="1781818" y="3860227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flipH="1">
            <a:off x="883253" y="4513592"/>
            <a:ext cx="92691" cy="58534"/>
          </a:xfrm>
          <a:custGeom>
            <a:avLst/>
            <a:gdLst/>
            <a:ahLst/>
            <a:cxnLst/>
            <a:rect l="l" t="t" r="r" b="b"/>
            <a:pathLst>
              <a:path w="635" h="401" extrusionOk="0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flipH="1">
            <a:off x="724583" y="4270551"/>
            <a:ext cx="126994" cy="62913"/>
          </a:xfrm>
          <a:custGeom>
            <a:avLst/>
            <a:gdLst/>
            <a:ahLst/>
            <a:cxnLst/>
            <a:rect l="l" t="t" r="r" b="b"/>
            <a:pathLst>
              <a:path w="870" h="431" extrusionOk="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9"/>
          <p:cNvGrpSpPr/>
          <p:nvPr/>
        </p:nvGrpSpPr>
        <p:grpSpPr>
          <a:xfrm flipH="1">
            <a:off x="7150080" y="972484"/>
            <a:ext cx="849263" cy="621826"/>
            <a:chOff x="998250" y="971075"/>
            <a:chExt cx="163925" cy="120025"/>
          </a:xfrm>
        </p:grpSpPr>
        <p:sp>
          <p:nvSpPr>
            <p:cNvPr id="182" name="Google Shape;182;p9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87" name="Google Shape;187;p9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291185" y="11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277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10800000" flipH="1">
              <a:off x="8776673" y="301451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10800000" flipH="1">
              <a:off x="7800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10800000" flipH="1">
              <a:off x="145179" y="47403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9"/>
          <p:cNvSpPr/>
          <p:nvPr/>
        </p:nvSpPr>
        <p:spPr>
          <a:xfrm>
            <a:off x="556717" y="805226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5220001" y="3990343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1144650" y="1307100"/>
            <a:ext cx="685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 rot="5400000">
            <a:off x="2542177" y="-1308273"/>
            <a:ext cx="4072925" cy="7730071"/>
          </a:xfrm>
          <a:custGeom>
            <a:avLst/>
            <a:gdLst/>
            <a:ahLst/>
            <a:cxnLst/>
            <a:rect l="l" t="t" r="r" b="b"/>
            <a:pathLst>
              <a:path w="285119" h="158063" extrusionOk="0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2126338" y="951450"/>
            <a:ext cx="48912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subTitle" idx="1"/>
          </p:nvPr>
        </p:nvSpPr>
        <p:spPr>
          <a:xfrm>
            <a:off x="2126338" y="1947450"/>
            <a:ext cx="4891200" cy="22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0"/>
          <p:cNvGrpSpPr/>
          <p:nvPr/>
        </p:nvGrpSpPr>
        <p:grpSpPr>
          <a:xfrm>
            <a:off x="-256328" y="239957"/>
            <a:ext cx="9747428" cy="4774944"/>
            <a:chOff x="-256328" y="239957"/>
            <a:chExt cx="9747428" cy="4774944"/>
          </a:xfrm>
        </p:grpSpPr>
        <p:sp>
          <p:nvSpPr>
            <p:cNvPr id="204" name="Google Shape;204;p10"/>
            <p:cNvSpPr/>
            <p:nvPr/>
          </p:nvSpPr>
          <p:spPr>
            <a:xfrm>
              <a:off x="87578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89290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291185" y="2399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2563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 rot="10800000" flipH="1">
              <a:off x="8651948" y="428546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 rot="10800000" flipH="1">
              <a:off x="-15059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 rot="10800000" flipH="1">
              <a:off x="88231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rot="10800000" flipH="1">
              <a:off x="754779" y="49689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 rot="10800000" flipH="1">
              <a:off x="6767428" y="4968757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713231" y="239961"/>
            <a:ext cx="1542928" cy="1129723"/>
            <a:chOff x="998250" y="971075"/>
            <a:chExt cx="163925" cy="120025"/>
          </a:xfrm>
        </p:grpSpPr>
        <p:sp>
          <p:nvSpPr>
            <p:cNvPr id="215" name="Google Shape;215;p10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0"/>
          <p:cNvSpPr/>
          <p:nvPr/>
        </p:nvSpPr>
        <p:spPr>
          <a:xfrm>
            <a:off x="7819773" y="755755"/>
            <a:ext cx="213191" cy="155305"/>
          </a:xfrm>
          <a:custGeom>
            <a:avLst/>
            <a:gdLst/>
            <a:ahLst/>
            <a:cxnLst/>
            <a:rect l="l" t="t" r="r" b="b"/>
            <a:pathLst>
              <a:path w="906" h="660" extrusionOk="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7110164" y="1038211"/>
            <a:ext cx="204720" cy="98124"/>
          </a:xfrm>
          <a:custGeom>
            <a:avLst/>
            <a:gdLst/>
            <a:ahLst/>
            <a:cxnLst/>
            <a:rect l="l" t="t" r="r" b="b"/>
            <a:pathLst>
              <a:path w="870" h="417" extrusionOk="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2_2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/>
          <p:nvPr/>
        </p:nvSpPr>
        <p:spPr>
          <a:xfrm rot="10800000" flipH="1">
            <a:off x="-126747" y="-80268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1651475" y="3664161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651475" y="3992060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2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 idx="3"/>
          </p:nvPr>
        </p:nvSpPr>
        <p:spPr>
          <a:xfrm>
            <a:off x="1651475" y="2467754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4"/>
          </p:nvPr>
        </p:nvSpPr>
        <p:spPr>
          <a:xfrm>
            <a:off x="1651475" y="2795654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title" idx="5"/>
          </p:nvPr>
        </p:nvSpPr>
        <p:spPr>
          <a:xfrm>
            <a:off x="1651475" y="1271360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6"/>
          </p:nvPr>
        </p:nvSpPr>
        <p:spPr>
          <a:xfrm>
            <a:off x="1651475" y="1599259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6"/>
          <p:cNvSpPr/>
          <p:nvPr/>
        </p:nvSpPr>
        <p:spPr>
          <a:xfrm rot="10800000" flipH="1">
            <a:off x="8769373" y="1144671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398137" y="120357"/>
            <a:ext cx="9963562" cy="4842722"/>
            <a:chOff x="-398137" y="120357"/>
            <a:chExt cx="9963562" cy="4842722"/>
          </a:xfrm>
        </p:grpSpPr>
        <p:sp>
          <p:nvSpPr>
            <p:cNvPr id="320" name="Google Shape;320;p16"/>
            <p:cNvSpPr/>
            <p:nvPr/>
          </p:nvSpPr>
          <p:spPr>
            <a:xfrm>
              <a:off x="7234330" y="1661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398137" y="455866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 flipH="1">
            <a:off x="4914250" y="2371950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 idx="2"/>
          </p:nvPr>
        </p:nvSpPr>
        <p:spPr>
          <a:xfrm>
            <a:off x="4914249" y="11538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title" idx="3" hasCustomPrompt="1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1"/>
          </p:nvPr>
        </p:nvSpPr>
        <p:spPr>
          <a:xfrm>
            <a:off x="4250750" y="16214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title" idx="4"/>
          </p:nvPr>
        </p:nvSpPr>
        <p:spPr>
          <a:xfrm>
            <a:off x="4914249" y="20299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title" idx="5" hasCustomPrompt="1"/>
          </p:nvPr>
        </p:nvSpPr>
        <p:spPr>
          <a:xfrm>
            <a:off x="4250750" y="20299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6"/>
          </p:nvPr>
        </p:nvSpPr>
        <p:spPr>
          <a:xfrm>
            <a:off x="4250750" y="24975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title" idx="7"/>
          </p:nvPr>
        </p:nvSpPr>
        <p:spPr>
          <a:xfrm>
            <a:off x="4914249" y="29060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title" idx="8" hasCustomPrompt="1"/>
          </p:nvPr>
        </p:nvSpPr>
        <p:spPr>
          <a:xfrm>
            <a:off x="4250750" y="29060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9"/>
          </p:nvPr>
        </p:nvSpPr>
        <p:spPr>
          <a:xfrm>
            <a:off x="4250750" y="33736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 idx="13"/>
          </p:nvPr>
        </p:nvSpPr>
        <p:spPr>
          <a:xfrm>
            <a:off x="4914249" y="37821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title" idx="14" hasCustomPrompt="1"/>
          </p:nvPr>
        </p:nvSpPr>
        <p:spPr>
          <a:xfrm>
            <a:off x="4250750" y="37821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15"/>
          </p:nvPr>
        </p:nvSpPr>
        <p:spPr>
          <a:xfrm>
            <a:off x="4250750" y="42497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681175" y="293441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77692" y="549765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5959567" y="4814126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274788" y="521331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7801725" y="354125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flipH="1">
            <a:off x="-128308" y="240160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 flipH="1">
            <a:off x="8823301" y="2857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 flipH="1">
            <a:off x="4303818" y="3841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3457233" y="120142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2003" y="373393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 rot="10800000">
            <a:off x="8908911" y="701734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772754" y="173582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-150403" y="27587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498589" y="2919911"/>
            <a:ext cx="204720" cy="98124"/>
          </a:xfrm>
          <a:custGeom>
            <a:avLst/>
            <a:gdLst/>
            <a:ahLst/>
            <a:cxnLst/>
            <a:rect l="l" t="t" r="r" b="b"/>
            <a:pathLst>
              <a:path w="870" h="417" extrusionOk="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-1" y="11537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solidFill>
          <a:schemeClr val="lt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/>
          <p:nvPr/>
        </p:nvSpPr>
        <p:spPr>
          <a:xfrm flipH="1">
            <a:off x="5659949" y="471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226716" y="7824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0" y="431186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19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382" name="Google Shape;382;p19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-172641" y="64532"/>
            <a:ext cx="9489289" cy="4774777"/>
            <a:chOff x="-150589" y="11357"/>
            <a:chExt cx="9489289" cy="4774777"/>
          </a:xfrm>
        </p:grpSpPr>
        <p:sp>
          <p:nvSpPr>
            <p:cNvPr id="385" name="Google Shape;385;p19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291185" y="11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-277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 rot="10800000" flipH="1">
              <a:off x="8776673" y="301451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rot="10800000" flipH="1">
              <a:off x="7800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10800000" flipH="1">
              <a:off x="145179" y="47403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9"/>
          <p:cNvSpPr/>
          <p:nvPr/>
        </p:nvSpPr>
        <p:spPr>
          <a:xfrm flipH="1">
            <a:off x="6605679" y="43167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flipH="1">
            <a:off x="616596" y="4561858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701" name="Google Shape;701;p33"/>
            <p:cNvSpPr/>
            <p:nvPr/>
          </p:nvSpPr>
          <p:spPr>
            <a:xfrm>
              <a:off x="719995" y="1877350"/>
              <a:ext cx="8399455" cy="3266143"/>
            </a:xfrm>
            <a:custGeom>
              <a:avLst/>
              <a:gdLst/>
              <a:ahLst/>
              <a:cxnLst/>
              <a:rect l="l" t="t" r="r" b="b"/>
              <a:pathLst>
                <a:path w="196674" h="68383" extrusionOk="0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0" y="578325"/>
              <a:ext cx="4229745" cy="1194049"/>
            </a:xfrm>
            <a:custGeom>
              <a:avLst/>
              <a:gdLst/>
              <a:ahLst/>
              <a:cxnLst/>
              <a:rect l="l" t="t" r="r" b="b"/>
              <a:pathLst>
                <a:path w="115417" h="32582" extrusionOk="0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45" extrusionOk="0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 rot="10800000" flipH="1">
                <a:off x="8499548" y="4285468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 rot="10800000" flipH="1">
                <a:off x="78005" y="2766605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 rot="10800000" flipH="1">
                <a:off x="8670743" y="373393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 rot="10800000" flipH="1">
                <a:off x="145179" y="4740334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714" name="Google Shape;714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1" extrusionOk="0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1" extrusionOk="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6" name="Google Shape;716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660" extrusionOk="0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1" name="Google Shape;721;p33"/>
            <p:cNvSpPr/>
            <p:nvPr/>
          </p:nvSpPr>
          <p:spPr>
            <a:xfrm>
              <a:off x="6109217" y="44055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1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bg>
      <p:bgPr>
        <a:solidFill>
          <a:schemeClr val="lt1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 txBox="1">
            <a:spLocks noGrp="1"/>
          </p:cNvSpPr>
          <p:nvPr>
            <p:ph type="subTitle" idx="1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8" name="Google Shape;788;p36"/>
          <p:cNvSpPr txBox="1">
            <a:spLocks noGrp="1"/>
          </p:cNvSpPr>
          <p:nvPr>
            <p:ph type="subTitle" idx="2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6"/>
          <p:cNvSpPr txBox="1">
            <a:spLocks noGrp="1"/>
          </p:cNvSpPr>
          <p:nvPr>
            <p:ph type="subTitle" idx="3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36"/>
          <p:cNvSpPr txBox="1">
            <a:spLocks noGrp="1"/>
          </p:cNvSpPr>
          <p:nvPr>
            <p:ph type="subTitle" idx="4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2" r:id="rId5"/>
    <p:sldLayoutId id="2147483664" r:id="rId6"/>
    <p:sldLayoutId id="2147483665" r:id="rId7"/>
    <p:sldLayoutId id="2147483679" r:id="rId8"/>
    <p:sldLayoutId id="2147483682" r:id="rId9"/>
    <p:sldLayoutId id="214748370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1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Lord of the Rings DB</a:t>
            </a:r>
            <a:endParaRPr dirty="0"/>
          </a:p>
        </p:txBody>
      </p:sp>
      <p:sp>
        <p:nvSpPr>
          <p:cNvPr id="1259" name="Google Shape;1259;p61"/>
          <p:cNvSpPr txBox="1">
            <a:spLocks noGrp="1"/>
          </p:cNvSpPr>
          <p:nvPr>
            <p:ph type="subTitle" idx="1"/>
          </p:nvPr>
        </p:nvSpPr>
        <p:spPr>
          <a:xfrm>
            <a:off x="2959240" y="2571750"/>
            <a:ext cx="3225519" cy="6672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Tekton Pro" panose="020F0603020208020904" pitchFamily="34" charset="0"/>
              </a:rPr>
              <a:t>One database to rule them all</a:t>
            </a:r>
            <a:endParaRPr sz="1400" i="1" dirty="0">
              <a:latin typeface="Tekton Pro" panose="020F06030202080209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BC84-B7E6-59BC-45D6-EE58F6D9F38C}"/>
              </a:ext>
            </a:extLst>
          </p:cNvPr>
          <p:cNvSpPr txBox="1"/>
          <p:nvPr/>
        </p:nvSpPr>
        <p:spPr>
          <a:xfrm>
            <a:off x="2203847" y="3960912"/>
            <a:ext cx="503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1E9FB-E1AB-E0B0-FAB8-8052FA747604}"/>
              </a:ext>
            </a:extLst>
          </p:cNvPr>
          <p:cNvSpPr txBox="1"/>
          <p:nvPr/>
        </p:nvSpPr>
        <p:spPr>
          <a:xfrm>
            <a:off x="471488" y="4482751"/>
            <a:ext cx="2264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Μάστορας Νεκτάριος</a:t>
            </a:r>
          </a:p>
          <a:p>
            <a:pPr algn="ctr"/>
            <a:r>
              <a:rPr lang="el-GR" sz="1600" dirty="0">
                <a:solidFill>
                  <a:schemeClr val="accent6">
                    <a:lumMod val="10000"/>
                    <a:lumOff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9808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73E47-B90C-47B9-A3C0-DB6743FF6343}"/>
              </a:ext>
            </a:extLst>
          </p:cNvPr>
          <p:cNvSpPr txBox="1"/>
          <p:nvPr/>
        </p:nvSpPr>
        <p:spPr>
          <a:xfrm>
            <a:off x="6743700" y="4482751"/>
            <a:ext cx="2264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solidFill>
                  <a:schemeClr val="accent6">
                    <a:lumMod val="10000"/>
                    <a:lumOff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Τσιτσάνου Άννα</a:t>
            </a:r>
          </a:p>
          <a:p>
            <a:pPr algn="ctr"/>
            <a:r>
              <a:rPr lang="el-GR" sz="1600" dirty="0">
                <a:solidFill>
                  <a:schemeClr val="accent6">
                    <a:lumMod val="10000"/>
                    <a:lumOff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43632-20F1-106D-BF78-D9486BC97F30}"/>
              </a:ext>
            </a:extLst>
          </p:cNvPr>
          <p:cNvSpPr txBox="1"/>
          <p:nvPr/>
        </p:nvSpPr>
        <p:spPr>
          <a:xfrm>
            <a:off x="3507581" y="4482751"/>
            <a:ext cx="246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solidFill>
                  <a:schemeClr val="accent6">
                    <a:lumMod val="10000"/>
                    <a:lumOff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Νάσος Κωνσταντίνος</a:t>
            </a:r>
          </a:p>
          <a:p>
            <a:pPr algn="ctr"/>
            <a:r>
              <a:rPr lang="el-GR" sz="1600" dirty="0">
                <a:solidFill>
                  <a:schemeClr val="accent6">
                    <a:lumMod val="10000"/>
                    <a:lumOff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9947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2E9D63-8EF7-54BE-957D-B7218BE74852}"/>
              </a:ext>
            </a:extLst>
          </p:cNvPr>
          <p:cNvSpPr txBox="1"/>
          <p:nvPr/>
        </p:nvSpPr>
        <p:spPr>
          <a:xfrm>
            <a:off x="3448608" y="3553474"/>
            <a:ext cx="224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Ομάδα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4"/>
          <p:cNvSpPr/>
          <p:nvPr/>
        </p:nvSpPr>
        <p:spPr>
          <a:xfrm>
            <a:off x="6741980" y="3776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64"/>
          <p:cNvGrpSpPr/>
          <p:nvPr/>
        </p:nvGrpSpPr>
        <p:grpSpPr>
          <a:xfrm>
            <a:off x="6" y="2752832"/>
            <a:ext cx="2579259" cy="1935583"/>
            <a:chOff x="-1545755" y="2356907"/>
            <a:chExt cx="3858855" cy="2895846"/>
          </a:xfrm>
        </p:grpSpPr>
        <p:sp>
          <p:nvSpPr>
            <p:cNvPr id="1308" name="Google Shape;1308;p64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avLst/>
              <a:gdLst/>
              <a:ahLst/>
              <a:cxnLst/>
              <a:rect l="l" t="t" r="r" b="b"/>
              <a:pathLst>
                <a:path w="19450" h="20284" extrusionOk="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4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avLst/>
              <a:gdLst/>
              <a:ahLst/>
              <a:cxnLst/>
              <a:rect l="l" t="t" r="r" b="b"/>
              <a:pathLst>
                <a:path w="63330" h="24920" extrusionOk="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avLst/>
              <a:gdLst/>
              <a:ahLst/>
              <a:cxnLst/>
              <a:rect l="l" t="t" r="r" b="b"/>
              <a:pathLst>
                <a:path w="10487" h="10128" extrusionOk="0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64"/>
          <p:cNvSpPr txBox="1">
            <a:spLocks noGrp="1"/>
          </p:cNvSpPr>
          <p:nvPr>
            <p:ph type="title"/>
          </p:nvPr>
        </p:nvSpPr>
        <p:spPr>
          <a:xfrm>
            <a:off x="2248200" y="445025"/>
            <a:ext cx="63188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Σκοπός – Λόγος Ύπαρξης Βάσης </a:t>
            </a:r>
            <a:endParaRPr dirty="0"/>
          </a:p>
        </p:txBody>
      </p:sp>
      <p:sp>
        <p:nvSpPr>
          <p:cNvPr id="1312" name="Google Shape;1312;p64"/>
          <p:cNvSpPr txBox="1">
            <a:spLocks noGrp="1"/>
          </p:cNvSpPr>
          <p:nvPr>
            <p:ph type="title" idx="2"/>
          </p:nvPr>
        </p:nvSpPr>
        <p:spPr>
          <a:xfrm>
            <a:off x="4590722" y="1526092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Συγκέντρωση πληροφορίας</a:t>
            </a:r>
            <a:endParaRPr dirty="0"/>
          </a:p>
        </p:txBody>
      </p:sp>
      <p:sp>
        <p:nvSpPr>
          <p:cNvPr id="1313" name="Google Shape;1313;p64"/>
          <p:cNvSpPr txBox="1">
            <a:spLocks noGrp="1"/>
          </p:cNvSpPr>
          <p:nvPr>
            <p:ph type="title" idx="3"/>
          </p:nvPr>
        </p:nvSpPr>
        <p:spPr>
          <a:xfrm>
            <a:off x="3927223" y="1526092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14" name="Google Shape;1314;p64"/>
          <p:cNvSpPr txBox="1">
            <a:spLocks noGrp="1"/>
          </p:cNvSpPr>
          <p:nvPr>
            <p:ph type="subTitle" idx="1"/>
          </p:nvPr>
        </p:nvSpPr>
        <p:spPr>
          <a:xfrm>
            <a:off x="3927222" y="1993692"/>
            <a:ext cx="4316319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Συλλογή δεδομένων απ’ όλα τα βιβλία του </a:t>
            </a:r>
            <a:r>
              <a:rPr lang="en-US" dirty="0"/>
              <a:t>Tolkien</a:t>
            </a:r>
            <a:endParaRPr dirty="0"/>
          </a:p>
        </p:txBody>
      </p:sp>
      <p:sp>
        <p:nvSpPr>
          <p:cNvPr id="1315" name="Google Shape;1315;p64"/>
          <p:cNvSpPr txBox="1">
            <a:spLocks noGrp="1"/>
          </p:cNvSpPr>
          <p:nvPr>
            <p:ph type="title" idx="4"/>
          </p:nvPr>
        </p:nvSpPr>
        <p:spPr>
          <a:xfrm>
            <a:off x="4590721" y="2402192"/>
            <a:ext cx="3808271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Κατηγοριοποίηση δεδομένων</a:t>
            </a:r>
            <a:endParaRPr dirty="0"/>
          </a:p>
        </p:txBody>
      </p:sp>
      <p:sp>
        <p:nvSpPr>
          <p:cNvPr id="1316" name="Google Shape;1316;p64"/>
          <p:cNvSpPr txBox="1">
            <a:spLocks noGrp="1"/>
          </p:cNvSpPr>
          <p:nvPr>
            <p:ph type="title" idx="5"/>
          </p:nvPr>
        </p:nvSpPr>
        <p:spPr>
          <a:xfrm>
            <a:off x="3927223" y="2402192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7" name="Google Shape;1317;p64"/>
          <p:cNvSpPr txBox="1">
            <a:spLocks noGrp="1"/>
          </p:cNvSpPr>
          <p:nvPr>
            <p:ph type="subTitle" idx="6"/>
          </p:nvPr>
        </p:nvSpPr>
        <p:spPr>
          <a:xfrm>
            <a:off x="3927223" y="2869792"/>
            <a:ext cx="4678938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Διαχωρισμός του όγκο τη πληροφορίας σε κατηγορίες</a:t>
            </a:r>
            <a:endParaRPr dirty="0"/>
          </a:p>
        </p:txBody>
      </p:sp>
      <p:sp>
        <p:nvSpPr>
          <p:cNvPr id="1318" name="Google Shape;1318;p64"/>
          <p:cNvSpPr txBox="1">
            <a:spLocks noGrp="1"/>
          </p:cNvSpPr>
          <p:nvPr>
            <p:ph type="title" idx="7"/>
          </p:nvPr>
        </p:nvSpPr>
        <p:spPr>
          <a:xfrm>
            <a:off x="4590722" y="3278292"/>
            <a:ext cx="3965432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Εμβάθυνση στον μυθικό κόσμο</a:t>
            </a:r>
            <a:endParaRPr dirty="0"/>
          </a:p>
        </p:txBody>
      </p:sp>
      <p:sp>
        <p:nvSpPr>
          <p:cNvPr id="1319" name="Google Shape;1319;p64"/>
          <p:cNvSpPr txBox="1">
            <a:spLocks noGrp="1"/>
          </p:cNvSpPr>
          <p:nvPr>
            <p:ph type="title" idx="8"/>
          </p:nvPr>
        </p:nvSpPr>
        <p:spPr>
          <a:xfrm>
            <a:off x="3927223" y="3278292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0" name="Google Shape;1320;p64"/>
          <p:cNvSpPr txBox="1">
            <a:spLocks noGrp="1"/>
          </p:cNvSpPr>
          <p:nvPr>
            <p:ph type="subTitle" idx="9"/>
          </p:nvPr>
        </p:nvSpPr>
        <p:spPr>
          <a:xfrm>
            <a:off x="3927223" y="3745892"/>
            <a:ext cx="41790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Αναζήτηση επιπλέον πληροφορίας για αγαπημένους χαρακτήρες, γεγονότα, τοποθεσίες...</a:t>
            </a:r>
            <a:endParaRPr dirty="0"/>
          </a:p>
        </p:txBody>
      </p:sp>
      <p:sp>
        <p:nvSpPr>
          <p:cNvPr id="1321" name="Google Shape;1321;p64"/>
          <p:cNvSpPr/>
          <p:nvPr/>
        </p:nvSpPr>
        <p:spPr>
          <a:xfrm flipH="1">
            <a:off x="891600" y="3613860"/>
            <a:ext cx="3095429" cy="1633696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2" name="Google Shape;1322;p64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1323" name="Google Shape;1323;p64"/>
            <p:cNvSpPr/>
            <p:nvPr/>
          </p:nvSpPr>
          <p:spPr>
            <a:xfrm>
              <a:off x="-125002" y="3399213"/>
              <a:ext cx="2579275" cy="2158467"/>
            </a:xfrm>
            <a:custGeom>
              <a:avLst/>
              <a:gdLst/>
              <a:ahLst/>
              <a:cxnLst/>
              <a:rect l="l" t="t" r="r" b="b"/>
              <a:pathLst>
                <a:path w="25970" h="21733" extrusionOk="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4"/>
            <p:cNvSpPr/>
            <p:nvPr/>
          </p:nvSpPr>
          <p:spPr>
            <a:xfrm>
              <a:off x="-124978" y="3537944"/>
              <a:ext cx="2090037" cy="1751861"/>
            </a:xfrm>
            <a:custGeom>
              <a:avLst/>
              <a:gdLst/>
              <a:ahLst/>
              <a:cxnLst/>
              <a:rect l="l" t="t" r="r" b="b"/>
              <a:pathLst>
                <a:path w="21044" h="17639" extrusionOk="0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64"/>
          <p:cNvSpPr txBox="1">
            <a:spLocks noGrp="1"/>
          </p:cNvSpPr>
          <p:nvPr>
            <p:ph type="title" idx="13"/>
          </p:nvPr>
        </p:nvSpPr>
        <p:spPr>
          <a:xfrm>
            <a:off x="4914249" y="3934492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bg1"/>
                </a:solidFill>
              </a:rPr>
              <a:t>Α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26" name="Google Shape;1326;p64"/>
          <p:cNvSpPr txBox="1">
            <a:spLocks noGrp="1"/>
          </p:cNvSpPr>
          <p:nvPr>
            <p:ph type="title" idx="14"/>
          </p:nvPr>
        </p:nvSpPr>
        <p:spPr>
          <a:xfrm>
            <a:off x="5049364" y="4536935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28" name="Google Shape;1328;p64"/>
          <p:cNvSpPr/>
          <p:nvPr/>
        </p:nvSpPr>
        <p:spPr>
          <a:xfrm>
            <a:off x="1716211" y="779960"/>
            <a:ext cx="150933" cy="56490"/>
          </a:xfrm>
          <a:custGeom>
            <a:avLst/>
            <a:gdLst/>
            <a:ahLst/>
            <a:cxnLst/>
            <a:rect l="l" t="t" r="r" b="b"/>
            <a:pathLst>
              <a:path w="1034" h="387" extrusionOk="0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64"/>
          <p:cNvSpPr/>
          <p:nvPr/>
        </p:nvSpPr>
        <p:spPr>
          <a:xfrm>
            <a:off x="2773248" y="3680885"/>
            <a:ext cx="142905" cy="75612"/>
          </a:xfrm>
          <a:custGeom>
            <a:avLst/>
            <a:gdLst/>
            <a:ahLst/>
            <a:cxnLst/>
            <a:rect l="l" t="t" r="r" b="b"/>
            <a:pathLst>
              <a:path w="979" h="518" extrusionOk="0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64"/>
          <p:cNvSpPr/>
          <p:nvPr/>
        </p:nvSpPr>
        <p:spPr>
          <a:xfrm flipH="1">
            <a:off x="891597" y="884780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64"/>
          <p:cNvSpPr/>
          <p:nvPr/>
        </p:nvSpPr>
        <p:spPr>
          <a:xfrm>
            <a:off x="2248200" y="2648673"/>
            <a:ext cx="1470659" cy="40441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4"/>
          <p:cNvSpPr/>
          <p:nvPr/>
        </p:nvSpPr>
        <p:spPr>
          <a:xfrm>
            <a:off x="1330425" y="10023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4"/>
          <p:cNvSpPr/>
          <p:nvPr/>
        </p:nvSpPr>
        <p:spPr>
          <a:xfrm>
            <a:off x="1027380" y="2066906"/>
            <a:ext cx="311315" cy="178365"/>
          </a:xfrm>
          <a:custGeom>
            <a:avLst/>
            <a:gdLst/>
            <a:ahLst/>
            <a:cxnLst/>
            <a:rect l="l" t="t" r="r" b="b"/>
            <a:pathLst>
              <a:path w="1323" h="758" extrusionOk="0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64"/>
          <p:cNvSpPr/>
          <p:nvPr/>
        </p:nvSpPr>
        <p:spPr>
          <a:xfrm>
            <a:off x="1338686" y="1272418"/>
            <a:ext cx="213191" cy="155305"/>
          </a:xfrm>
          <a:custGeom>
            <a:avLst/>
            <a:gdLst/>
            <a:ahLst/>
            <a:cxnLst/>
            <a:rect l="l" t="t" r="r" b="b"/>
            <a:pathLst>
              <a:path w="906" h="660" extrusionOk="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64"/>
          <p:cNvSpPr/>
          <p:nvPr/>
        </p:nvSpPr>
        <p:spPr>
          <a:xfrm flipH="1">
            <a:off x="1833475" y="2044513"/>
            <a:ext cx="964800" cy="1054450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02854-41A7-14FA-6A1E-688EFC136A59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80"/>
          <p:cNvSpPr txBox="1">
            <a:spLocks noGrp="1"/>
          </p:cNvSpPr>
          <p:nvPr>
            <p:ph type="title"/>
          </p:nvPr>
        </p:nvSpPr>
        <p:spPr>
          <a:xfrm>
            <a:off x="1718969" y="3447440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Employee</a:t>
            </a:r>
            <a:endParaRPr dirty="0"/>
          </a:p>
        </p:txBody>
      </p:sp>
      <p:sp>
        <p:nvSpPr>
          <p:cNvPr id="1719" name="Google Shape;1719;p80"/>
          <p:cNvSpPr txBox="1">
            <a:spLocks noGrp="1"/>
          </p:cNvSpPr>
          <p:nvPr>
            <p:ph type="subTitle" idx="1"/>
          </p:nvPr>
        </p:nvSpPr>
        <p:spPr>
          <a:xfrm>
            <a:off x="1735061" y="3646178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dirty="0"/>
              <a:t>Δικαίωμα εκτέλεσης ερωτημάτων προβολής, εισαγωγής και διαγραφής</a:t>
            </a:r>
            <a:endParaRPr dirty="0"/>
          </a:p>
        </p:txBody>
      </p:sp>
      <p:sp>
        <p:nvSpPr>
          <p:cNvPr id="1720" name="Google Shape;1720;p80"/>
          <p:cNvSpPr txBox="1">
            <a:spLocks noGrp="1"/>
          </p:cNvSpPr>
          <p:nvPr>
            <p:ph type="title" idx="2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Χρήστες</a:t>
            </a:r>
            <a:endParaRPr dirty="0"/>
          </a:p>
        </p:txBody>
      </p:sp>
      <p:sp>
        <p:nvSpPr>
          <p:cNvPr id="1721" name="Google Shape;1721;p80"/>
          <p:cNvSpPr txBox="1">
            <a:spLocks noGrp="1"/>
          </p:cNvSpPr>
          <p:nvPr>
            <p:ph type="title" idx="3"/>
          </p:nvPr>
        </p:nvSpPr>
        <p:spPr>
          <a:xfrm>
            <a:off x="1718968" y="2251033"/>
            <a:ext cx="2649063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Authenticated User</a:t>
            </a:r>
            <a:endParaRPr dirty="0"/>
          </a:p>
        </p:txBody>
      </p:sp>
      <p:sp>
        <p:nvSpPr>
          <p:cNvPr id="1722" name="Google Shape;1722;p80"/>
          <p:cNvSpPr txBox="1">
            <a:spLocks noGrp="1"/>
          </p:cNvSpPr>
          <p:nvPr>
            <p:ph type="subTitle" idx="4"/>
          </p:nvPr>
        </p:nvSpPr>
        <p:spPr>
          <a:xfrm>
            <a:off x="1735183" y="2526414"/>
            <a:ext cx="2400300" cy="830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dirty="0"/>
              <a:t>Δικαίωμα εκτέλεσης ερωτημάτων προβολής και εισαγωγής</a:t>
            </a:r>
            <a:endParaRPr dirty="0"/>
          </a:p>
        </p:txBody>
      </p:sp>
      <p:sp>
        <p:nvSpPr>
          <p:cNvPr id="1723" name="Google Shape;1723;p80"/>
          <p:cNvSpPr txBox="1">
            <a:spLocks noGrp="1"/>
          </p:cNvSpPr>
          <p:nvPr>
            <p:ph type="title" idx="5"/>
          </p:nvPr>
        </p:nvSpPr>
        <p:spPr>
          <a:xfrm>
            <a:off x="1718969" y="1054639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Guest User</a:t>
            </a:r>
            <a:endParaRPr dirty="0"/>
          </a:p>
        </p:txBody>
      </p:sp>
      <p:sp>
        <p:nvSpPr>
          <p:cNvPr id="1724" name="Google Shape;1724;p80"/>
          <p:cNvSpPr txBox="1">
            <a:spLocks noGrp="1"/>
          </p:cNvSpPr>
          <p:nvPr>
            <p:ph type="subTitle" idx="6"/>
          </p:nvPr>
        </p:nvSpPr>
        <p:spPr>
          <a:xfrm>
            <a:off x="1718969" y="1295492"/>
            <a:ext cx="2400300" cy="830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dirty="0"/>
              <a:t>Δικαίωμα εκτέλεσης ερωτημάτων προβολής με λέξεις-κλειδιά</a:t>
            </a:r>
            <a:r>
              <a:rPr lang="en" dirty="0"/>
              <a:t> </a:t>
            </a:r>
            <a:endParaRPr dirty="0"/>
          </a:p>
        </p:txBody>
      </p:sp>
      <p:sp>
        <p:nvSpPr>
          <p:cNvPr id="1725" name="Google Shape;1725;p80"/>
          <p:cNvSpPr/>
          <p:nvPr/>
        </p:nvSpPr>
        <p:spPr>
          <a:xfrm>
            <a:off x="782094" y="1136928"/>
            <a:ext cx="808063" cy="736040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26" name="Google Shape;1726;p80"/>
          <p:cNvSpPr/>
          <p:nvPr/>
        </p:nvSpPr>
        <p:spPr>
          <a:xfrm>
            <a:off x="782094" y="2333321"/>
            <a:ext cx="808063" cy="736040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27" name="Google Shape;1727;p80"/>
          <p:cNvSpPr/>
          <p:nvPr/>
        </p:nvSpPr>
        <p:spPr>
          <a:xfrm>
            <a:off x="782094" y="3529715"/>
            <a:ext cx="808063" cy="736040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pSp>
        <p:nvGrpSpPr>
          <p:cNvPr id="1728" name="Google Shape;1728;p80"/>
          <p:cNvGrpSpPr/>
          <p:nvPr/>
        </p:nvGrpSpPr>
        <p:grpSpPr>
          <a:xfrm>
            <a:off x="1010291" y="1305783"/>
            <a:ext cx="351669" cy="398330"/>
            <a:chOff x="1971150" y="2455425"/>
            <a:chExt cx="405850" cy="459700"/>
          </a:xfrm>
        </p:grpSpPr>
        <p:sp>
          <p:nvSpPr>
            <p:cNvPr id="1729" name="Google Shape;1729;p80"/>
            <p:cNvSpPr/>
            <p:nvPr/>
          </p:nvSpPr>
          <p:spPr>
            <a:xfrm>
              <a:off x="2114625" y="2518325"/>
              <a:ext cx="199500" cy="244300"/>
            </a:xfrm>
            <a:custGeom>
              <a:avLst/>
              <a:gdLst/>
              <a:ahLst/>
              <a:cxnLst/>
              <a:rect l="l" t="t" r="r" b="b"/>
              <a:pathLst>
                <a:path w="7980" h="9772" extrusionOk="0">
                  <a:moveTo>
                    <a:pt x="0" y="0"/>
                  </a:moveTo>
                  <a:lnTo>
                    <a:pt x="0" y="9771"/>
                  </a:lnTo>
                  <a:lnTo>
                    <a:pt x="7979" y="9771"/>
                  </a:lnTo>
                  <a:lnTo>
                    <a:pt x="7979" y="6686"/>
                  </a:lnTo>
                  <a:lnTo>
                    <a:pt x="2913" y="6686"/>
                  </a:lnTo>
                  <a:lnTo>
                    <a:pt x="2913" y="3085"/>
                  </a:lnTo>
                  <a:lnTo>
                    <a:pt x="7979" y="3085"/>
                  </a:lnTo>
                  <a:lnTo>
                    <a:pt x="7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0"/>
            <p:cNvSpPr/>
            <p:nvPr/>
          </p:nvSpPr>
          <p:spPr>
            <a:xfrm>
              <a:off x="2214575" y="2622575"/>
              <a:ext cx="162425" cy="35775"/>
            </a:xfrm>
            <a:custGeom>
              <a:avLst/>
              <a:gdLst/>
              <a:ahLst/>
              <a:cxnLst/>
              <a:rect l="l" t="t" r="r" b="b"/>
              <a:pathLst>
                <a:path w="6497" h="1431" extrusionOk="0">
                  <a:moveTo>
                    <a:pt x="0" y="0"/>
                  </a:moveTo>
                  <a:lnTo>
                    <a:pt x="0" y="1431"/>
                  </a:lnTo>
                  <a:lnTo>
                    <a:pt x="6497" y="1431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0"/>
            <p:cNvSpPr/>
            <p:nvPr/>
          </p:nvSpPr>
          <p:spPr>
            <a:xfrm>
              <a:off x="1971150" y="2852200"/>
              <a:ext cx="405850" cy="62925"/>
            </a:xfrm>
            <a:custGeom>
              <a:avLst/>
              <a:gdLst/>
              <a:ahLst/>
              <a:cxnLst/>
              <a:rect l="l" t="t" r="r" b="b"/>
              <a:pathLst>
                <a:path w="16234" h="2517" extrusionOk="0">
                  <a:moveTo>
                    <a:pt x="1" y="0"/>
                  </a:moveTo>
                  <a:lnTo>
                    <a:pt x="1" y="2516"/>
                  </a:lnTo>
                  <a:lnTo>
                    <a:pt x="16234" y="2516"/>
                  </a:lnTo>
                  <a:lnTo>
                    <a:pt x="16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0"/>
            <p:cNvSpPr/>
            <p:nvPr/>
          </p:nvSpPr>
          <p:spPr>
            <a:xfrm>
              <a:off x="1971150" y="2455425"/>
              <a:ext cx="53875" cy="36200"/>
            </a:xfrm>
            <a:custGeom>
              <a:avLst/>
              <a:gdLst/>
              <a:ahLst/>
              <a:cxnLst/>
              <a:rect l="l" t="t" r="r" b="b"/>
              <a:pathLst>
                <a:path w="2155" h="1448" extrusionOk="0">
                  <a:moveTo>
                    <a:pt x="1" y="0"/>
                  </a:moveTo>
                  <a:lnTo>
                    <a:pt x="1" y="1448"/>
                  </a:lnTo>
                  <a:lnTo>
                    <a:pt x="2155" y="1448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0"/>
            <p:cNvSpPr/>
            <p:nvPr/>
          </p:nvSpPr>
          <p:spPr>
            <a:xfrm>
              <a:off x="2052150" y="2455425"/>
              <a:ext cx="324850" cy="370075"/>
            </a:xfrm>
            <a:custGeom>
              <a:avLst/>
              <a:gdLst/>
              <a:ahLst/>
              <a:cxnLst/>
              <a:rect l="l" t="t" r="r" b="b"/>
              <a:pathLst>
                <a:path w="12994" h="14803" extrusionOk="0">
                  <a:moveTo>
                    <a:pt x="1" y="0"/>
                  </a:moveTo>
                  <a:lnTo>
                    <a:pt x="1" y="14803"/>
                  </a:lnTo>
                  <a:lnTo>
                    <a:pt x="12994" y="14803"/>
                  </a:lnTo>
                  <a:lnTo>
                    <a:pt x="12994" y="9202"/>
                  </a:lnTo>
                  <a:lnTo>
                    <a:pt x="11546" y="9202"/>
                  </a:lnTo>
                  <a:lnTo>
                    <a:pt x="11546" y="13355"/>
                  </a:lnTo>
                  <a:lnTo>
                    <a:pt x="1431" y="13355"/>
                  </a:lnTo>
                  <a:lnTo>
                    <a:pt x="1431" y="1448"/>
                  </a:lnTo>
                  <a:lnTo>
                    <a:pt x="11546" y="1448"/>
                  </a:lnTo>
                  <a:lnTo>
                    <a:pt x="11546" y="5601"/>
                  </a:lnTo>
                  <a:lnTo>
                    <a:pt x="12994" y="5601"/>
                  </a:lnTo>
                  <a:lnTo>
                    <a:pt x="12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0"/>
            <p:cNvSpPr/>
            <p:nvPr/>
          </p:nvSpPr>
          <p:spPr>
            <a:xfrm>
              <a:off x="1971150" y="2518325"/>
              <a:ext cx="53875" cy="244300"/>
            </a:xfrm>
            <a:custGeom>
              <a:avLst/>
              <a:gdLst/>
              <a:ahLst/>
              <a:cxnLst/>
              <a:rect l="l" t="t" r="r" b="b"/>
              <a:pathLst>
                <a:path w="2155" h="9772" extrusionOk="0">
                  <a:moveTo>
                    <a:pt x="1" y="0"/>
                  </a:moveTo>
                  <a:lnTo>
                    <a:pt x="1" y="9771"/>
                  </a:lnTo>
                  <a:lnTo>
                    <a:pt x="2155" y="9771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0"/>
            <p:cNvSpPr/>
            <p:nvPr/>
          </p:nvSpPr>
          <p:spPr>
            <a:xfrm>
              <a:off x="1971150" y="2789300"/>
              <a:ext cx="53875" cy="36200"/>
            </a:xfrm>
            <a:custGeom>
              <a:avLst/>
              <a:gdLst/>
              <a:ahLst/>
              <a:cxnLst/>
              <a:rect l="l" t="t" r="r" b="b"/>
              <a:pathLst>
                <a:path w="2155" h="1448" extrusionOk="0">
                  <a:moveTo>
                    <a:pt x="1" y="0"/>
                  </a:moveTo>
                  <a:lnTo>
                    <a:pt x="1" y="1448"/>
                  </a:lnTo>
                  <a:lnTo>
                    <a:pt x="2155" y="1448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80"/>
          <p:cNvGrpSpPr/>
          <p:nvPr/>
        </p:nvGrpSpPr>
        <p:grpSpPr>
          <a:xfrm>
            <a:off x="986960" y="2542857"/>
            <a:ext cx="398330" cy="316944"/>
            <a:chOff x="6740275" y="3131375"/>
            <a:chExt cx="459700" cy="365775"/>
          </a:xfrm>
        </p:grpSpPr>
        <p:sp>
          <p:nvSpPr>
            <p:cNvPr id="1737" name="Google Shape;1737;p80"/>
            <p:cNvSpPr/>
            <p:nvPr/>
          </p:nvSpPr>
          <p:spPr>
            <a:xfrm>
              <a:off x="6984550" y="3131375"/>
              <a:ext cx="65925" cy="117625"/>
            </a:xfrm>
            <a:custGeom>
              <a:avLst/>
              <a:gdLst/>
              <a:ahLst/>
              <a:cxnLst/>
              <a:rect l="l" t="t" r="r" b="b"/>
              <a:pathLst>
                <a:path w="2637" h="4705" extrusionOk="0">
                  <a:moveTo>
                    <a:pt x="982" y="0"/>
                  </a:moveTo>
                  <a:lnTo>
                    <a:pt x="0" y="2361"/>
                  </a:lnTo>
                  <a:lnTo>
                    <a:pt x="982" y="4704"/>
                  </a:lnTo>
                  <a:lnTo>
                    <a:pt x="2637" y="689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0"/>
            <p:cNvSpPr/>
            <p:nvPr/>
          </p:nvSpPr>
          <p:spPr>
            <a:xfrm>
              <a:off x="6864775" y="3319200"/>
              <a:ext cx="90925" cy="177950"/>
            </a:xfrm>
            <a:custGeom>
              <a:avLst/>
              <a:gdLst/>
              <a:ahLst/>
              <a:cxnLst/>
              <a:rect l="l" t="t" r="r" b="b"/>
              <a:pathLst>
                <a:path w="3637" h="7118" extrusionOk="0">
                  <a:moveTo>
                    <a:pt x="2654" y="0"/>
                  </a:moveTo>
                  <a:lnTo>
                    <a:pt x="0" y="6428"/>
                  </a:lnTo>
                  <a:lnTo>
                    <a:pt x="1655" y="7117"/>
                  </a:lnTo>
                  <a:lnTo>
                    <a:pt x="3636" y="2344"/>
                  </a:lnTo>
                  <a:lnTo>
                    <a:pt x="2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0"/>
            <p:cNvSpPr/>
            <p:nvPr/>
          </p:nvSpPr>
          <p:spPr>
            <a:xfrm>
              <a:off x="7025025" y="3158925"/>
              <a:ext cx="174950" cy="173650"/>
            </a:xfrm>
            <a:custGeom>
              <a:avLst/>
              <a:gdLst/>
              <a:ahLst/>
              <a:cxnLst/>
              <a:rect l="l" t="t" r="r" b="b"/>
              <a:pathLst>
                <a:path w="6998" h="6946" extrusionOk="0">
                  <a:moveTo>
                    <a:pt x="2017" y="1"/>
                  </a:moveTo>
                  <a:lnTo>
                    <a:pt x="1" y="4878"/>
                  </a:lnTo>
                  <a:lnTo>
                    <a:pt x="4981" y="6946"/>
                  </a:lnTo>
                  <a:lnTo>
                    <a:pt x="4757" y="3999"/>
                  </a:lnTo>
                  <a:lnTo>
                    <a:pt x="6997" y="2069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0"/>
            <p:cNvSpPr/>
            <p:nvPr/>
          </p:nvSpPr>
          <p:spPr>
            <a:xfrm>
              <a:off x="6889750" y="3131375"/>
              <a:ext cx="185725" cy="365775"/>
            </a:xfrm>
            <a:custGeom>
              <a:avLst/>
              <a:gdLst/>
              <a:ahLst/>
              <a:cxnLst/>
              <a:rect l="l" t="t" r="r" b="b"/>
              <a:pathLst>
                <a:path w="7429" h="14631" extrusionOk="0">
                  <a:moveTo>
                    <a:pt x="1655" y="0"/>
                  </a:moveTo>
                  <a:lnTo>
                    <a:pt x="1" y="689"/>
                  </a:lnTo>
                  <a:lnTo>
                    <a:pt x="5774" y="14630"/>
                  </a:lnTo>
                  <a:lnTo>
                    <a:pt x="7428" y="1394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0"/>
            <p:cNvSpPr/>
            <p:nvPr/>
          </p:nvSpPr>
          <p:spPr>
            <a:xfrm>
              <a:off x="6740275" y="3158925"/>
              <a:ext cx="174925" cy="173650"/>
            </a:xfrm>
            <a:custGeom>
              <a:avLst/>
              <a:gdLst/>
              <a:ahLst/>
              <a:cxnLst/>
              <a:rect l="l" t="t" r="r" b="b"/>
              <a:pathLst>
                <a:path w="6997" h="6946" extrusionOk="0">
                  <a:moveTo>
                    <a:pt x="4980" y="1"/>
                  </a:moveTo>
                  <a:lnTo>
                    <a:pt x="0" y="2069"/>
                  </a:lnTo>
                  <a:lnTo>
                    <a:pt x="2240" y="3999"/>
                  </a:lnTo>
                  <a:lnTo>
                    <a:pt x="2016" y="6946"/>
                  </a:lnTo>
                  <a:lnTo>
                    <a:pt x="6997" y="4878"/>
                  </a:lnTo>
                  <a:lnTo>
                    <a:pt x="4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80"/>
          <p:cNvGrpSpPr/>
          <p:nvPr/>
        </p:nvGrpSpPr>
        <p:grpSpPr>
          <a:xfrm>
            <a:off x="1010291" y="3698570"/>
            <a:ext cx="351669" cy="398330"/>
            <a:chOff x="7452400" y="3713400"/>
            <a:chExt cx="405850" cy="459700"/>
          </a:xfrm>
        </p:grpSpPr>
        <p:sp>
          <p:nvSpPr>
            <p:cNvPr id="1743" name="Google Shape;1743;p80"/>
            <p:cNvSpPr/>
            <p:nvPr/>
          </p:nvSpPr>
          <p:spPr>
            <a:xfrm>
              <a:off x="7565700" y="3903375"/>
              <a:ext cx="76275" cy="65075"/>
            </a:xfrm>
            <a:custGeom>
              <a:avLst/>
              <a:gdLst/>
              <a:ahLst/>
              <a:cxnLst/>
              <a:rect l="l" t="t" r="r" b="b"/>
              <a:pathLst>
                <a:path w="3051" h="2603" extrusionOk="0">
                  <a:moveTo>
                    <a:pt x="1" y="1"/>
                  </a:moveTo>
                  <a:lnTo>
                    <a:pt x="3051" y="2603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0"/>
            <p:cNvSpPr/>
            <p:nvPr/>
          </p:nvSpPr>
          <p:spPr>
            <a:xfrm>
              <a:off x="7592425" y="3784900"/>
              <a:ext cx="49550" cy="72400"/>
            </a:xfrm>
            <a:custGeom>
              <a:avLst/>
              <a:gdLst/>
              <a:ahLst/>
              <a:cxnLst/>
              <a:rect l="l" t="t" r="r" b="b"/>
              <a:pathLst>
                <a:path w="1982" h="2896" extrusionOk="0">
                  <a:moveTo>
                    <a:pt x="1982" y="1"/>
                  </a:moveTo>
                  <a:cubicBezTo>
                    <a:pt x="1275" y="190"/>
                    <a:pt x="603" y="500"/>
                    <a:pt x="0" y="914"/>
                  </a:cubicBezTo>
                  <a:lnTo>
                    <a:pt x="1982" y="2896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0"/>
            <p:cNvSpPr/>
            <p:nvPr/>
          </p:nvSpPr>
          <p:spPr>
            <a:xfrm>
              <a:off x="7534675" y="3824975"/>
              <a:ext cx="87925" cy="51275"/>
            </a:xfrm>
            <a:custGeom>
              <a:avLst/>
              <a:gdLst/>
              <a:ahLst/>
              <a:cxnLst/>
              <a:rect l="l" t="t" r="r" b="b"/>
              <a:pathLst>
                <a:path w="3517" h="2051" extrusionOk="0">
                  <a:moveTo>
                    <a:pt x="1466" y="0"/>
                  </a:moveTo>
                  <a:cubicBezTo>
                    <a:pt x="1311" y="138"/>
                    <a:pt x="1173" y="293"/>
                    <a:pt x="1035" y="448"/>
                  </a:cubicBezTo>
                  <a:cubicBezTo>
                    <a:pt x="604" y="931"/>
                    <a:pt x="259" y="1482"/>
                    <a:pt x="1" y="2051"/>
                  </a:cubicBezTo>
                  <a:lnTo>
                    <a:pt x="3516" y="205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0"/>
            <p:cNvSpPr/>
            <p:nvPr/>
          </p:nvSpPr>
          <p:spPr>
            <a:xfrm>
              <a:off x="7558375" y="4011075"/>
              <a:ext cx="83600" cy="66800"/>
            </a:xfrm>
            <a:custGeom>
              <a:avLst/>
              <a:gdLst/>
              <a:ahLst/>
              <a:cxnLst/>
              <a:rect l="l" t="t" r="r" b="b"/>
              <a:pathLst>
                <a:path w="3344" h="2672" extrusionOk="0">
                  <a:moveTo>
                    <a:pt x="1" y="1"/>
                  </a:moveTo>
                  <a:lnTo>
                    <a:pt x="3344" y="2672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0"/>
            <p:cNvSpPr/>
            <p:nvPr/>
          </p:nvSpPr>
          <p:spPr>
            <a:xfrm>
              <a:off x="7668675" y="3903375"/>
              <a:ext cx="76275" cy="65075"/>
            </a:xfrm>
            <a:custGeom>
              <a:avLst/>
              <a:gdLst/>
              <a:ahLst/>
              <a:cxnLst/>
              <a:rect l="l" t="t" r="r" b="b"/>
              <a:pathLst>
                <a:path w="3051" h="2603" extrusionOk="0">
                  <a:moveTo>
                    <a:pt x="0" y="1"/>
                  </a:moveTo>
                  <a:lnTo>
                    <a:pt x="0" y="260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0"/>
            <p:cNvSpPr/>
            <p:nvPr/>
          </p:nvSpPr>
          <p:spPr>
            <a:xfrm>
              <a:off x="7668675" y="4011075"/>
              <a:ext cx="83600" cy="66800"/>
            </a:xfrm>
            <a:custGeom>
              <a:avLst/>
              <a:gdLst/>
              <a:ahLst/>
              <a:cxnLst/>
              <a:rect l="l" t="t" r="r" b="b"/>
              <a:pathLst>
                <a:path w="3344" h="2672" extrusionOk="0">
                  <a:moveTo>
                    <a:pt x="0" y="1"/>
                  </a:moveTo>
                  <a:lnTo>
                    <a:pt x="0" y="2672"/>
                  </a:lnTo>
                  <a:lnTo>
                    <a:pt x="3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0"/>
            <p:cNvSpPr/>
            <p:nvPr/>
          </p:nvSpPr>
          <p:spPr>
            <a:xfrm>
              <a:off x="7668675" y="3784900"/>
              <a:ext cx="49575" cy="72400"/>
            </a:xfrm>
            <a:custGeom>
              <a:avLst/>
              <a:gdLst/>
              <a:ahLst/>
              <a:cxnLst/>
              <a:rect l="l" t="t" r="r" b="b"/>
              <a:pathLst>
                <a:path w="1983" h="2896" extrusionOk="0">
                  <a:moveTo>
                    <a:pt x="0" y="1"/>
                  </a:moveTo>
                  <a:lnTo>
                    <a:pt x="0" y="2896"/>
                  </a:lnTo>
                  <a:lnTo>
                    <a:pt x="1982" y="914"/>
                  </a:lnTo>
                  <a:cubicBezTo>
                    <a:pt x="1379" y="500"/>
                    <a:pt x="707" y="19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0"/>
            <p:cNvSpPr/>
            <p:nvPr/>
          </p:nvSpPr>
          <p:spPr>
            <a:xfrm>
              <a:off x="7691500" y="3903800"/>
              <a:ext cx="99125" cy="80600"/>
            </a:xfrm>
            <a:custGeom>
              <a:avLst/>
              <a:gdLst/>
              <a:ahLst/>
              <a:cxnLst/>
              <a:rect l="l" t="t" r="r" b="b"/>
              <a:pathLst>
                <a:path w="3965" h="3224" extrusionOk="0">
                  <a:moveTo>
                    <a:pt x="3757" y="1"/>
                  </a:moveTo>
                  <a:lnTo>
                    <a:pt x="1" y="3223"/>
                  </a:lnTo>
                  <a:lnTo>
                    <a:pt x="3964" y="3223"/>
                  </a:lnTo>
                  <a:lnTo>
                    <a:pt x="3964" y="1672"/>
                  </a:lnTo>
                  <a:cubicBezTo>
                    <a:pt x="3964" y="1104"/>
                    <a:pt x="3895" y="535"/>
                    <a:pt x="3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0"/>
            <p:cNvSpPr/>
            <p:nvPr/>
          </p:nvSpPr>
          <p:spPr>
            <a:xfrm>
              <a:off x="7687625" y="3824975"/>
              <a:ext cx="88350" cy="51275"/>
            </a:xfrm>
            <a:custGeom>
              <a:avLst/>
              <a:gdLst/>
              <a:ahLst/>
              <a:cxnLst/>
              <a:rect l="l" t="t" r="r" b="b"/>
              <a:pathLst>
                <a:path w="3534" h="2051" extrusionOk="0">
                  <a:moveTo>
                    <a:pt x="2068" y="0"/>
                  </a:moveTo>
                  <a:lnTo>
                    <a:pt x="1" y="2051"/>
                  </a:lnTo>
                  <a:lnTo>
                    <a:pt x="3533" y="2051"/>
                  </a:lnTo>
                  <a:cubicBezTo>
                    <a:pt x="3257" y="1482"/>
                    <a:pt x="2913" y="931"/>
                    <a:pt x="2499" y="448"/>
                  </a:cubicBezTo>
                  <a:cubicBezTo>
                    <a:pt x="2361" y="293"/>
                    <a:pt x="2206" y="138"/>
                    <a:pt x="2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0"/>
            <p:cNvSpPr/>
            <p:nvPr/>
          </p:nvSpPr>
          <p:spPr>
            <a:xfrm>
              <a:off x="7519600" y="3903800"/>
              <a:ext cx="99125" cy="80600"/>
            </a:xfrm>
            <a:custGeom>
              <a:avLst/>
              <a:gdLst/>
              <a:ahLst/>
              <a:cxnLst/>
              <a:rect l="l" t="t" r="r" b="b"/>
              <a:pathLst>
                <a:path w="3965" h="3224" extrusionOk="0">
                  <a:moveTo>
                    <a:pt x="208" y="1"/>
                  </a:moveTo>
                  <a:cubicBezTo>
                    <a:pt x="70" y="535"/>
                    <a:pt x="1" y="1104"/>
                    <a:pt x="1" y="1672"/>
                  </a:cubicBezTo>
                  <a:lnTo>
                    <a:pt x="1" y="3223"/>
                  </a:lnTo>
                  <a:lnTo>
                    <a:pt x="3964" y="322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0"/>
            <p:cNvSpPr/>
            <p:nvPr/>
          </p:nvSpPr>
          <p:spPr>
            <a:xfrm>
              <a:off x="7676850" y="4014950"/>
              <a:ext cx="113775" cy="90925"/>
            </a:xfrm>
            <a:custGeom>
              <a:avLst/>
              <a:gdLst/>
              <a:ahLst/>
              <a:cxnLst/>
              <a:rect l="l" t="t" r="r" b="b"/>
              <a:pathLst>
                <a:path w="4551" h="3637" extrusionOk="0">
                  <a:moveTo>
                    <a:pt x="4550" y="1"/>
                  </a:moveTo>
                  <a:lnTo>
                    <a:pt x="1" y="3637"/>
                  </a:lnTo>
                  <a:lnTo>
                    <a:pt x="4550" y="3637"/>
                  </a:lnTo>
                  <a:lnTo>
                    <a:pt x="4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0"/>
            <p:cNvSpPr/>
            <p:nvPr/>
          </p:nvSpPr>
          <p:spPr>
            <a:xfrm>
              <a:off x="7519600" y="4014950"/>
              <a:ext cx="114200" cy="90925"/>
            </a:xfrm>
            <a:custGeom>
              <a:avLst/>
              <a:gdLst/>
              <a:ahLst/>
              <a:cxnLst/>
              <a:rect l="l" t="t" r="r" b="b"/>
              <a:pathLst>
                <a:path w="4568" h="3637" extrusionOk="0">
                  <a:moveTo>
                    <a:pt x="1" y="1"/>
                  </a:moveTo>
                  <a:lnTo>
                    <a:pt x="1" y="3637"/>
                  </a:lnTo>
                  <a:lnTo>
                    <a:pt x="4567" y="3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0"/>
            <p:cNvSpPr/>
            <p:nvPr/>
          </p:nvSpPr>
          <p:spPr>
            <a:xfrm>
              <a:off x="7452400" y="3713400"/>
              <a:ext cx="405850" cy="459700"/>
            </a:xfrm>
            <a:custGeom>
              <a:avLst/>
              <a:gdLst/>
              <a:ahLst/>
              <a:cxnLst/>
              <a:rect l="l" t="t" r="r" b="b"/>
              <a:pathLst>
                <a:path w="16234" h="18388" extrusionOk="0">
                  <a:moveTo>
                    <a:pt x="8117" y="1637"/>
                  </a:moveTo>
                  <a:lnTo>
                    <a:pt x="8307" y="1672"/>
                  </a:lnTo>
                  <a:cubicBezTo>
                    <a:pt x="9168" y="1844"/>
                    <a:pt x="9978" y="2137"/>
                    <a:pt x="10719" y="2568"/>
                  </a:cubicBezTo>
                  <a:cubicBezTo>
                    <a:pt x="11477" y="2999"/>
                    <a:pt x="12149" y="3550"/>
                    <a:pt x="12718" y="4205"/>
                  </a:cubicBezTo>
                  <a:cubicBezTo>
                    <a:pt x="13942" y="5618"/>
                    <a:pt x="14614" y="7410"/>
                    <a:pt x="14614" y="9288"/>
                  </a:cubicBezTo>
                  <a:lnTo>
                    <a:pt x="14614" y="16767"/>
                  </a:lnTo>
                  <a:lnTo>
                    <a:pt x="1620" y="16767"/>
                  </a:lnTo>
                  <a:lnTo>
                    <a:pt x="1620" y="9288"/>
                  </a:lnTo>
                  <a:cubicBezTo>
                    <a:pt x="1620" y="7410"/>
                    <a:pt x="2292" y="5618"/>
                    <a:pt x="3516" y="4205"/>
                  </a:cubicBezTo>
                  <a:cubicBezTo>
                    <a:pt x="4085" y="3550"/>
                    <a:pt x="4740" y="2999"/>
                    <a:pt x="5498" y="2568"/>
                  </a:cubicBezTo>
                  <a:cubicBezTo>
                    <a:pt x="6256" y="2137"/>
                    <a:pt x="7066" y="1844"/>
                    <a:pt x="7910" y="1672"/>
                  </a:cubicBezTo>
                  <a:lnTo>
                    <a:pt x="8117" y="1637"/>
                  </a:lnTo>
                  <a:close/>
                  <a:moveTo>
                    <a:pt x="8117" y="0"/>
                  </a:moveTo>
                  <a:lnTo>
                    <a:pt x="8031" y="17"/>
                  </a:lnTo>
                  <a:cubicBezTo>
                    <a:pt x="5808" y="345"/>
                    <a:pt x="3774" y="1448"/>
                    <a:pt x="2292" y="3154"/>
                  </a:cubicBezTo>
                  <a:cubicBezTo>
                    <a:pt x="810" y="4860"/>
                    <a:pt x="1" y="7031"/>
                    <a:pt x="1" y="9288"/>
                  </a:cubicBezTo>
                  <a:lnTo>
                    <a:pt x="1" y="18387"/>
                  </a:lnTo>
                  <a:lnTo>
                    <a:pt x="16234" y="18387"/>
                  </a:lnTo>
                  <a:lnTo>
                    <a:pt x="16234" y="9288"/>
                  </a:lnTo>
                  <a:cubicBezTo>
                    <a:pt x="16234" y="7031"/>
                    <a:pt x="15406" y="4860"/>
                    <a:pt x="13942" y="3154"/>
                  </a:cubicBezTo>
                  <a:cubicBezTo>
                    <a:pt x="12460" y="1448"/>
                    <a:pt x="10426" y="345"/>
                    <a:pt x="8186" y="17"/>
                  </a:cubicBezTo>
                  <a:lnTo>
                    <a:pt x="8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80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58" name="Google Shape;1758;p80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0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80"/>
          <p:cNvSpPr/>
          <p:nvPr/>
        </p:nvSpPr>
        <p:spPr>
          <a:xfrm flipH="1">
            <a:off x="4685164" y="3709201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80"/>
          <p:cNvSpPr/>
          <p:nvPr/>
        </p:nvSpPr>
        <p:spPr>
          <a:xfrm flipH="1">
            <a:off x="4934573" y="4147069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80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80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white tree with stars on it&#10;&#10;Description automatically generated">
            <a:extLst>
              <a:ext uri="{FF2B5EF4-FFF2-40B4-BE49-F238E27FC236}">
                <a16:creationId xmlns:a16="http://schemas.microsoft.com/office/drawing/2014/main" id="{D1BE6971-CB01-8788-8B6A-A86232AF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23" y="1314135"/>
            <a:ext cx="2457444" cy="2457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2"/>
          <p:cNvSpPr/>
          <p:nvPr/>
        </p:nvSpPr>
        <p:spPr>
          <a:xfrm>
            <a:off x="2706663" y="1580475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endParaRPr sz="2000" b="1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14" name="Google Shape;1514;p72"/>
          <p:cNvSpPr/>
          <p:nvPr/>
        </p:nvSpPr>
        <p:spPr>
          <a:xfrm>
            <a:off x="2706663" y="3866488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15" name="Google Shape;1515;p72"/>
          <p:cNvSpPr/>
          <p:nvPr/>
        </p:nvSpPr>
        <p:spPr>
          <a:xfrm>
            <a:off x="5928825" y="1580475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3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17" name="Google Shape;1517;p72"/>
          <p:cNvSpPr/>
          <p:nvPr/>
        </p:nvSpPr>
        <p:spPr>
          <a:xfrm>
            <a:off x="5928825" y="3866488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4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18" name="Google Shape;1518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Λειτουργίες</a:t>
            </a:r>
            <a:endParaRPr dirty="0"/>
          </a:p>
        </p:txBody>
      </p:sp>
      <p:sp>
        <p:nvSpPr>
          <p:cNvPr id="1519" name="Google Shape;1519;p72"/>
          <p:cNvSpPr/>
          <p:nvPr/>
        </p:nvSpPr>
        <p:spPr>
          <a:xfrm rot="-527208">
            <a:off x="3304237" y="1895478"/>
            <a:ext cx="2648265" cy="2389055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72"/>
          <p:cNvSpPr txBox="1"/>
          <p:nvPr/>
        </p:nvSpPr>
        <p:spPr>
          <a:xfrm>
            <a:off x="714600" y="1521744"/>
            <a:ext cx="1833000" cy="4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Επιλογή Κατηγορίας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21" name="Google Shape;1521;p72"/>
          <p:cNvSpPr txBox="1"/>
          <p:nvPr/>
        </p:nvSpPr>
        <p:spPr>
          <a:xfrm>
            <a:off x="721841" y="2014084"/>
            <a:ext cx="2099414" cy="100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Προβολή δεδομένων ανάλογα με τον πίνακα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72"/>
          <p:cNvSpPr txBox="1"/>
          <p:nvPr/>
        </p:nvSpPr>
        <p:spPr>
          <a:xfrm>
            <a:off x="683052" y="3467431"/>
            <a:ext cx="1833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Αναζήτηση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25" name="Google Shape;1525;p72"/>
          <p:cNvSpPr txBox="1"/>
          <p:nvPr/>
        </p:nvSpPr>
        <p:spPr>
          <a:xfrm>
            <a:off x="683051" y="3702931"/>
            <a:ext cx="1981275" cy="109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Προβολή δεδομένων ανάλογα με το όνομα 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72"/>
          <p:cNvSpPr txBox="1"/>
          <p:nvPr/>
        </p:nvSpPr>
        <p:spPr>
          <a:xfrm>
            <a:off x="6596700" y="1425150"/>
            <a:ext cx="1833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Εισαγωγή Δεδομένων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27" name="Google Shape;1527;p72"/>
          <p:cNvSpPr txBox="1"/>
          <p:nvPr/>
        </p:nvSpPr>
        <p:spPr>
          <a:xfrm>
            <a:off x="6591300" y="1756625"/>
            <a:ext cx="18528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Προοσθήκη νέων στοιχειών σε συγκεκριμένη κστηγορία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72"/>
          <p:cNvSpPr txBox="1"/>
          <p:nvPr/>
        </p:nvSpPr>
        <p:spPr>
          <a:xfrm>
            <a:off x="6594000" y="3532113"/>
            <a:ext cx="1833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Διαγραφή στοιχείων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31" name="Google Shape;1531;p72"/>
          <p:cNvSpPr txBox="1"/>
          <p:nvPr/>
        </p:nvSpPr>
        <p:spPr>
          <a:xfrm>
            <a:off x="6591300" y="3900086"/>
            <a:ext cx="183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Ιδιότητα μόνο του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2" name="Google Shape;1532;p72"/>
          <p:cNvCxnSpPr>
            <a:stCxn id="1512" idx="6"/>
          </p:cNvCxnSpPr>
          <p:nvPr/>
        </p:nvCxnSpPr>
        <p:spPr>
          <a:xfrm>
            <a:off x="3220863" y="1837575"/>
            <a:ext cx="1111800" cy="531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3" name="Google Shape;1533;p72"/>
          <p:cNvCxnSpPr>
            <a:stCxn id="1515" idx="2"/>
          </p:cNvCxnSpPr>
          <p:nvPr/>
        </p:nvCxnSpPr>
        <p:spPr>
          <a:xfrm flipH="1">
            <a:off x="5636325" y="1837575"/>
            <a:ext cx="292500" cy="198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5" name="Google Shape;1535;p72"/>
          <p:cNvCxnSpPr>
            <a:stCxn id="1514" idx="6"/>
          </p:cNvCxnSpPr>
          <p:nvPr/>
        </p:nvCxnSpPr>
        <p:spPr>
          <a:xfrm rot="10800000" flipH="1">
            <a:off x="3220863" y="3420988"/>
            <a:ext cx="1345800" cy="702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7" name="Google Shape;1537;p72"/>
          <p:cNvCxnSpPr>
            <a:stCxn id="1517" idx="2"/>
          </p:cNvCxnSpPr>
          <p:nvPr/>
        </p:nvCxnSpPr>
        <p:spPr>
          <a:xfrm rot="10800000">
            <a:off x="4548525" y="4077388"/>
            <a:ext cx="1380300" cy="46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B874B-4AEA-6CBA-2F1D-72954BB59D64}"/>
              </a:ext>
            </a:extLst>
          </p:cNvPr>
          <p:cNvSpPr txBox="1"/>
          <p:nvPr/>
        </p:nvSpPr>
        <p:spPr>
          <a:xfrm>
            <a:off x="2750344" y="0"/>
            <a:ext cx="323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Domine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User Interface</a:t>
            </a:r>
            <a:endParaRPr lang="el-GR" sz="2800" dirty="0">
              <a:solidFill>
                <a:schemeClr val="accent6"/>
              </a:solidFill>
              <a:latin typeface="Domine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4923F-D7E7-6709-013F-326033B23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4" t="13792" r="36719" b="41874"/>
          <a:stretch/>
        </p:blipFill>
        <p:spPr bwMode="auto">
          <a:xfrm>
            <a:off x="422675" y="483066"/>
            <a:ext cx="2505413" cy="19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C19749-199E-E38A-9C57-388E04479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4" b="20386"/>
          <a:stretch/>
        </p:blipFill>
        <p:spPr bwMode="auto">
          <a:xfrm>
            <a:off x="3448053" y="483066"/>
            <a:ext cx="2166936" cy="19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D7738B-4D85-99F5-876E-3B4B2E056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1" b="16757"/>
          <a:stretch/>
        </p:blipFill>
        <p:spPr bwMode="auto">
          <a:xfrm>
            <a:off x="364333" y="2597485"/>
            <a:ext cx="5250656" cy="250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F5DE03E-176B-8041-6FF0-C3C0D62EB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9246" r="25932" b="9537"/>
          <a:stretch/>
        </p:blipFill>
        <p:spPr bwMode="auto">
          <a:xfrm>
            <a:off x="6215914" y="483066"/>
            <a:ext cx="2574130" cy="417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2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5542825D-A8AD-43FA-2A9A-C83041FC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2" y="469502"/>
            <a:ext cx="7939015" cy="4204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813C-B640-5FE5-5D90-B95548EE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Ευχαριστούμε!</a:t>
            </a:r>
          </a:p>
        </p:txBody>
      </p:sp>
    </p:spTree>
    <p:extLst>
      <p:ext uri="{BB962C8B-B14F-4D97-AF65-F5344CB8AC3E}">
        <p14:creationId xmlns:p14="http://schemas.microsoft.com/office/powerpoint/2010/main" val="2159654855"/>
      </p:ext>
    </p:extLst>
  </p:cSld>
  <p:clrMapOvr>
    <a:masterClrMapping/>
  </p:clrMapOvr>
</p:sld>
</file>

<file path=ppt/theme/theme1.xml><?xml version="1.0" encoding="utf-8"?>
<a:theme xmlns:a="http://schemas.openxmlformats.org/drawingml/2006/main" name="Middle Earth Fantasy Day by Slidesgo">
  <a:themeElements>
    <a:clrScheme name="Simple Light">
      <a:dk1>
        <a:srgbClr val="2A1F1A"/>
      </a:dk1>
      <a:lt1>
        <a:srgbClr val="F4B0A6"/>
      </a:lt1>
      <a:dk2>
        <a:srgbClr val="EE6A4F"/>
      </a:dk2>
      <a:lt2>
        <a:srgbClr val="FA9B54"/>
      </a:lt2>
      <a:accent1>
        <a:srgbClr val="FCC76D"/>
      </a:accent1>
      <a:accent2>
        <a:srgbClr val="FDD1BD"/>
      </a:accent2>
      <a:accent3>
        <a:srgbClr val="6B4A2A"/>
      </a:accent3>
      <a:accent4>
        <a:srgbClr val="4F281A"/>
      </a:accent4>
      <a:accent5>
        <a:srgbClr val="4F281A"/>
      </a:accent5>
      <a:accent6>
        <a:srgbClr val="2D2217"/>
      </a:accent6>
      <a:hlink>
        <a:srgbClr val="2A1F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134</Words>
  <Application>Microsoft Office PowerPoint</Application>
  <PresentationFormat>On-screen Show (16:9)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Domine</vt:lpstr>
      <vt:lpstr>Bebas Neue</vt:lpstr>
      <vt:lpstr>Tekton Pro</vt:lpstr>
      <vt:lpstr>Arial</vt:lpstr>
      <vt:lpstr>Roboto</vt:lpstr>
      <vt:lpstr>Middle Earth Fantasy Day by Slidesgo</vt:lpstr>
      <vt:lpstr>The Lord of the Rings DB</vt:lpstr>
      <vt:lpstr>Σκοπός – Λόγος Ύπαρξης Βάσης </vt:lpstr>
      <vt:lpstr>Employee</vt:lpstr>
      <vt:lpstr>Λειτουργίες</vt:lpstr>
      <vt:lpstr>PowerPoint Presentation</vt:lpstr>
      <vt:lpstr>PowerPoint Presentation</vt:lpstr>
      <vt:lpstr>Ευχαριστούμε!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Αννα Τσιτσανου</cp:lastModifiedBy>
  <cp:revision>4</cp:revision>
  <dcterms:modified xsi:type="dcterms:W3CDTF">2024-01-08T20:34:02Z</dcterms:modified>
</cp:coreProperties>
</file>