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</p:sldIdLst>
  <p:sldSz cy="6858000" cx="9144000"/>
  <p:notesSz cx="6858000" cy="9144000"/>
  <p:embeddedFontLst>
    <p:embeddedFont>
      <p:font typeface="Montserrat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4" roundtripDataSignature="AMtx7mih8PeuYAo7DdKcd3rtD8LJqbrB6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361CD7-2C43-4A64-8FCE-E659CD2C68BB}">
  <a:tblStyle styleId="{B7361CD7-2C43-4A64-8FCE-E659CD2C68B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 b="off" i="off"/>
      <a:tcStyle>
        <a:fill>
          <a:solidFill>
            <a:srgbClr val="EEF0EF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EEF0EF"/>
          </a:solidFill>
        </a:fill>
      </a:tcStyle>
    </a:band1V>
    <a:band2V>
      <a:tcTxStyle b="off" i="off"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Montserrat-bold.fntdata"/><Relationship Id="rId10" Type="http://schemas.openxmlformats.org/officeDocument/2006/relationships/font" Target="fonts/Montserrat-regular.fntdata"/><Relationship Id="rId13" Type="http://schemas.openxmlformats.org/officeDocument/2006/relationships/font" Target="fonts/Montserrat-boldItalic.fntdata"/><Relationship Id="rId12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4" Type="http://customschemas.google.com/relationships/presentationmetadata" Target="meta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  <a:defRPr sz="5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6" name="Google Shape;16;p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9" name="Google Shape;19;p5"/>
          <p:cNvCxnSpPr/>
          <p:nvPr/>
        </p:nvCxnSpPr>
        <p:spPr>
          <a:xfrm>
            <a:off x="685800" y="3398520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5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5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6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6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2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Arial"/>
              <a:buNone/>
              <a:defRPr b="0" sz="48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7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7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7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32" name="Google Shape;32;p7"/>
          <p:cNvCxnSpPr/>
          <p:nvPr/>
        </p:nvCxnSpPr>
        <p:spPr>
          <a:xfrm>
            <a:off x="731520" y="4599432"/>
            <a:ext cx="7848600" cy="1588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8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8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8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8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8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9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9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9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9" name="Google Shape;49;p9"/>
          <p:cNvCxnSpPr/>
          <p:nvPr/>
        </p:nvCxnSpPr>
        <p:spPr>
          <a:xfrm rot="5400000">
            <a:off x="2217817" y="4045823"/>
            <a:ext cx="4709160" cy="794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0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132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62" name="Google Shape;62;p12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3" name="Google Shape;63;p12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66" name="Google Shape;66;p12"/>
          <p:cNvCxnSpPr/>
          <p:nvPr/>
        </p:nvCxnSpPr>
        <p:spPr>
          <a:xfrm rot="5400000">
            <a:off x="-13116" y="3580206"/>
            <a:ext cx="5577840" cy="1588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3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431"/>
              </a:srgbClr>
            </a:outerShdw>
          </a:effectLst>
        </p:spPr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13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814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0000"/>
              </a:lnSpc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4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4"/>
          <p:cNvSpPr txBox="1"/>
          <p:nvPr>
            <p:ph idx="10" type="dt"/>
          </p:nvPr>
        </p:nvSpPr>
        <p:spPr>
          <a:xfrm>
            <a:off x="457200" y="18288"/>
            <a:ext cx="28956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"/>
          <p:cNvSpPr txBox="1"/>
          <p:nvPr>
            <p:ph idx="11" type="ftr"/>
          </p:nvPr>
        </p:nvSpPr>
        <p:spPr>
          <a:xfrm>
            <a:off x="3429000" y="18288"/>
            <a:ext cx="4114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4"/>
          <p:cNvSpPr txBox="1"/>
          <p:nvPr>
            <p:ph idx="12" type="sldNum"/>
          </p:nvPr>
        </p:nvSpPr>
        <p:spPr>
          <a:xfrm>
            <a:off x="7620000" y="18288"/>
            <a:ext cx="1066800" cy="3291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www.youtube.com/shorts/tXSUpIWJu00" TargetMode="External"/><Relationship Id="rId4" Type="http://schemas.openxmlformats.org/officeDocument/2006/relationships/hyperlink" Target="https://wyss.harvard.edu/news/the-tentacle-bot/" TargetMode="External"/><Relationship Id="rId5" Type="http://schemas.openxmlformats.org/officeDocument/2006/relationships/image" Target="../media/image3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lang="en-US"/>
              <a:t>Tentacar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498925" y="3520575"/>
            <a:ext cx="3789600" cy="26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27"/>
              <a:buNone/>
            </a:pPr>
            <a:r>
              <a:rPr lang="en-US" sz="1679"/>
              <a:t>AUTHORS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679"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7"/>
              <a:buNone/>
            </a:pPr>
            <a:r>
              <a:rPr lang="en-US" sz="1679"/>
              <a:t>#Adrián Margarit 1665218 (Test Lead)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rPr lang="en-US" sz="1679"/>
              <a:t>#Biel Alavedra 1666110 (SW Lead)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rPr lang="en-US" sz="1679"/>
              <a:t>#</a:t>
            </a:r>
            <a:r>
              <a:rPr lang="en-US" sz="1679"/>
              <a:t>Mikhail Peskov 1534227 (HW Lead)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rPr lang="en-US" sz="1679"/>
              <a:t>#Lucas Aviñó 1566876 (3D lead)</a:t>
            </a:r>
            <a:endParaRPr sz="1800"/>
          </a:p>
          <a:p>
            <a:pPr indent="0" lvl="0" marL="0" rtl="0" algn="l">
              <a:lnSpc>
                <a:spcPct val="80000"/>
              </a:lnSpc>
              <a:spcBef>
                <a:spcPts val="336"/>
              </a:spcBef>
              <a:spcAft>
                <a:spcPts val="0"/>
              </a:spcAft>
              <a:buSzPts val="1428"/>
              <a:buNone/>
            </a:pPr>
            <a:r>
              <a:t/>
            </a:r>
            <a:endParaRPr sz="1679"/>
          </a:p>
        </p:txBody>
      </p:sp>
      <p:pic>
        <p:nvPicPr>
          <p:cNvPr id="92" name="Google Shape;9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71302" y="6124050"/>
            <a:ext cx="3007964" cy="5408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38337" y="881889"/>
            <a:ext cx="2196064" cy="2196064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4250155" y="3520567"/>
            <a:ext cx="46290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lang="en-US" sz="2400">
                <a:solidFill>
                  <a:srgbClr val="55556F"/>
                </a:solidFill>
              </a:rPr>
              <a:t>Tentacar es tracta d’un cotxe automàtic que té enganxat un tentacle robòtic per tal d’agafar objectes del terra, a partir d’aquí pot tenir </a:t>
            </a:r>
            <a:r>
              <a:rPr lang="en-US" sz="2400">
                <a:solidFill>
                  <a:srgbClr val="55556F"/>
                </a:solidFill>
              </a:rPr>
              <a:t>diferents</a:t>
            </a:r>
            <a:r>
              <a:rPr lang="en-US" sz="2400">
                <a:solidFill>
                  <a:srgbClr val="55556F"/>
                </a:solidFill>
              </a:rPr>
              <a:t> funcionalitats</a:t>
            </a:r>
            <a:endParaRPr b="0" i="0" sz="2400" u="none" cap="none" strike="noStrike">
              <a:solidFill>
                <a:srgbClr val="55556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104192" y="6124050"/>
            <a:ext cx="7504186" cy="733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ROBÒTICA, LLENGUATGE I PLANIFICACIÓ – ENGINYERIA INFORMÀTICA - UAB</a:t>
            </a:r>
            <a:endParaRPr b="0" i="0" sz="1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 rot="-501">
            <a:off x="503802" y="44627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/>
              <a:t>TENTACAR</a:t>
            </a:r>
            <a:endParaRPr/>
          </a:p>
        </p:txBody>
      </p:sp>
      <p:graphicFrame>
        <p:nvGraphicFramePr>
          <p:cNvPr id="101" name="Google Shape;101;p2"/>
          <p:cNvGraphicFramePr/>
          <p:nvPr/>
        </p:nvGraphicFramePr>
        <p:xfrm>
          <a:off x="503945" y="15450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{B7361CD7-2C43-4A64-8FCE-E659CD2C68BB}</a:tableStyleId>
              </a:tblPr>
              <a:tblGrid>
                <a:gridCol w="4195950"/>
                <a:gridCol w="947750"/>
                <a:gridCol w="1404100"/>
                <a:gridCol w="1472625"/>
              </a:tblGrid>
              <a:tr h="2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Component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Units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Price/unit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/>
                        <a:t>Budget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22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solidFill>
                          <a:schemeClr val="accent6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400">
                <a:tc gridSpan="3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TOTAL: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R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1" sz="18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12700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67711" y="2404242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lang="en-US" sz="3200"/>
              <a:t>Other relevant links</a:t>
            </a:r>
            <a:endParaRPr sz="3200"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67700" y="3471050"/>
            <a:ext cx="8229600" cy="26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 u="sng">
                <a:solidFill>
                  <a:schemeClr val="hlink"/>
                </a:solidFill>
                <a:hlinkClick r:id="rId3"/>
              </a:rPr>
              <a:t>Demostració tentacle</a:t>
            </a:r>
            <a:r>
              <a:rPr lang="en-US"/>
              <a:t> - sobretot segon 0:42 del vídeo</a:t>
            </a:r>
            <a:endParaRPr/>
          </a:p>
          <a:p>
            <a:pPr indent="-53338" lvl="0" marL="18288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/>
          </a:p>
        </p:txBody>
      </p:sp>
      <p:sp>
        <p:nvSpPr>
          <p:cNvPr id="108" name="Google Shape;108;p3"/>
          <p:cNvSpPr txBox="1"/>
          <p:nvPr/>
        </p:nvSpPr>
        <p:spPr>
          <a:xfrm>
            <a:off x="467711" y="627993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7647"/>
              <a:buFont typeface="Arial"/>
              <a:buNone/>
            </a:pPr>
            <a:r>
              <a:rPr b="0" i="0" lang="en-U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Internet project in which my robot is inspired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551250" y="1840625"/>
            <a:ext cx="6988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tentacle bot</a:t>
            </a:r>
            <a:endParaRPr/>
          </a:p>
        </p:txBody>
      </p:sp>
      <p:pic>
        <p:nvPicPr>
          <p:cNvPr id="110" name="Google Shape;110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6136" y="1320950"/>
            <a:ext cx="3521114" cy="17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2017-02-15T08:09:33Z</dcterms:created>
  <dc:creator>Fernando Vilariño</dc:creator>
</cp:coreProperties>
</file>