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0" r:id="rId15"/>
    <p:sldId id="271" r:id="rId16"/>
    <p:sldId id="276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71B3609-DA49-4F69-BA42-9740007DB73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40E2A23-C840-4BFD-AEC7-363B18A181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bytearray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bool" TargetMode="External"/><Relationship Id="rId2" Type="http://schemas.openxmlformats.org/officeDocument/2006/relationships/hyperlink" Target="https://www.programiz.com/python-programming/methods/built-in/a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bin" TargetMode="External"/><Relationship Id="rId5" Type="http://schemas.openxmlformats.org/officeDocument/2006/relationships/hyperlink" Target="https://www.programiz.com/python-programming/methods/built-in/ascii" TargetMode="External"/><Relationship Id="rId10" Type="http://schemas.openxmlformats.org/officeDocument/2006/relationships/hyperlink" Target="https://www.programiz.com/python-programming/methods/built-in/bytes" TargetMode="External"/><Relationship Id="rId4" Type="http://schemas.openxmlformats.org/officeDocument/2006/relationships/hyperlink" Target="https://www.programiz.com/python-programming/methods/built-in/all" TargetMode="External"/><Relationship Id="rId9" Type="http://schemas.openxmlformats.org/officeDocument/2006/relationships/hyperlink" Target="https://www.programiz.com/python-programming/methods/built-in/callabl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dir" TargetMode="External"/><Relationship Id="rId3" Type="http://schemas.openxmlformats.org/officeDocument/2006/relationships/hyperlink" Target="https://www.programiz.com/python-programming/methods/built-in/compile" TargetMode="External"/><Relationship Id="rId7" Type="http://schemas.openxmlformats.org/officeDocument/2006/relationships/hyperlink" Target="https://www.programiz.com/python-programming/methods/built-in/dict" TargetMode="External"/><Relationship Id="rId2" Type="http://schemas.openxmlformats.org/officeDocument/2006/relationships/hyperlink" Target="https://www.programiz.com/python-programming/methods/built-in/c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delattr" TargetMode="External"/><Relationship Id="rId5" Type="http://schemas.openxmlformats.org/officeDocument/2006/relationships/hyperlink" Target="https://www.programiz.com/python-programming/methods/built-in/complex" TargetMode="External"/><Relationship Id="rId4" Type="http://schemas.openxmlformats.org/officeDocument/2006/relationships/hyperlink" Target="https://www.programiz.com/python-programming/methods/built-in/classmetho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format" TargetMode="External"/><Relationship Id="rId3" Type="http://schemas.openxmlformats.org/officeDocument/2006/relationships/hyperlink" Target="https://www.programiz.com/python-programming/methods/built-in/enumerate" TargetMode="External"/><Relationship Id="rId7" Type="http://schemas.openxmlformats.org/officeDocument/2006/relationships/hyperlink" Target="https://www.programiz.com/python-programming/methods/built-in/float" TargetMode="External"/><Relationship Id="rId2" Type="http://schemas.openxmlformats.org/officeDocument/2006/relationships/hyperlink" Target="https://www.programiz.com/python-programming/methods/built-in/divm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eval" TargetMode="External"/><Relationship Id="rId5" Type="http://schemas.openxmlformats.org/officeDocument/2006/relationships/hyperlink" Target="https://www.programiz.com/python-programming/methods/built-in/filter" TargetMode="External"/><Relationship Id="rId4" Type="http://schemas.openxmlformats.org/officeDocument/2006/relationships/hyperlink" Target="https://www.programiz.com/python-programming/methods/built-in/staticmetho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user-defined-function" TargetMode="External"/><Relationship Id="rId2" Type="http://schemas.openxmlformats.org/officeDocument/2006/relationships/hyperlink" Target="https://www.programiz.com/python-programming/built-in-fun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6-14 at 12.42.32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477000"/>
          </a:xfrm>
        </p:spPr>
      </p:pic>
      <p:sp>
        <p:nvSpPr>
          <p:cNvPr id="5" name="TextBox 4"/>
          <p:cNvSpPr txBox="1"/>
          <p:nvPr/>
        </p:nvSpPr>
        <p:spPr>
          <a:xfrm flipH="1">
            <a:off x="914399" y="3276600"/>
            <a:ext cx="36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</a:t>
            </a:r>
            <a:r>
              <a:rPr lang="en-US" b="1" dirty="0" smtClean="0"/>
              <a:t>: Pooja </a:t>
            </a:r>
            <a:r>
              <a:rPr lang="en-US" b="1" dirty="0" err="1" smtClean="0"/>
              <a:t>Mishra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Python abs()</a:t>
            </a:r>
            <a:endParaRPr lang="en-US" dirty="0"/>
          </a:p>
          <a:p>
            <a:r>
              <a:rPr lang="en-US" dirty="0"/>
              <a:t>returns absolute value of a number</a:t>
            </a:r>
          </a:p>
          <a:p>
            <a:r>
              <a:rPr lang="en-US" dirty="0">
                <a:hlinkClick r:id="rId3"/>
              </a:rPr>
              <a:t>Python any() function</a:t>
            </a:r>
            <a:endParaRPr lang="en-US" dirty="0"/>
          </a:p>
          <a:p>
            <a:r>
              <a:rPr lang="en-US" dirty="0"/>
              <a:t>Checks if any Element of an </a:t>
            </a:r>
            <a:r>
              <a:rPr lang="en-US" dirty="0" err="1"/>
              <a:t>Iterable</a:t>
            </a:r>
            <a:r>
              <a:rPr lang="en-US" dirty="0"/>
              <a:t> is True</a:t>
            </a:r>
          </a:p>
          <a:p>
            <a:r>
              <a:rPr lang="en-US" dirty="0">
                <a:hlinkClick r:id="rId4"/>
              </a:rPr>
              <a:t>Python all()</a:t>
            </a:r>
            <a:endParaRPr lang="en-US" dirty="0"/>
          </a:p>
          <a:p>
            <a:r>
              <a:rPr lang="en-US" dirty="0"/>
              <a:t>returns true when all elements in </a:t>
            </a:r>
            <a:r>
              <a:rPr lang="en-US" dirty="0" err="1"/>
              <a:t>iterable</a:t>
            </a:r>
            <a:r>
              <a:rPr lang="en-US" dirty="0"/>
              <a:t> is true</a:t>
            </a:r>
          </a:p>
          <a:p>
            <a:r>
              <a:rPr lang="en-US" dirty="0">
                <a:hlinkClick r:id="rId5"/>
              </a:rPr>
              <a:t>Python </a:t>
            </a:r>
            <a:r>
              <a:rPr lang="en-US" dirty="0" err="1">
                <a:hlinkClick r:id="rId5"/>
              </a:rPr>
              <a:t>ascii</a:t>
            </a:r>
            <a:r>
              <a:rPr lang="en-US" dirty="0">
                <a:hlinkClick r:id="rId5"/>
              </a:rPr>
              <a:t>()</a:t>
            </a:r>
            <a:endParaRPr lang="en-US" dirty="0"/>
          </a:p>
          <a:p>
            <a:r>
              <a:rPr lang="en-US" dirty="0"/>
              <a:t>Returns String Containing Printable Representation</a:t>
            </a:r>
          </a:p>
          <a:p>
            <a:r>
              <a:rPr lang="en-US" dirty="0">
                <a:hlinkClick r:id="rId6"/>
              </a:rPr>
              <a:t>Python bin()</a:t>
            </a:r>
            <a:endParaRPr lang="en-US" dirty="0"/>
          </a:p>
          <a:p>
            <a:r>
              <a:rPr lang="en-US" dirty="0"/>
              <a:t>converts integer to binary string</a:t>
            </a:r>
          </a:p>
          <a:p>
            <a:r>
              <a:rPr lang="en-US" dirty="0">
                <a:hlinkClick r:id="rId7"/>
              </a:rPr>
              <a:t>Python </a:t>
            </a:r>
            <a:r>
              <a:rPr lang="en-US" dirty="0" err="1">
                <a:hlinkClick r:id="rId7"/>
              </a:rPr>
              <a:t>bool</a:t>
            </a:r>
            <a:r>
              <a:rPr lang="en-US" dirty="0">
                <a:hlinkClick r:id="rId7"/>
              </a:rPr>
              <a:t>()</a:t>
            </a:r>
            <a:endParaRPr lang="en-US" dirty="0"/>
          </a:p>
          <a:p>
            <a:r>
              <a:rPr lang="en-US" dirty="0"/>
              <a:t>Converts a Value to Boolean</a:t>
            </a:r>
          </a:p>
          <a:p>
            <a:r>
              <a:rPr lang="en-US" dirty="0">
                <a:hlinkClick r:id="rId8"/>
              </a:rPr>
              <a:t>Python </a:t>
            </a:r>
            <a:r>
              <a:rPr lang="en-US" dirty="0" err="1">
                <a:hlinkClick r:id="rId8"/>
              </a:rPr>
              <a:t>bytearray</a:t>
            </a:r>
            <a:r>
              <a:rPr lang="en-US" dirty="0">
                <a:hlinkClick r:id="rId8"/>
              </a:rPr>
              <a:t>()</a:t>
            </a:r>
            <a:endParaRPr lang="en-US" dirty="0"/>
          </a:p>
          <a:p>
            <a:r>
              <a:rPr lang="en-US" dirty="0"/>
              <a:t>returns array of given byte size</a:t>
            </a:r>
          </a:p>
          <a:p>
            <a:r>
              <a:rPr lang="en-US" dirty="0">
                <a:hlinkClick r:id="rId9"/>
              </a:rPr>
              <a:t>Python callable()</a:t>
            </a:r>
            <a:endParaRPr lang="en-US" dirty="0"/>
          </a:p>
          <a:p>
            <a:r>
              <a:rPr lang="en-US" dirty="0"/>
              <a:t>Checks if the Object is Callable</a:t>
            </a:r>
          </a:p>
          <a:p>
            <a:r>
              <a:rPr lang="en-US" dirty="0">
                <a:hlinkClick r:id="rId10"/>
              </a:rPr>
              <a:t>Python bytes()</a:t>
            </a:r>
            <a:endParaRPr lang="en-US" dirty="0"/>
          </a:p>
          <a:p>
            <a:r>
              <a:rPr lang="en-US" dirty="0"/>
              <a:t>returns immutable bytes </a:t>
            </a:r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Python </a:t>
            </a:r>
            <a:r>
              <a:rPr lang="en-US" dirty="0" err="1" smtClean="0">
                <a:hlinkClick r:id="rId2"/>
              </a:rPr>
              <a:t>chr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r>
              <a:rPr lang="en-US" dirty="0" smtClean="0"/>
              <a:t>Returns a Character (a string) from an Integer</a:t>
            </a:r>
          </a:p>
          <a:p>
            <a:r>
              <a:rPr lang="en-US" dirty="0" smtClean="0">
                <a:hlinkClick r:id="rId3"/>
              </a:rPr>
              <a:t>Python compile()</a:t>
            </a:r>
            <a:endParaRPr lang="en-US" dirty="0" smtClean="0"/>
          </a:p>
          <a:p>
            <a:r>
              <a:rPr lang="en-US" dirty="0" smtClean="0"/>
              <a:t>Returns a Python code object</a:t>
            </a:r>
          </a:p>
          <a:p>
            <a:r>
              <a:rPr lang="en-US" dirty="0" smtClean="0">
                <a:hlinkClick r:id="rId4"/>
              </a:rPr>
              <a:t>Python </a:t>
            </a:r>
            <a:r>
              <a:rPr lang="en-US" dirty="0" err="1" smtClean="0">
                <a:hlinkClick r:id="rId4"/>
              </a:rPr>
              <a:t>classmethod</a:t>
            </a:r>
            <a:r>
              <a:rPr lang="en-US" dirty="0" smtClean="0">
                <a:hlinkClick r:id="rId4"/>
              </a:rPr>
              <a:t>()</a:t>
            </a:r>
            <a:endParaRPr lang="en-US" dirty="0" smtClean="0"/>
          </a:p>
          <a:p>
            <a:r>
              <a:rPr lang="en-US" dirty="0" smtClean="0"/>
              <a:t>returns class method for given function</a:t>
            </a:r>
          </a:p>
          <a:p>
            <a:r>
              <a:rPr lang="en-US" dirty="0" smtClean="0">
                <a:hlinkClick r:id="rId5"/>
              </a:rPr>
              <a:t>Python complex()</a:t>
            </a:r>
            <a:endParaRPr lang="en-US" dirty="0" smtClean="0"/>
          </a:p>
          <a:p>
            <a:r>
              <a:rPr lang="en-US" dirty="0" smtClean="0"/>
              <a:t>Creates a Complex Number</a:t>
            </a:r>
          </a:p>
          <a:p>
            <a:r>
              <a:rPr lang="en-US" dirty="0" smtClean="0">
                <a:hlinkClick r:id="rId6"/>
              </a:rPr>
              <a:t>Python </a:t>
            </a:r>
            <a:r>
              <a:rPr lang="en-US" dirty="0" err="1" smtClean="0">
                <a:hlinkClick r:id="rId6"/>
              </a:rPr>
              <a:t>delattr</a:t>
            </a:r>
            <a:r>
              <a:rPr lang="en-US" dirty="0" smtClean="0">
                <a:hlinkClick r:id="rId6"/>
              </a:rPr>
              <a:t>()</a:t>
            </a:r>
            <a:endParaRPr lang="en-US" dirty="0" smtClean="0"/>
          </a:p>
          <a:p>
            <a:r>
              <a:rPr lang="en-US" dirty="0" smtClean="0"/>
              <a:t>Deletes Attribute From the Object</a:t>
            </a:r>
          </a:p>
          <a:p>
            <a:r>
              <a:rPr lang="en-US" dirty="0" smtClean="0">
                <a:hlinkClick r:id="rId7"/>
              </a:rPr>
              <a:t>Python </a:t>
            </a:r>
            <a:r>
              <a:rPr lang="en-US" dirty="0" err="1" smtClean="0">
                <a:hlinkClick r:id="rId7"/>
              </a:rPr>
              <a:t>dict</a:t>
            </a:r>
            <a:r>
              <a:rPr lang="en-US" dirty="0" smtClean="0">
                <a:hlinkClick r:id="rId7"/>
              </a:rPr>
              <a:t>()</a:t>
            </a:r>
            <a:endParaRPr lang="en-US" dirty="0" smtClean="0"/>
          </a:p>
          <a:p>
            <a:r>
              <a:rPr lang="en-US" dirty="0" smtClean="0"/>
              <a:t>Creates a Dictionary</a:t>
            </a:r>
          </a:p>
          <a:p>
            <a:r>
              <a:rPr lang="en-US" dirty="0" smtClean="0">
                <a:hlinkClick r:id="rId8"/>
              </a:rPr>
              <a:t>Python dir()</a:t>
            </a:r>
            <a:endParaRPr lang="en-US" dirty="0" smtClean="0"/>
          </a:p>
          <a:p>
            <a:r>
              <a:rPr lang="en-US" dirty="0" smtClean="0"/>
              <a:t>Tries to Return Attributes of Object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Python </a:t>
            </a:r>
            <a:r>
              <a:rPr lang="en-US" dirty="0" err="1" smtClean="0">
                <a:hlinkClick r:id="rId2"/>
              </a:rPr>
              <a:t>divmod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r>
              <a:rPr lang="en-US" dirty="0" smtClean="0"/>
              <a:t>Returns a </a:t>
            </a:r>
            <a:r>
              <a:rPr lang="en-US" dirty="0" err="1" smtClean="0"/>
              <a:t>Tuple</a:t>
            </a:r>
            <a:r>
              <a:rPr lang="en-US" dirty="0" smtClean="0"/>
              <a:t> of Quotient and Remainder</a:t>
            </a:r>
          </a:p>
          <a:p>
            <a:r>
              <a:rPr lang="en-US" dirty="0" smtClean="0">
                <a:hlinkClick r:id="rId3"/>
              </a:rPr>
              <a:t>Python enumerate()</a:t>
            </a:r>
            <a:endParaRPr lang="en-US" dirty="0" smtClean="0"/>
          </a:p>
          <a:p>
            <a:r>
              <a:rPr lang="en-US" dirty="0" smtClean="0"/>
              <a:t>Returns an Enumerate Object</a:t>
            </a:r>
          </a:p>
          <a:p>
            <a:r>
              <a:rPr lang="en-US" dirty="0" smtClean="0">
                <a:hlinkClick r:id="rId4"/>
              </a:rPr>
              <a:t>Python </a:t>
            </a:r>
            <a:r>
              <a:rPr lang="en-US" dirty="0" err="1" smtClean="0">
                <a:hlinkClick r:id="rId4"/>
              </a:rPr>
              <a:t>staticmethod</a:t>
            </a:r>
            <a:r>
              <a:rPr lang="en-US" dirty="0" smtClean="0">
                <a:hlinkClick r:id="rId4"/>
              </a:rPr>
              <a:t>()</a:t>
            </a:r>
            <a:endParaRPr lang="en-US" dirty="0" smtClean="0"/>
          </a:p>
          <a:p>
            <a:r>
              <a:rPr lang="en-US" dirty="0" smtClean="0"/>
              <a:t>transforms a method into a static method</a:t>
            </a:r>
          </a:p>
          <a:p>
            <a:r>
              <a:rPr lang="en-US" dirty="0" smtClean="0">
                <a:hlinkClick r:id="rId5"/>
              </a:rPr>
              <a:t>Python filter()</a:t>
            </a:r>
            <a:endParaRPr lang="en-US" dirty="0" smtClean="0"/>
          </a:p>
          <a:p>
            <a:r>
              <a:rPr lang="en-US" dirty="0" smtClean="0"/>
              <a:t>constructs </a:t>
            </a:r>
            <a:r>
              <a:rPr lang="en-US" dirty="0" err="1" smtClean="0"/>
              <a:t>iterator</a:t>
            </a:r>
            <a:r>
              <a:rPr lang="en-US" dirty="0" smtClean="0"/>
              <a:t> from elements which are true</a:t>
            </a:r>
          </a:p>
          <a:p>
            <a:r>
              <a:rPr lang="en-US" dirty="0" smtClean="0">
                <a:hlinkClick r:id="rId6"/>
              </a:rPr>
              <a:t>Python </a:t>
            </a:r>
            <a:r>
              <a:rPr lang="en-US" dirty="0" err="1" smtClean="0">
                <a:hlinkClick r:id="rId6"/>
              </a:rPr>
              <a:t>eval</a:t>
            </a:r>
            <a:r>
              <a:rPr lang="en-US" dirty="0" smtClean="0">
                <a:hlinkClick r:id="rId6"/>
              </a:rPr>
              <a:t>()</a:t>
            </a:r>
            <a:endParaRPr lang="en-US" dirty="0" smtClean="0"/>
          </a:p>
          <a:p>
            <a:r>
              <a:rPr lang="en-US" dirty="0" smtClean="0"/>
              <a:t>Runs Python Code Within Program</a:t>
            </a:r>
          </a:p>
          <a:p>
            <a:r>
              <a:rPr lang="en-US" dirty="0" smtClean="0">
                <a:hlinkClick r:id="rId7"/>
              </a:rPr>
              <a:t>Python float()</a:t>
            </a:r>
            <a:endParaRPr lang="en-US" dirty="0" smtClean="0"/>
          </a:p>
          <a:p>
            <a:r>
              <a:rPr lang="en-US" dirty="0" smtClean="0"/>
              <a:t>returns floating point number from number, string</a:t>
            </a:r>
          </a:p>
          <a:p>
            <a:r>
              <a:rPr lang="en-US" dirty="0" smtClean="0">
                <a:hlinkClick r:id="rId8"/>
              </a:rPr>
              <a:t>Python format()</a:t>
            </a:r>
            <a:endParaRPr lang="en-US" dirty="0" smtClean="0"/>
          </a:p>
          <a:p>
            <a:r>
              <a:rPr lang="en-US" dirty="0" smtClean="0"/>
              <a:t>returns formatted representation of a value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12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1600200"/>
            <a:ext cx="8258732" cy="4495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user-defined functions in Python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that we define ourselves to do certain specific task are referred as user-defined functions. The way in which we define and call </a:t>
            </a:r>
            <a:r>
              <a:rPr lang="en-US" dirty="0">
                <a:hlinkClick r:id="rId2" tooltip="Functions in Python Programming"/>
              </a:rPr>
              <a:t>functions in Python</a:t>
            </a:r>
            <a:r>
              <a:rPr lang="en-US" dirty="0"/>
              <a:t> are already discussed.</a:t>
            </a:r>
          </a:p>
          <a:p>
            <a:r>
              <a:rPr lang="en-US" dirty="0"/>
              <a:t>Functions that readily come with Python are called built-in functions. If we use functions written by others in the form of library, it can be termed as library functions.</a:t>
            </a:r>
          </a:p>
          <a:p>
            <a:r>
              <a:rPr lang="en-US" dirty="0"/>
              <a:t>All the other functions that we write on our own fall under user-defined functions. So, our user-defined function could be a library function to someone 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pic>
        <p:nvPicPr>
          <p:cNvPr id="4" name="Content Placeholder 3" descr="122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89" y="3011292"/>
            <a:ext cx="6954221" cy="28007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153399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dirty="0"/>
              <a:t> statement is used to exit a function and go back to the place from where it was called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Syntax : return [</a:t>
            </a:r>
            <a:r>
              <a:rPr lang="en-US" dirty="0" err="1" smtClean="0"/>
              <a:t>expression_list</a:t>
            </a:r>
            <a:r>
              <a:rPr lang="en-US" dirty="0" smtClean="0"/>
              <a:t>]</a:t>
            </a:r>
          </a:p>
          <a:p>
            <a:r>
              <a:rPr lang="en-US" dirty="0"/>
              <a:t>This statement can contain an expression that gets evaluated and the value is returned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there is no expression in the statement </a:t>
            </a:r>
            <a:r>
              <a:rPr lang="en-US" dirty="0" smtClean="0"/>
              <a:t>or the</a:t>
            </a:r>
            <a:r>
              <a:rPr lang="en-US" dirty="0"/>
              <a:t> </a:t>
            </a:r>
            <a:r>
              <a:rPr lang="en-US" dirty="0" smtClean="0"/>
              <a:t>return</a:t>
            </a:r>
            <a:r>
              <a:rPr lang="en-US" dirty="0"/>
              <a:t> statement itself is not present inside a function, then the function will return the </a:t>
            </a:r>
            <a:r>
              <a:rPr lang="en-US" dirty="0" smtClean="0"/>
              <a:t>None</a:t>
            </a:r>
            <a:r>
              <a:rPr lang="en-US" dirty="0"/>
              <a:t> 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757" y="2263475"/>
            <a:ext cx="7954486" cy="4296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dirty="0" smtClean="0"/>
          </a:p>
          <a:p>
            <a:pPr>
              <a:buNone/>
            </a:pPr>
            <a:r>
              <a:rPr lang="en-US" sz="8800" dirty="0" smtClean="0">
                <a:solidFill>
                  <a:srgbClr val="7030A0"/>
                </a:solidFill>
              </a:rPr>
              <a:t>Thank You</a:t>
            </a:r>
            <a:endParaRPr lang="en-US" sz="8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Function?</a:t>
            </a:r>
          </a:p>
          <a:p>
            <a:r>
              <a:rPr lang="en-US" dirty="0" smtClean="0"/>
              <a:t>How function works?</a:t>
            </a:r>
          </a:p>
          <a:p>
            <a:r>
              <a:rPr lang="en-US" dirty="0" smtClean="0"/>
              <a:t>How to define function?</a:t>
            </a:r>
          </a:p>
          <a:p>
            <a:r>
              <a:rPr lang="en-US" dirty="0" smtClean="0"/>
              <a:t>How to call Function ?</a:t>
            </a:r>
          </a:p>
          <a:p>
            <a:r>
              <a:rPr lang="en-US" dirty="0" smtClean="0"/>
              <a:t>Function Type</a:t>
            </a:r>
          </a:p>
          <a:p>
            <a:r>
              <a:rPr lang="en-US" dirty="0" smtClean="0"/>
              <a:t>Built in function</a:t>
            </a:r>
          </a:p>
          <a:p>
            <a:r>
              <a:rPr lang="en-US" dirty="0" smtClean="0"/>
              <a:t>User-Define-function</a:t>
            </a:r>
          </a:p>
          <a:p>
            <a:r>
              <a:rPr lang="en-US" dirty="0" smtClean="0"/>
              <a:t>String function</a:t>
            </a:r>
          </a:p>
          <a:p>
            <a:r>
              <a:rPr lang="en-US" dirty="0" smtClean="0"/>
              <a:t>Return Keyword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Python, a function is a group of related statements that performs a specific task.</a:t>
            </a:r>
          </a:p>
          <a:p>
            <a:r>
              <a:rPr lang="en-US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dirty="0"/>
              <a:t>Furthermore, it avoids repetition and makes the code reusable.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function works?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ython-how-function-works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2921000"/>
            <a:ext cx="3067050" cy="2981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How to define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  Syntax Of python</a:t>
            </a:r>
          </a:p>
          <a:p>
            <a:r>
              <a:rPr lang="en-US" dirty="0" smtClean="0"/>
              <a:t>def </a:t>
            </a:r>
            <a:r>
              <a:rPr lang="en-US" dirty="0" err="1" smtClean="0"/>
              <a:t>function_name</a:t>
            </a:r>
            <a:r>
              <a:rPr lang="en-US" dirty="0" smtClean="0"/>
              <a:t>(parameters): 	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		"""</a:t>
            </a:r>
            <a:r>
              <a:rPr lang="en-US" dirty="0" err="1" smtClean="0"/>
              <a:t>docstring</a:t>
            </a:r>
            <a:r>
              <a:rPr lang="en-US" dirty="0" smtClean="0"/>
              <a:t>""" </a:t>
            </a:r>
          </a:p>
          <a:p>
            <a:pPr>
              <a:buNone/>
            </a:pPr>
            <a:r>
              <a:rPr lang="en-US" dirty="0" smtClean="0"/>
              <a:t>		statement(s)</a:t>
            </a:r>
          </a:p>
          <a:p>
            <a:endParaRPr lang="en-US" dirty="0" smtClean="0"/>
          </a:p>
          <a:p>
            <a:r>
              <a:rPr lang="en-US" dirty="0" smtClean="0"/>
              <a:t>Keyword</a:t>
            </a:r>
            <a:r>
              <a:rPr lang="en-US" dirty="0"/>
              <a:t> </a:t>
            </a:r>
            <a:r>
              <a:rPr lang="en-US" b="1" dirty="0"/>
              <a:t>def</a:t>
            </a:r>
            <a:r>
              <a:rPr lang="en-US" dirty="0"/>
              <a:t> that marks the start of the function header.</a:t>
            </a:r>
          </a:p>
          <a:p>
            <a:r>
              <a:rPr lang="en-US" dirty="0"/>
              <a:t>A function name to uniquely identify the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Parameters (arguments) through which we pass values to a function. They are optional.</a:t>
            </a:r>
          </a:p>
          <a:p>
            <a:r>
              <a:rPr lang="en-US" dirty="0"/>
              <a:t>A colon (:) to mark the end of the function header.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One or more valid python statements that make up the function body. Statements must have the same indentation level (usually 4 spaces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An optional return statement to return a value from the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of Function</a:t>
            </a:r>
            <a:endParaRPr lang="en-US" sz="4000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233" y="3192292"/>
            <a:ext cx="4715533" cy="24387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defined a function, we can call it from another function, program or even the Python prompt.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call a function we simply type the function name with appropriate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to call function ?</a:t>
            </a:r>
            <a:endParaRPr lang="en-US" dirty="0"/>
          </a:p>
        </p:txBody>
      </p:sp>
      <p:pic>
        <p:nvPicPr>
          <p:cNvPr id="4" name="Content Placeholder 3" descr="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2296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>
                <a:hlinkClick r:id="rId2"/>
              </a:rPr>
              <a:t>Built-in functions</a:t>
            </a:r>
            <a:r>
              <a:rPr lang="en-US" dirty="0"/>
              <a:t> - Functions that are built into </a:t>
            </a:r>
            <a:r>
              <a:rPr lang="en-US" dirty="0" smtClean="0"/>
              <a:t>Python.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>
                <a:hlinkClick r:id="rId3"/>
              </a:rPr>
              <a:t>User-defined </a:t>
            </a:r>
            <a:r>
              <a:rPr lang="en-US" u="sng" dirty="0">
                <a:hlinkClick r:id="rId3"/>
              </a:rPr>
              <a:t>functions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Functions defined by the users themselves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</TotalTime>
  <Words>420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Slide 1</vt:lpstr>
      <vt:lpstr>Content</vt:lpstr>
      <vt:lpstr>What is Function</vt:lpstr>
      <vt:lpstr>How function works? </vt:lpstr>
      <vt:lpstr>How to define function</vt:lpstr>
      <vt:lpstr>Example of Function</vt:lpstr>
      <vt:lpstr>How to call Function</vt:lpstr>
      <vt:lpstr>How to call function ?</vt:lpstr>
      <vt:lpstr>Function Type</vt:lpstr>
      <vt:lpstr>Built in functions</vt:lpstr>
      <vt:lpstr>Slide 11</vt:lpstr>
      <vt:lpstr>Slide 12</vt:lpstr>
      <vt:lpstr>xa.</vt:lpstr>
      <vt:lpstr>What are user-defined functions in Python? </vt:lpstr>
      <vt:lpstr>Ex.</vt:lpstr>
      <vt:lpstr>String Function</vt:lpstr>
      <vt:lpstr>Return Keyword</vt:lpstr>
      <vt:lpstr>Example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X3</dc:creator>
  <cp:lastModifiedBy>X3</cp:lastModifiedBy>
  <cp:revision>9</cp:revision>
  <dcterms:created xsi:type="dcterms:W3CDTF">2020-06-14T10:54:16Z</dcterms:created>
  <dcterms:modified xsi:type="dcterms:W3CDTF">2020-06-14T12:14:18Z</dcterms:modified>
</cp:coreProperties>
</file>