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880F-7D9E-713F-31A8-5067030E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10923-15F1-3C53-82DC-4FD264202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3B1FD-CCA6-671A-1683-70C7D108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CE378-DA2F-91F6-20CA-92DBC30F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4F64-37F1-FC4F-0D1E-6D83B4B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2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58EB5-29E8-B3C9-5CC1-192B3291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98C006-8074-B709-EB57-856C7C4F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F8899-846E-966B-8AFD-879608CC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B41DC-1851-73DB-EB9C-2E10C3A9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5E547-57B1-64CD-A517-A9598CC7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4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72473-38C3-C571-879F-4B3D13E04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13FD1-F8E9-E8AC-EC45-4717C9AB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BAEE9-B32D-024E-060E-E2CE8219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36256-9AD5-F2AD-A861-77915D23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61A53-F18F-56AD-BDD8-FF7746EA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65D54-7263-E23C-DF91-B5AFD8FA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1C29C-2EB8-7EB9-73C8-1AC8806D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EFA99-3726-5FEA-6BA2-77D563E2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F1F39-D083-1AA5-F8F9-752527FA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085DA-C7D6-1EDD-9015-D37B47C3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9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4C31D-0BF5-7B25-3EA7-7E91A26C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EC214-1B1E-1506-04E8-275A9382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711BA-CEE8-8345-5236-3FA2C8EF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B98BE-1032-F443-C14A-A8C6A88F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517A7-31E1-41F2-B3DE-A2758E61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70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5F2F1-E294-F010-93C6-EF6D3459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F4F98-DA11-2B4F-7925-F4B1ACF6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BA3791-7457-11C0-6BEE-A64F094F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13189-28B7-520B-B9A2-EB635959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594BE-08C8-FC69-3BB0-97D1890A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F922DD-EE14-4CED-9466-7AB0415F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2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66C62-23D0-CBB4-C01A-5925128F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5BB7A0-7548-727E-6D96-854BBF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38520-2BE3-AE5D-6617-CACF384D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0177D2-7C32-4D95-977C-258FDE73E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454CCF-764B-8CEB-6FDA-9A65E8229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E060CB-98E2-8F25-3FA0-7F2A0CBC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866717-AB0D-C224-A85D-2BA368B9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5E7826-9AFA-52C0-8DE3-BDE60B3F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98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5D995-0C8F-DAF0-12FD-F77C4AD1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4810E0-D473-4C67-A264-2F87BAE1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2F7890-C8CD-31D9-55A8-0A4750B5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C6C526-28E4-4C01-C6D0-8382C761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35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EB9C7A-0B72-CC70-6659-3A8DC748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68C7EA-B47F-FD8C-1617-393A955A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20E64-C63C-2835-C046-1B55112D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56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AD99-4A12-0110-C454-9FB75A8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3C83E-75B9-39D5-CC8B-0B6CEAB2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55760E-2240-50BF-EBF6-D3CEBC251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3015F-2506-1C55-3719-0EC6B3D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C72D4-0933-23D4-431E-26DE5A7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CE4BD-304F-3FA5-DFFB-E83555BE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8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D062-B13A-21C5-F43F-8896565B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8FCBAA-DB5E-BBD3-1261-EBE5DD40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2DA260-A8E1-9BF6-B6AC-72D813BD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0E803-BBE6-2658-15B1-AD312B5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294394-30D3-D559-4A28-707EBDAB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44752-8152-8836-99FD-6AA8DFDA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1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13D939-DDA2-2B86-2EB4-F5244DD0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EB80-0521-E56C-4CCD-150271986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D8EFC-C790-D580-65D4-B66E847A7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B53F-2629-40DF-901E-1158604FFD6A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DB076-133E-CE7D-BA34-162AF838F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B5CB31-7131-79DE-73D4-46A6B1B2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3E511-559B-4516-AC74-80C0C647FF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1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70102-12D2-09BE-AFC9-9534BAD6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6175"/>
            <a:ext cx="9144000" cy="2387600"/>
          </a:xfrm>
        </p:spPr>
        <p:txBody>
          <a:bodyPr/>
          <a:lstStyle/>
          <a:p>
            <a:r>
              <a:rPr lang="es-ES" dirty="0"/>
              <a:t>¿QUIÉN SOBREVIVIÓ EN EL TITANIC?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122A11B-C623-2E32-4CEC-44807590584D}"/>
              </a:ext>
            </a:extLst>
          </p:cNvPr>
          <p:cNvSpPr txBox="1">
            <a:spLocks/>
          </p:cNvSpPr>
          <p:nvPr/>
        </p:nvSpPr>
        <p:spPr>
          <a:xfrm>
            <a:off x="1524000" y="42689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Mariano Puchades del Olmo</a:t>
            </a:r>
          </a:p>
        </p:txBody>
      </p:sp>
    </p:spTree>
    <p:extLst>
      <p:ext uri="{BB962C8B-B14F-4D97-AF65-F5344CB8AC3E}">
        <p14:creationId xmlns:p14="http://schemas.microsoft.com/office/powerpoint/2010/main" val="2857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9" y="589292"/>
            <a:ext cx="9733384" cy="1204198"/>
          </a:xfrm>
        </p:spPr>
        <p:txBody>
          <a:bodyPr>
            <a:noAutofit/>
          </a:bodyPr>
          <a:lstStyle/>
          <a:p>
            <a:br>
              <a:rPr lang="es-ES" dirty="0"/>
            </a:br>
            <a:r>
              <a:rPr lang="es-ES" dirty="0"/>
              <a:t>La tasa de mortalidad fue alta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E57E297-54C7-1A2E-1D0C-28D761758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88" y="1707776"/>
            <a:ext cx="5150224" cy="51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4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530"/>
            <a:ext cx="10515600" cy="923366"/>
          </a:xfrm>
        </p:spPr>
        <p:txBody>
          <a:bodyPr>
            <a:normAutofit/>
          </a:bodyPr>
          <a:lstStyle/>
          <a:p>
            <a:r>
              <a:rPr lang="es-ES" dirty="0"/>
              <a:t>Las mujeres y los niños primero</a:t>
            </a:r>
          </a:p>
        </p:txBody>
      </p:sp>
      <p:pic>
        <p:nvPicPr>
          <p:cNvPr id="4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68FF121A-857B-5CCD-0E4B-5FD2F8773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81" y="1932439"/>
            <a:ext cx="5157637" cy="429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06" y="508559"/>
            <a:ext cx="10035988" cy="1553322"/>
          </a:xfrm>
        </p:spPr>
        <p:txBody>
          <a:bodyPr>
            <a:normAutofit/>
          </a:bodyPr>
          <a:lstStyle/>
          <a:p>
            <a:r>
              <a:rPr lang="es-ES" dirty="0"/>
              <a:t>La clase en la que se viajaba fue importante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F5342A1-BF34-A19D-3067-A00F0828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39" y="2061881"/>
            <a:ext cx="523952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47" y="472702"/>
            <a:ext cx="9695330" cy="1325563"/>
          </a:xfrm>
        </p:spPr>
        <p:txBody>
          <a:bodyPr>
            <a:normAutofit/>
          </a:bodyPr>
          <a:lstStyle/>
          <a:p>
            <a:r>
              <a:rPr lang="es-ES" dirty="0"/>
              <a:t>Sobrevivieron más mujeres que niños</a:t>
            </a: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143BE16-9ABB-8918-89F4-96C4DA2C2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813289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3" y="356160"/>
            <a:ext cx="10197353" cy="1325563"/>
          </a:xfrm>
        </p:spPr>
        <p:txBody>
          <a:bodyPr>
            <a:normAutofit/>
          </a:bodyPr>
          <a:lstStyle/>
          <a:p>
            <a:r>
              <a:rPr lang="es-ES" dirty="0"/>
              <a:t>¿Fue importante el puerto de embarque?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48BFEAD-00EE-29FF-8AC7-47ABCCD2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38" y="1929831"/>
            <a:ext cx="523952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7730-34A0-2B1C-B94F-66D4DB7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44" y="338230"/>
            <a:ext cx="10423712" cy="1325563"/>
          </a:xfrm>
        </p:spPr>
        <p:txBody>
          <a:bodyPr>
            <a:normAutofit/>
          </a:bodyPr>
          <a:lstStyle/>
          <a:p>
            <a:r>
              <a:rPr lang="es-ES" dirty="0"/>
              <a:t>Fue más decisiva la clase en la que se viajaba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0042158-C371-7E79-155E-9293951D7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2" y="1947761"/>
            <a:ext cx="549555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57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¿QUIÉN SOBREVIVIÓ EN EL TITANIC?</vt:lpstr>
      <vt:lpstr> La tasa de mortalidad fue alta </vt:lpstr>
      <vt:lpstr>Las mujeres y los niños primero</vt:lpstr>
      <vt:lpstr>La clase en la que se viajaba fue importante</vt:lpstr>
      <vt:lpstr>Sobrevivieron más mujeres que niños</vt:lpstr>
      <vt:lpstr>¿Fue importante el puerto de embarque?</vt:lpstr>
      <vt:lpstr>Fue más decisiva la clase en la que se viajaba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¿QUIÉN SOBREVIVIÓ EN EL TITANIC?</dc:title>
  <dc:creator>Puchades del Olmo Mariano</dc:creator>
  <cp:lastModifiedBy>Puchades del Olmo Mariano</cp:lastModifiedBy>
  <cp:revision>1</cp:revision>
  <dcterms:created xsi:type="dcterms:W3CDTF">2024-12-10T21:34:10Z</dcterms:created>
  <dcterms:modified xsi:type="dcterms:W3CDTF">2024-12-10T21:55:21Z</dcterms:modified>
</cp:coreProperties>
</file>