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ig9ZvPOMZkaIT4abj+H+A+LBpk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a2a58618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2a2a5861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 amt="80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28580" y="17654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E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Team Lasso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28572" y="226609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Team Challenge 🡪 Funcione</a:t>
            </a: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s toolbox_ML</a:t>
            </a:r>
            <a:endParaRPr sz="1800">
              <a:solidFill>
                <a:srgbClr val="F4FF8D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4FF8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095650"/>
            <a:ext cx="91440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b="0" i="0" lang="es-ES" sz="1800" u="none" cap="none" strike="noStrik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Mariano Puchades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b="0" i="0" lang="es-ES" sz="1800" u="none" cap="none" strike="noStrik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Patricia Diez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b="0" i="0" lang="es-ES" sz="1800" u="none" cap="none" strike="noStrik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Chiara Totaro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b="0" i="0" lang="es-ES" sz="1800" u="none" cap="none" strike="noStrik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Justo Barco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b="0" i="0" lang="es-ES" sz="1800" u="none" cap="none" strike="noStrik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Eva Mañas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b="0" i="0" lang="es-ES" sz="1800" u="none" cap="none" strike="noStrik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Antonio Herrera</a:t>
            </a:r>
            <a:endParaRPr b="0" i="0" sz="1800" u="none" cap="none" strike="noStrike">
              <a:solidFill>
                <a:srgbClr val="F4FF8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E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Team Lasso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311700" y="2834125"/>
            <a:ext cx="8520600" cy="13098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Mariano Puchades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Patricia Diez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Chiara Totaro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Justo Barco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Eva Mañas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Antonio Herrera</a:t>
            </a:r>
            <a:endParaRPr sz="1800">
              <a:solidFill>
                <a:srgbClr val="F4FF8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ES" sz="2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describe_df</a:t>
            </a:r>
            <a:endParaRPr b="1" sz="2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417" y="1551563"/>
            <a:ext cx="7275165" cy="1672277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ES" sz="2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tipifica_variables</a:t>
            </a:r>
            <a:endParaRPr b="1" sz="2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135" y="905856"/>
            <a:ext cx="4731730" cy="3589512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ES" sz="2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get_features_num_regression</a:t>
            </a:r>
            <a:endParaRPr b="1" sz="2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25" y="1162050"/>
            <a:ext cx="7543800" cy="2819400"/>
          </a:xfrm>
          <a:prstGeom prst="rect">
            <a:avLst/>
          </a:prstGeom>
          <a:noFill/>
          <a:ln>
            <a:noFill/>
          </a:ln>
          <a:effectLst>
            <a:reflection blurRad="0" dir="5400000" dist="85725" endA="0" endPos="30000" fadeDir="5400012" kx="0" rotWithShape="0" algn="bl" stA="30000" stPos="0" sy="-100000" ky="0"/>
          </a:effectLst>
        </p:spPr>
      </p:pic>
      <p:cxnSp>
        <p:nvCxnSpPr>
          <p:cNvPr id="75" name="Google Shape;75;p4"/>
          <p:cNvCxnSpPr/>
          <p:nvPr/>
        </p:nvCxnSpPr>
        <p:spPr>
          <a:xfrm>
            <a:off x="-3016250" y="730250"/>
            <a:ext cx="1222200" cy="12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a2a586186_0_5"/>
          <p:cNvSpPr txBox="1"/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ES" sz="2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get_features_num_regression</a:t>
            </a:r>
            <a:endParaRPr b="1" sz="2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1" name="Google Shape;81;g32a2a58618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2056"/>
            <a:ext cx="4290375" cy="3932844"/>
          </a:xfrm>
          <a:prstGeom prst="rect">
            <a:avLst/>
          </a:prstGeom>
          <a:noFill/>
          <a:ln>
            <a:noFill/>
          </a:ln>
          <a:effectLst>
            <a:reflection blurRad="0" dir="5400000" dist="133350" endA="0" endPos="30000" fadeDir="5400012" kx="0" rotWithShape="0" algn="bl" stA="30000" stPos="0" sy="-100000" ky="0"/>
          </a:effectLst>
        </p:spPr>
      </p:pic>
      <p:pic>
        <p:nvPicPr>
          <p:cNvPr id="82" name="Google Shape;82;g32a2a58618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689224"/>
            <a:ext cx="4572000" cy="2724912"/>
          </a:xfrm>
          <a:prstGeom prst="rect">
            <a:avLst/>
          </a:prstGeom>
          <a:noFill/>
          <a:ln>
            <a:noFill/>
          </a:ln>
          <a:effectLst>
            <a:reflection blurRad="0" dir="5400000" dist="133350" endA="0" endPos="30000" fadeDir="5400012" kx="0" rotWithShape="0" algn="bl" stA="30000" stPos="0" sy="-100000" ky="0"/>
          </a:effectLst>
        </p:spPr>
      </p:pic>
      <p:sp>
        <p:nvSpPr>
          <p:cNvPr id="83" name="Google Shape;83;g32a2a586186_0_5"/>
          <p:cNvSpPr txBox="1"/>
          <p:nvPr/>
        </p:nvSpPr>
        <p:spPr>
          <a:xfrm>
            <a:off x="4032250" y="1047750"/>
            <a:ext cx="396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solidFill>
                  <a:schemeClr val="lt1"/>
                </a:solidFill>
              </a:rPr>
              <a:t>1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84" name="Google Shape;84;g32a2a586186_0_5"/>
          <p:cNvSpPr txBox="1"/>
          <p:nvPr/>
        </p:nvSpPr>
        <p:spPr>
          <a:xfrm>
            <a:off x="8642325" y="1793875"/>
            <a:ext cx="396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</a:rPr>
              <a:t>2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ES" sz="2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plot_features_num_regression</a:t>
            </a:r>
            <a:endParaRPr b="1" sz="2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720436" y="1262521"/>
            <a:ext cx="7703127" cy="2712142"/>
            <a:chOff x="720436" y="1262521"/>
            <a:chExt cx="7703127" cy="2712142"/>
          </a:xfrm>
        </p:grpSpPr>
        <p:pic>
          <p:nvPicPr>
            <p:cNvPr id="91" name="Google Shape;9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0436" y="1262521"/>
              <a:ext cx="7703127" cy="2712142"/>
            </a:xfrm>
            <a:prstGeom prst="roundRect">
              <a:avLst>
                <a:gd fmla="val 4167" name="adj"/>
              </a:avLst>
            </a:prstGeom>
            <a:solidFill>
              <a:srgbClr val="FFFFFF"/>
            </a:solidFill>
            <a:ln cap="sq" cmpd="sng" w="9525">
              <a:solidFill>
                <a:srgbClr val="EAEAE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reflection blurRad="0" dir="5400000" dist="5000" endA="0" endPos="28000" kx="0" rotWithShape="0" algn="bl" stA="33000" stPos="0" sy="-100000" ky="0"/>
            </a:effectLst>
          </p:spPr>
        </p:pic>
        <p:pic>
          <p:nvPicPr>
            <p:cNvPr id="92" name="Google Shape;92;p5"/>
            <p:cNvPicPr preferRelativeResize="0"/>
            <p:nvPr/>
          </p:nvPicPr>
          <p:blipFill rotWithShape="1">
            <a:blip r:embed="rId4">
              <a:alphaModFix/>
            </a:blip>
            <a:srcRect b="52548" l="1647" r="5831" t="46068"/>
            <a:stretch/>
          </p:blipFill>
          <p:spPr>
            <a:xfrm>
              <a:off x="1392382" y="3588328"/>
              <a:ext cx="6553198" cy="1801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ES" sz="2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plot_features_num_regression</a:t>
            </a:r>
            <a:endParaRPr b="1" sz="2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618" y="905856"/>
            <a:ext cx="6295804" cy="3913739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sp>
        <p:nvSpPr>
          <p:cNvPr id="99" name="Google Shape;99;p6"/>
          <p:cNvSpPr/>
          <p:nvPr/>
        </p:nvSpPr>
        <p:spPr>
          <a:xfrm flipH="1">
            <a:off x="955963" y="1080653"/>
            <a:ext cx="387927" cy="2001983"/>
          </a:xfrm>
          <a:prstGeom prst="rightBrace">
            <a:avLst>
              <a:gd fmla="val 8333" name="adj1"/>
              <a:gd fmla="val 5068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639813" y="1952968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639813" y="3103544"/>
            <a:ext cx="3161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/>
          </a:p>
        </p:txBody>
      </p:sp>
      <p:cxnSp>
        <p:nvCxnSpPr>
          <p:cNvPr id="102" name="Google Shape;102;p6"/>
          <p:cNvCxnSpPr>
            <a:endCxn id="101" idx="3"/>
          </p:cNvCxnSpPr>
          <p:nvPr/>
        </p:nvCxnSpPr>
        <p:spPr>
          <a:xfrm rot="10800000">
            <a:off x="955962" y="3257433"/>
            <a:ext cx="387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6"/>
          <p:cNvSpPr/>
          <p:nvPr/>
        </p:nvSpPr>
        <p:spPr>
          <a:xfrm flipH="1">
            <a:off x="955962" y="3498273"/>
            <a:ext cx="387927" cy="1158054"/>
          </a:xfrm>
          <a:prstGeom prst="rightBrace">
            <a:avLst>
              <a:gd fmla="val 8333" name="adj1"/>
              <a:gd fmla="val 5068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639949" y="3923411"/>
            <a:ext cx="3064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11700" y="3264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get_features_cat_regression</a:t>
            </a:r>
            <a:endParaRPr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472" y="1094361"/>
            <a:ext cx="4000777" cy="3475206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1809" y="326494"/>
            <a:ext cx="3025302" cy="4362251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311700" y="3264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plot_features_cat_regression</a:t>
            </a:r>
            <a:endParaRPr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107" y="899194"/>
            <a:ext cx="4373284" cy="2013532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pic>
        <p:nvPicPr>
          <p:cNvPr id="118" name="Google Shape;1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8390" y="1847056"/>
            <a:ext cx="2816826" cy="3159057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pic>
        <p:nvPicPr>
          <p:cNvPr id="119" name="Google Shape;11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9121" y="868195"/>
            <a:ext cx="3220586" cy="2121736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sp>
        <p:nvSpPr>
          <p:cNvPr id="120" name="Google Shape;120;p8"/>
          <p:cNvSpPr txBox="1"/>
          <p:nvPr/>
        </p:nvSpPr>
        <p:spPr>
          <a:xfrm>
            <a:off x="4486803" y="1022083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5291846" y="1820919"/>
            <a:ext cx="3161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8488779" y="868195"/>
            <a:ext cx="3064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2025-01-28T12:17:53Z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136445f7-d52a-42b8-b8c4-394bf6be85d0</vt:lpwstr>
  </property>
  <property fmtid="{D5CDD505-2E9C-101B-9397-08002B2CF9AE}" pid="8" name="MSIP_Label_e17f3165-8a52-429a-ab2a-1fd572a4c07f_ContentBits">
    <vt:lpwstr>0</vt:lpwstr>
  </property>
</Properties>
</file>