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64" r:id="rId5"/>
    <p:sldId id="265" r:id="rId6"/>
    <p:sldId id="261" r:id="rId7"/>
    <p:sldId id="266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0" y="-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1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163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9f5f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9f5f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81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f9f5f1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f9f5f1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f9f5f1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f9f5f1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81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77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 Lasso</a:t>
            </a:r>
            <a:endParaRPr sz="60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</a:t>
            </a: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S" sz="1800" dirty="0" err="1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Challenge</a:t>
            </a: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 Funciones.</a:t>
            </a:r>
            <a:endParaRPr sz="1800" dirty="0">
              <a:ln w="3175"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describe_df</a:t>
            </a:r>
            <a:endParaRPr sz="25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A03C0F-46EA-43DC-BA99-2E984848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17" y="1551563"/>
            <a:ext cx="7275165" cy="16722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t</a:t>
            </a:r>
            <a:r>
              <a:rPr lang="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ipifica_variables</a:t>
            </a:r>
            <a:endParaRPr sz="25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A9B0E1-B5B8-4C1B-8A2B-B461F075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35" y="905856"/>
            <a:ext cx="4731730" cy="3589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25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get_features_num_regression</a:t>
            </a:r>
            <a:endParaRPr sz="25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53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3315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MS Gothic" panose="020B0609070205080204" pitchFamily="49" charset="-128"/>
              </a:rPr>
              <a:t>plot_features_num_regression</a:t>
            </a:r>
            <a:endParaRPr sz="2500" b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D5BACBB0-F92A-480F-9823-52528D837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6157"/>
            <a:ext cx="4366751" cy="15374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CEAF4BA5-721D-4B89-90E1-5D3A937F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06" y="2228021"/>
            <a:ext cx="4154033" cy="25823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23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3264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get_features_cat_regression</a:t>
            </a:r>
            <a:endParaRPr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56A6AE-E0AA-43E9-97C0-BE6FE623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2" y="1094361"/>
            <a:ext cx="4000777" cy="34752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4BBCD3-6AF6-42F1-AE11-CDE82657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09" y="326494"/>
            <a:ext cx="3025302" cy="43622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3264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plot_features_cat_regression</a:t>
            </a:r>
            <a:endParaRPr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D5E90F-40D0-45D2-A77E-E36303249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7" y="899194"/>
            <a:ext cx="4373284" cy="20135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3978B9-7086-48FA-8ADF-507EA355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390" y="1847056"/>
            <a:ext cx="2816826" cy="3159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E09DF36-B1F2-4218-8E64-743EBECA6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21" y="868195"/>
            <a:ext cx="3220586" cy="21217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568F945-ADFA-4D87-BABE-1680E6E82366}"/>
              </a:ext>
            </a:extLst>
          </p:cNvPr>
          <p:cNvSpPr txBox="1"/>
          <p:nvPr/>
        </p:nvSpPr>
        <p:spPr>
          <a:xfrm>
            <a:off x="4486803" y="1022083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FE5218-F3DA-481F-889D-50E94FBA545C}"/>
              </a:ext>
            </a:extLst>
          </p:cNvPr>
          <p:cNvSpPr txBox="1"/>
          <p:nvPr/>
        </p:nvSpPr>
        <p:spPr>
          <a:xfrm>
            <a:off x="5291846" y="1820919"/>
            <a:ext cx="316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3FDF2B-9698-4A49-B614-F1B2A80C9D47}"/>
              </a:ext>
            </a:extLst>
          </p:cNvPr>
          <p:cNvSpPr txBox="1"/>
          <p:nvPr/>
        </p:nvSpPr>
        <p:spPr>
          <a:xfrm>
            <a:off x="8488779" y="868195"/>
            <a:ext cx="306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558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 Lasso</a:t>
            </a:r>
            <a:endParaRPr sz="60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09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Mariano Puchades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Patricia Diez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Chiara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Justo Barco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Eva Mañas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Antonio Herrera</a:t>
            </a:r>
            <a:endParaRPr sz="1800" dirty="0">
              <a:ln w="3175"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476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58</Words>
  <Application>Microsoft Office PowerPoint</Application>
  <PresentationFormat>Presentación en pantalla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Simple Light</vt:lpstr>
      <vt:lpstr>Team Lasso</vt:lpstr>
      <vt:lpstr>describe_df</vt:lpstr>
      <vt:lpstr>tipifica_variables</vt:lpstr>
      <vt:lpstr>get_features_num_regression</vt:lpstr>
      <vt:lpstr>plot_features_num_regression</vt:lpstr>
      <vt:lpstr>get_features_cat_regression</vt:lpstr>
      <vt:lpstr>plot_features_cat_regression</vt:lpstr>
      <vt:lpstr>Team Lasso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Lasso</dc:title>
  <cp:lastModifiedBy>Antonio Herrera</cp:lastModifiedBy>
  <cp:revision>2</cp:revision>
  <dcterms:modified xsi:type="dcterms:W3CDTF">2025-01-28T13:27:28Z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2025-01-28T12:17:53Z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136445f7-d52a-42b8-b8c4-394bf6be85d0</vt:lpwstr>
  </property>
  <property fmtid="{D5CDD505-2E9C-101B-9397-08002B2CF9AE}" pid="8" name="MSIP_Label_e17f3165-8a52-429a-ab2a-1fd572a4c07f_ContentBits">
    <vt:lpwstr>0</vt:lpwstr>
  </property>
</Properties>
</file>