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f9f5f1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f9f5f1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f9f5f1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f9f5f1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9f9f5f1b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9f9f5f1b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f9f5f1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f9f5f1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f9f5f1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f9f5f1b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Lasso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Describe_df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Tipifica_variables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Get_features_num_regression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Plot_features_num_regression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19" y="1017725"/>
            <a:ext cx="6231031" cy="3867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Get_features_cat_regression</a:t>
            </a: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Plot_features_cat_regression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Team Lasso</vt:lpstr>
      <vt:lpstr>Describe_df</vt:lpstr>
      <vt:lpstr>Tipifica_variables</vt:lpstr>
      <vt:lpstr>Get_features_num_regression</vt:lpstr>
      <vt:lpstr>Plot_features_num_regression</vt:lpstr>
      <vt:lpstr>Get_features_cat_regression</vt:lpstr>
      <vt:lpstr>Plot_features_cat_regression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Lasso</dc:title>
  <cp:lastModifiedBy>justo</cp:lastModifiedBy>
  <cp:revision>1</cp:revision>
  <dcterms:modified xsi:type="dcterms:W3CDTF">2025-01-28T12:21:50Z</dcterms:modified>
</cp:coreProperties>
</file>