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8" r:id="rId6"/>
    <p:sldId id="265" r:id="rId7"/>
    <p:sldId id="261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6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42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81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f9f5f1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f9f5f1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f9f5f1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f9f5f1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1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77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8580" y="17654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Lasso</a:t>
            </a:r>
            <a:endParaRPr sz="60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8572" y="226609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</a:t>
            </a: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" sz="1800" dirty="0" err="1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Challenge</a:t>
            </a: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 Funciones.</a:t>
            </a:r>
            <a:endParaRPr sz="1800" dirty="0">
              <a:ln w="3175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Google Shape;55;p13"/>
          <p:cNvSpPr txBox="1">
            <a:spLocks/>
          </p:cNvSpPr>
          <p:nvPr/>
        </p:nvSpPr>
        <p:spPr>
          <a:xfrm>
            <a:off x="0" y="3095640"/>
            <a:ext cx="9144000" cy="130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ES" sz="1800" smtClean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Mariano Puchades</a:t>
            </a:r>
          </a:p>
          <a:p>
            <a:pPr marL="0" indent="0"/>
            <a:r>
              <a:rPr lang="es-ES" sz="1800" smtClean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Patricia Diez</a:t>
            </a:r>
          </a:p>
          <a:p>
            <a:pPr marL="0" indent="0"/>
            <a:r>
              <a:rPr lang="es-ES" sz="1800" smtClean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Chiara</a:t>
            </a:r>
          </a:p>
          <a:p>
            <a:pPr marL="0" indent="0"/>
            <a:r>
              <a:rPr lang="es-ES" sz="1800" smtClean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Justo Barco</a:t>
            </a:r>
          </a:p>
          <a:p>
            <a:pPr marL="0" indent="0"/>
            <a:r>
              <a:rPr lang="es-ES" sz="1800" smtClean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Eva Mañas</a:t>
            </a:r>
          </a:p>
          <a:p>
            <a:pPr marL="0" indent="0"/>
            <a:r>
              <a:rPr lang="es-ES" sz="1800" smtClean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Antonio Herrera</a:t>
            </a:r>
            <a:endParaRPr lang="es-ES" sz="1800" dirty="0">
              <a:ln w="3175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describe_df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A03C0F-46EA-43DC-BA99-2E984848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17" y="1551563"/>
            <a:ext cx="7275165" cy="1672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t</a:t>
            </a:r>
            <a:r>
              <a:rPr lang="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ipifica_variables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A9B0E1-B5B8-4C1B-8A2B-B461F075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35" y="905856"/>
            <a:ext cx="4731730" cy="3589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442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get_features_num_regression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5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plot_features_num_regression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0436" y="1262521"/>
            <a:ext cx="7703127" cy="2712142"/>
            <a:chOff x="720436" y="1262521"/>
            <a:chExt cx="7703127" cy="2712142"/>
          </a:xfrm>
        </p:grpSpPr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D5BACBB0-F92A-480F-9823-52528D837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6" y="1262521"/>
              <a:ext cx="7703127" cy="271214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635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1647" t="46068" r="5831" b="52548"/>
            <a:stretch/>
          </p:blipFill>
          <p:spPr>
            <a:xfrm>
              <a:off x="1392382" y="3588328"/>
              <a:ext cx="6553198" cy="180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93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plot_features_num_regression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CEAF4BA5-721D-4B89-90E1-5D3A937F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905856"/>
            <a:ext cx="6295804" cy="3913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Right Brace 1"/>
          <p:cNvSpPr/>
          <p:nvPr/>
        </p:nvSpPr>
        <p:spPr>
          <a:xfrm flipH="1">
            <a:off x="955963" y="1080653"/>
            <a:ext cx="387927" cy="2001983"/>
          </a:xfrm>
          <a:prstGeom prst="rightBrace">
            <a:avLst>
              <a:gd name="adj1" fmla="val 8333"/>
              <a:gd name="adj2" fmla="val 5068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8568F945-ADFA-4D87-BABE-1680E6E82366}"/>
              </a:ext>
            </a:extLst>
          </p:cNvPr>
          <p:cNvSpPr txBox="1"/>
          <p:nvPr/>
        </p:nvSpPr>
        <p:spPr>
          <a:xfrm>
            <a:off x="639813" y="1952968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CuadroTexto 9">
            <a:extLst>
              <a:ext uri="{FF2B5EF4-FFF2-40B4-BE49-F238E27FC236}">
                <a16:creationId xmlns:a16="http://schemas.microsoft.com/office/drawing/2014/main" id="{63FE5218-F3DA-481F-889D-50E94FBA545C}"/>
              </a:ext>
            </a:extLst>
          </p:cNvPr>
          <p:cNvSpPr txBox="1"/>
          <p:nvPr/>
        </p:nvSpPr>
        <p:spPr>
          <a:xfrm>
            <a:off x="639813" y="3103544"/>
            <a:ext cx="316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cxnSp>
        <p:nvCxnSpPr>
          <p:cNvPr id="4" name="Straight Arrow Connector 3"/>
          <p:cNvCxnSpPr>
            <a:endCxn id="7" idx="3"/>
          </p:cNvCxnSpPr>
          <p:nvPr/>
        </p:nvCxnSpPr>
        <p:spPr>
          <a:xfrm flipH="1">
            <a:off x="955962" y="3257432"/>
            <a:ext cx="387927" cy="1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flipH="1">
            <a:off x="955962" y="3498273"/>
            <a:ext cx="387927" cy="1158054"/>
          </a:xfrm>
          <a:prstGeom prst="rightBrace">
            <a:avLst>
              <a:gd name="adj1" fmla="val 8333"/>
              <a:gd name="adj2" fmla="val 5068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CF3FDF2B-9698-4A49-B614-F1B2A80C9D47}"/>
              </a:ext>
            </a:extLst>
          </p:cNvPr>
          <p:cNvSpPr txBox="1"/>
          <p:nvPr/>
        </p:nvSpPr>
        <p:spPr>
          <a:xfrm>
            <a:off x="639949" y="3923411"/>
            <a:ext cx="306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123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get_features_cat_regression</a:t>
            </a:r>
            <a:endParaRPr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56A6AE-E0AA-43E9-97C0-BE6FE623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2" y="1094361"/>
            <a:ext cx="4000777" cy="3475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4BBCD3-6AF6-42F1-AE11-CDE82657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09" y="326494"/>
            <a:ext cx="3025302" cy="43622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plot_features_cat_regression</a:t>
            </a:r>
            <a:endParaRPr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D5E90F-40D0-45D2-A77E-E3630324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7" y="899194"/>
            <a:ext cx="4373284" cy="2013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3978B9-7086-48FA-8ADF-507EA355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90" y="1847056"/>
            <a:ext cx="2816826" cy="3159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09DF36-B1F2-4218-8E64-743EBECA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21" y="868195"/>
            <a:ext cx="3220586" cy="2121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568F945-ADFA-4D87-BABE-1680E6E82366}"/>
              </a:ext>
            </a:extLst>
          </p:cNvPr>
          <p:cNvSpPr txBox="1"/>
          <p:nvPr/>
        </p:nvSpPr>
        <p:spPr>
          <a:xfrm>
            <a:off x="4486803" y="1022083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FE5218-F3DA-481F-889D-50E94FBA545C}"/>
              </a:ext>
            </a:extLst>
          </p:cNvPr>
          <p:cNvSpPr txBox="1"/>
          <p:nvPr/>
        </p:nvSpPr>
        <p:spPr>
          <a:xfrm>
            <a:off x="5291846" y="1820919"/>
            <a:ext cx="316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FDF2B-9698-4A49-B614-F1B2A80C9D47}"/>
              </a:ext>
            </a:extLst>
          </p:cNvPr>
          <p:cNvSpPr txBox="1"/>
          <p:nvPr/>
        </p:nvSpPr>
        <p:spPr>
          <a:xfrm>
            <a:off x="8488779" y="868195"/>
            <a:ext cx="306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55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Lasso</a:t>
            </a:r>
            <a:endParaRPr sz="60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09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Mariano Puchades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Patricia Diez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Chiara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Justo Barco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Eva Mañas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Antonio Herrera</a:t>
            </a:r>
            <a:endParaRPr sz="1800" dirty="0">
              <a:ln w="3175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476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Gothic</vt:lpstr>
      <vt:lpstr>Arial</vt:lpstr>
      <vt:lpstr>Arial Black</vt:lpstr>
      <vt:lpstr>Wingdings</vt:lpstr>
      <vt:lpstr>Simple Light</vt:lpstr>
      <vt:lpstr>Team Lasso</vt:lpstr>
      <vt:lpstr>describe_df</vt:lpstr>
      <vt:lpstr>tipifica_variables</vt:lpstr>
      <vt:lpstr>get_features_num_regression</vt:lpstr>
      <vt:lpstr>plot_features_num_regression</vt:lpstr>
      <vt:lpstr>plot_features_num_regression</vt:lpstr>
      <vt:lpstr>get_features_cat_regression</vt:lpstr>
      <vt:lpstr>plot_features_cat_regression</vt:lpstr>
      <vt:lpstr>Team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Lasso</dc:title>
  <cp:lastModifiedBy>justo</cp:lastModifiedBy>
  <cp:revision>5</cp:revision>
  <dcterms:modified xsi:type="dcterms:W3CDTF">2025-01-28T17:06:45Z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2025-01-28T12:17:53Z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136445f7-d52a-42b8-b8c4-394bf6be85d0</vt:lpwstr>
  </property>
  <property fmtid="{D5CDD505-2E9C-101B-9397-08002B2CF9AE}" pid="8" name="MSIP_Label_e17f3165-8a52-429a-ab2a-1fd572a4c07f_ContentBits">
    <vt:lpwstr>0</vt:lpwstr>
  </property>
</Properties>
</file>