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 smtClean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 smtClean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s-ES" b="0" dirty="0" smtClean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S" b="0" dirty="0" smtClean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“</a:t>
            </a:r>
            <a:r>
              <a:rPr lang="es-ES" sz="3200" dirty="0" err="1" smtClean="0"/>
              <a:t>fuel_comb_mpg</a:t>
            </a:r>
            <a:r>
              <a:rPr lang="es-ES" sz="3200" dirty="0" smtClean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15039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Título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8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justo</cp:lastModifiedBy>
  <cp:revision>8</cp:revision>
  <dcterms:created xsi:type="dcterms:W3CDTF">2025-03-17T16:00:33Z</dcterms:created>
  <dcterms:modified xsi:type="dcterms:W3CDTF">2025-03-17T16:27:05Z</dcterms:modified>
</cp:coreProperties>
</file>