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704" y="826654"/>
            <a:ext cx="2590805" cy="22767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Partida: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Tablero humano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Tablero máquina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Disparos maquina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Turno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Dificultad (1 a 5)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 smtClean="0"/>
              <a:t>Init</a:t>
            </a:r>
            <a:r>
              <a:rPr lang="es-ES" sz="1100" dirty="0" smtClean="0"/>
              <a:t>()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Inicio partida()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 smtClean="0"/>
              <a:t>Crear tableros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 smtClean="0"/>
              <a:t>Gestión de la partida: turnos y pintar tablero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disparo_aleatorio</a:t>
            </a:r>
            <a:r>
              <a:rPr lang="es-ES" sz="1100" dirty="0"/>
              <a:t>()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29236" y="870526"/>
            <a:ext cx="2653146" cy="2189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Tablero: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tablero_barcos</a:t>
            </a:r>
            <a:endParaRPr lang="es-E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longitud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Init</a:t>
            </a:r>
            <a:r>
              <a:rPr lang="es-ES" sz="1100" dirty="0" smtClean="0"/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Iniciar_tablero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Is_disparo_ok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Disparar()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comprobar_todos_hundidos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count_celdas_restantes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count_total_disparos</a:t>
            </a:r>
            <a:r>
              <a:rPr lang="es-ES" sz="1100" dirty="0" smtClean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9236" y="3927757"/>
            <a:ext cx="2752436" cy="14339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CARACTER_AGUA =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CARACTER_BARCO = “O”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CARACTER_DISPARO_OK 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CARÁCTER_DISPARO_NOK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RANGOS = []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FLOTA = []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994" y="4069768"/>
            <a:ext cx="2896753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Módulo Entrada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[Nombre de usuario] </a:t>
            </a:r>
            <a:r>
              <a:rPr lang="es-ES" sz="1100" dirty="0"/>
              <a:t>(</a:t>
            </a:r>
            <a:r>
              <a:rPr lang="es-ES" sz="1100" dirty="0" err="1"/>
              <a:t>máx</a:t>
            </a:r>
            <a:r>
              <a:rPr lang="es-ES" sz="1100" dirty="0"/>
              <a:t> </a:t>
            </a:r>
            <a:r>
              <a:rPr lang="es-ES" sz="1100" dirty="0" smtClean="0"/>
              <a:t>caracteres)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Dificultad (1 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Durante la partida:</a:t>
            </a:r>
            <a:endParaRPr lang="en-US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Coordenada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Salir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6809509" y="1965035"/>
            <a:ext cx="819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67649" y="1394112"/>
            <a:ext cx="1511306" cy="1141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 smtClean="0"/>
              <a:t>main</a:t>
            </a:r>
            <a:r>
              <a:rPr lang="es-ES" b="1" dirty="0" smtClean="0"/>
              <a:t>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Dificultad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Nombre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 smtClean="0"/>
          </a:p>
        </p:txBody>
      </p:sp>
      <p:cxnSp>
        <p:nvCxnSpPr>
          <p:cNvPr id="52" name="Straight Arrow Connector 51"/>
          <p:cNvCxnSpPr>
            <a:stCxn id="50" idx="3"/>
            <a:endCxn id="4" idx="1"/>
          </p:cNvCxnSpPr>
          <p:nvPr/>
        </p:nvCxnSpPr>
        <p:spPr>
          <a:xfrm>
            <a:off x="3678955" y="1965036"/>
            <a:ext cx="53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32140" y="4063994"/>
            <a:ext cx="2363931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Pintar tablero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Nombres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Totales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Turno</a:t>
            </a:r>
          </a:p>
        </p:txBody>
      </p:sp>
      <p:cxnSp>
        <p:nvCxnSpPr>
          <p:cNvPr id="21" name="Straight Arrow Connector 20"/>
          <p:cNvCxnSpPr>
            <a:stCxn id="4" idx="2"/>
            <a:endCxn id="75" idx="0"/>
          </p:cNvCxnSpPr>
          <p:nvPr/>
        </p:nvCxnSpPr>
        <p:spPr>
          <a:xfrm flipH="1">
            <a:off x="5514106" y="3103418"/>
            <a:ext cx="1" cy="9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2026371" y="3103418"/>
            <a:ext cx="3487736" cy="9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8" idx="0"/>
          </p:cNvCxnSpPr>
          <p:nvPr/>
        </p:nvCxnSpPr>
        <p:spPr>
          <a:xfrm flipH="1">
            <a:off x="2026371" y="2535959"/>
            <a:ext cx="896931" cy="15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5" y="881329"/>
            <a:ext cx="10040751" cy="4448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315" y="267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114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justo</cp:lastModifiedBy>
  <cp:revision>22</cp:revision>
  <dcterms:created xsi:type="dcterms:W3CDTF">2024-11-07T17:00:41Z</dcterms:created>
  <dcterms:modified xsi:type="dcterms:W3CDTF">2024-11-19T11:29:33Z</dcterms:modified>
</cp:coreProperties>
</file>