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tablero_barcos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Iniciar_tablero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Is_disparo_ok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comprobar_todos_hundidos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count_celdas_restantes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count_total_disparos</a:t>
            </a:r>
            <a:r>
              <a:rPr lang="es-ES" sz="11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CARACTER_BARCO = “O”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RANGOS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[Nombre de usuario] (</a:t>
            </a:r>
            <a:r>
              <a:rPr lang="es-ES" sz="1100" dirty="0" err="1"/>
              <a:t>máx</a:t>
            </a:r>
            <a:r>
              <a:rPr lang="es-ES" sz="1100" dirty="0"/>
              <a:t>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Durante la partida: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/>
              <a:t>main</a:t>
            </a:r>
            <a:r>
              <a:rPr lang="es-ES" b="1" dirty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85EA5D8-B592-F24A-F389-C27BB6B8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39" y="452521"/>
            <a:ext cx="7004645" cy="60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B0151-5D86-F954-DAF1-84818BB4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F3383-85F9-D433-C8CF-23377076D686}"/>
              </a:ext>
            </a:extLst>
          </p:cNvPr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257B568-DA98-AD13-70FD-0C13BA40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4" y="759952"/>
            <a:ext cx="8420722" cy="59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Partida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897862-C8CF-F189-BA0C-73BF4442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863627"/>
            <a:ext cx="9911200" cy="51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F1662F-4C03-CFD9-7E23-2EBCC5E5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37"/>
          <a:stretch/>
        </p:blipFill>
        <p:spPr>
          <a:xfrm>
            <a:off x="856129" y="1027484"/>
            <a:ext cx="10479741" cy="48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EDCCFF-D487-2FB5-B9FE-D5FC9EBC2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56"/>
          <a:stretch/>
        </p:blipFill>
        <p:spPr>
          <a:xfrm>
            <a:off x="879271" y="1909482"/>
            <a:ext cx="10433458" cy="30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6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5" y="872093"/>
            <a:ext cx="10040751" cy="4448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315" y="267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160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DIEZROMERO PATRICIA</cp:lastModifiedBy>
  <cp:revision>25</cp:revision>
  <dcterms:created xsi:type="dcterms:W3CDTF">2024-11-07T17:00:41Z</dcterms:created>
  <dcterms:modified xsi:type="dcterms:W3CDTF">2024-11-19T14:41:59Z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2024-11-19T14:41:59Z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3cd5da24-56a7-4e2a-b575-438c28b7634d</vt:lpwstr>
  </property>
  <property fmtid="{D5CDD505-2E9C-101B-9397-08002B2CF9AE}" pid="8" name="MSIP_Label_e17f3165-8a52-429a-ab2a-1fd572a4c07f_ContentBits">
    <vt:lpwstr>0</vt:lpwstr>
  </property>
</Properties>
</file>