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49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9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5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2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2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3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8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0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0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2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9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7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8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18704" y="826654"/>
            <a:ext cx="2590805" cy="22767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/>
              <a:t>Partida: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Tablero humano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Tablero máquina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Disparos maquina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Turno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Dificultad (1 a 5)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endParaRPr lang="es-ES" sz="1100" dirty="0"/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err="1"/>
              <a:t>Init</a:t>
            </a:r>
            <a:r>
              <a:rPr lang="es-ES" sz="1100" dirty="0"/>
              <a:t>()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Inicio partida()</a:t>
            </a:r>
          </a:p>
          <a:p>
            <a:pPr marL="360363" lvl="1" indent="-174625">
              <a:buFont typeface="Arial" panose="020B0604020202020204" pitchFamily="34" charset="0"/>
              <a:buChar char="•"/>
            </a:pPr>
            <a:r>
              <a:rPr lang="es-ES" sz="1100" dirty="0"/>
              <a:t>Crear tableros</a:t>
            </a:r>
          </a:p>
          <a:p>
            <a:pPr marL="360363" lvl="1" indent="-174625">
              <a:buFont typeface="Arial" panose="020B0604020202020204" pitchFamily="34" charset="0"/>
              <a:buChar char="•"/>
            </a:pPr>
            <a:r>
              <a:rPr lang="es-ES" sz="1100" dirty="0"/>
              <a:t>Gestión de la partida: turnos y pintar tablero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err="1"/>
              <a:t>disparo_aleatorio</a:t>
            </a:r>
            <a:r>
              <a:rPr lang="es-ES" sz="1100" dirty="0"/>
              <a:t>()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7629236" y="870526"/>
            <a:ext cx="2653146" cy="21890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/>
              <a:t>Tablero: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usuario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/>
              <a:t>tablero_barcos</a:t>
            </a:r>
            <a:endParaRPr lang="es-E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longitud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/>
              <a:t>Init</a:t>
            </a:r>
            <a:r>
              <a:rPr lang="es-ES" sz="1100" dirty="0"/>
              <a:t> 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/>
              <a:t>Iniciar_tablero</a:t>
            </a:r>
            <a:r>
              <a:rPr lang="es-ES" sz="11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/>
              <a:t>Is_disparo_ok</a:t>
            </a:r>
            <a:r>
              <a:rPr lang="es-ES" sz="11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Disparar()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/>
              <a:t>comprobar_todos_hundidos</a:t>
            </a:r>
            <a:r>
              <a:rPr lang="es-ES" sz="11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/>
              <a:t>count_celdas_restantes</a:t>
            </a:r>
            <a:r>
              <a:rPr lang="es-ES" sz="11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/>
              <a:t>count_total_disparos</a:t>
            </a:r>
            <a:r>
              <a:rPr lang="es-ES" sz="1100" dirty="0"/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9236" y="3927757"/>
            <a:ext cx="2752436" cy="143394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/>
              <a:t>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CARACTER_AGUA = ‘ 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CARACTER_BARCO = “O”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CARACTER_DISPARO_OK =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CARÁCTER_DISPARO_NOK =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RANGOS = []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FLOTA = []</a:t>
            </a:r>
          </a:p>
        </p:txBody>
      </p:sp>
      <p:sp>
        <p:nvSpPr>
          <p:cNvPr id="8" name="Rectangle 7"/>
          <p:cNvSpPr/>
          <p:nvPr/>
        </p:nvSpPr>
        <p:spPr>
          <a:xfrm>
            <a:off x="577994" y="4069768"/>
            <a:ext cx="2896753" cy="14339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/>
              <a:t>Módulo Entrada de datos: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[Nombre de usuario] (</a:t>
            </a:r>
            <a:r>
              <a:rPr lang="es-ES" sz="1100" dirty="0" err="1"/>
              <a:t>máx</a:t>
            </a:r>
            <a:r>
              <a:rPr lang="es-ES" sz="1100" dirty="0"/>
              <a:t> caracteres)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Dificultad (1 a 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Durante la partida:</a:t>
            </a: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/>
              <a:t>Coordenada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/>
              <a:t>Salir</a:t>
            </a:r>
          </a:p>
        </p:txBody>
      </p: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6809509" y="1965035"/>
            <a:ext cx="8197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167649" y="1394112"/>
            <a:ext cx="1511306" cy="11418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err="1"/>
              <a:t>main</a:t>
            </a:r>
            <a:r>
              <a:rPr lang="es-ES" b="1" dirty="0"/>
              <a:t>: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Dificultad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Nombre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Partida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100" dirty="0"/>
          </a:p>
        </p:txBody>
      </p:sp>
      <p:cxnSp>
        <p:nvCxnSpPr>
          <p:cNvPr id="52" name="Straight Arrow Connector 51"/>
          <p:cNvCxnSpPr>
            <a:stCxn id="50" idx="3"/>
            <a:endCxn id="4" idx="1"/>
          </p:cNvCxnSpPr>
          <p:nvPr/>
        </p:nvCxnSpPr>
        <p:spPr>
          <a:xfrm>
            <a:off x="3678955" y="1965036"/>
            <a:ext cx="539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332140" y="4063994"/>
            <a:ext cx="2363931" cy="14339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/>
              <a:t>UI: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Pintar tablero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/>
              <a:t>Nombres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/>
              <a:t>Totales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/>
              <a:t>Turno</a:t>
            </a:r>
          </a:p>
        </p:txBody>
      </p:sp>
      <p:cxnSp>
        <p:nvCxnSpPr>
          <p:cNvPr id="21" name="Straight Arrow Connector 20"/>
          <p:cNvCxnSpPr>
            <a:stCxn id="4" idx="2"/>
            <a:endCxn id="75" idx="0"/>
          </p:cNvCxnSpPr>
          <p:nvPr/>
        </p:nvCxnSpPr>
        <p:spPr>
          <a:xfrm flipH="1">
            <a:off x="5514106" y="3103418"/>
            <a:ext cx="1" cy="96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  <a:endCxn id="8" idx="0"/>
          </p:cNvCxnSpPr>
          <p:nvPr/>
        </p:nvCxnSpPr>
        <p:spPr>
          <a:xfrm flipH="1">
            <a:off x="2026371" y="3103418"/>
            <a:ext cx="3487736" cy="96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0" idx="2"/>
            <a:endCxn id="8" idx="0"/>
          </p:cNvCxnSpPr>
          <p:nvPr/>
        </p:nvCxnSpPr>
        <p:spPr>
          <a:xfrm flipH="1">
            <a:off x="2026371" y="2535959"/>
            <a:ext cx="896931" cy="153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69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6315" y="267855"/>
            <a:ext cx="87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Tablero</a:t>
            </a:r>
            <a:endParaRPr lang="en-US" dirty="0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085EA5D8-B592-F24A-F389-C27BB6B88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39" y="452521"/>
            <a:ext cx="7004645" cy="601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B0151-5D86-F954-DAF1-84818BB46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9F3383-85F9-D433-C8CF-23377076D686}"/>
              </a:ext>
            </a:extLst>
          </p:cNvPr>
          <p:cNvSpPr txBox="1"/>
          <p:nvPr/>
        </p:nvSpPr>
        <p:spPr>
          <a:xfrm>
            <a:off x="946315" y="267855"/>
            <a:ext cx="87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Tablero</a:t>
            </a:r>
            <a:endParaRPr lang="en-US" dirty="0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7257B568-DA98-AD13-70FD-0C13BA40F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284" y="759952"/>
            <a:ext cx="8420722" cy="596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5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6315" y="267855"/>
            <a:ext cx="8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Partida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9C3E73-7677-4115-B213-570A90DAD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314" y="637187"/>
            <a:ext cx="5025349" cy="589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CCB32A3-3B6F-4C37-B381-26984D8E0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339" y="1060938"/>
            <a:ext cx="5579152" cy="504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55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6315" y="267855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Entrada de datos</a:t>
            </a:r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8897862-C8CF-F189-BA0C-73BF4442E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00" y="863627"/>
            <a:ext cx="9911200" cy="513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3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6315" y="267855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Entrada de datos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F1662F-4C03-CFD9-7E23-2EBCC5E5FD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037"/>
          <a:stretch/>
        </p:blipFill>
        <p:spPr>
          <a:xfrm>
            <a:off x="856129" y="1027484"/>
            <a:ext cx="10479741" cy="480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4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6315" y="267855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Entrada de datos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EDCCFF-D487-2FB5-B9FE-D5FC9EBC2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256"/>
          <a:stretch/>
        </p:blipFill>
        <p:spPr>
          <a:xfrm>
            <a:off x="879271" y="1909482"/>
            <a:ext cx="10433458" cy="303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6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15" y="872093"/>
            <a:ext cx="10040751" cy="44487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6315" y="2678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37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160</Words>
  <Application>Microsoft Office PowerPoint</Application>
  <PresentationFormat>Panorámica</PresentationFormat>
  <Paragraphs>53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justo</dc:creator>
  <cp:lastModifiedBy>Antonio Herrera</cp:lastModifiedBy>
  <cp:revision>27</cp:revision>
  <dcterms:created xsi:type="dcterms:W3CDTF">2024-11-07T17:00:41Z</dcterms:created>
  <dcterms:modified xsi:type="dcterms:W3CDTF">2024-11-19T16:26:54Z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17f3165-8a52-429a-ab2a-1fd572a4c07f_Enabled">
    <vt:lpwstr>true</vt:lpwstr>
  </property>
  <property fmtid="{D5CDD505-2E9C-101B-9397-08002B2CF9AE}" pid="3" name="MSIP_Label_e17f3165-8a52-429a-ab2a-1fd572a4c07f_SetDate">
    <vt:lpwstr>2024-11-19T14:41:59Z</vt:lpwstr>
  </property>
  <property fmtid="{D5CDD505-2E9C-101B-9397-08002B2CF9AE}" pid="4" name="MSIP_Label_e17f3165-8a52-429a-ab2a-1fd572a4c07f_Method">
    <vt:lpwstr>Standard</vt:lpwstr>
  </property>
  <property fmtid="{D5CDD505-2E9C-101B-9397-08002B2CF9AE}" pid="5" name="MSIP_Label_e17f3165-8a52-429a-ab2a-1fd572a4c07f_Name">
    <vt:lpwstr>defa4170-0d19-0005-0004-bc88714345d2</vt:lpwstr>
  </property>
  <property fmtid="{D5CDD505-2E9C-101B-9397-08002B2CF9AE}" pid="6" name="MSIP_Label_e17f3165-8a52-429a-ab2a-1fd572a4c07f_SiteId">
    <vt:lpwstr>6b3a59c1-9475-4729-b8d9-f72ffd0dd0cd</vt:lpwstr>
  </property>
  <property fmtid="{D5CDD505-2E9C-101B-9397-08002B2CF9AE}" pid="7" name="MSIP_Label_e17f3165-8a52-429a-ab2a-1fd572a4c07f_ActionId">
    <vt:lpwstr>3cd5da24-56a7-4e2a-b575-438c28b7634d</vt:lpwstr>
  </property>
  <property fmtid="{D5CDD505-2E9C-101B-9397-08002B2CF9AE}" pid="8" name="MSIP_Label_e17f3165-8a52-429a-ab2a-1fd572a4c07f_ContentBits">
    <vt:lpwstr>0</vt:lpwstr>
  </property>
</Properties>
</file>