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4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6BC7-A276-4054-B73D-13E0DCCD8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B9C12-CA36-48DB-A213-779C67CDD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EA5D2-B284-4B2E-B992-44A322946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DFB38-5C6B-47B7-B319-1818AF577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9A89B-870D-4591-A61B-89E508E9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8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AC1C-637B-40F4-BA1D-A33E0227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F2658-C02C-455C-A954-C5BE65BAD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4F8CE-58C7-4084-8854-14119709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7F4D7-2CDC-46C0-862D-B4866DCA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6010D-6B1F-47FB-AB6B-223F0EF8F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6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1E380-2C72-4BE3-A2C1-3BC00E1C0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1DC75-44D7-4CB0-A97D-DB81BACEA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8804-571C-4065-8F11-C2C10624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94138-7D94-4235-A0BB-62B8D489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41547-7113-4DD8-8BBF-A4522B79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6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DD5A2-C455-4282-BD7E-7CF38929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D50C0-6307-4A03-A524-86DC2E419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ABD6-120F-4B54-9E42-B60543C4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AF047-EDC7-40B9-80A9-DE80D545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08FDB-E223-496F-A03F-2F2AD4A5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80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64B2-4E58-420F-BFF1-78328BFB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A30FC-ADBA-47A2-BA36-03B3B7260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B0343-9FD5-43A3-AB9B-1E173672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2708A-3A98-441A-A6D4-F3BA2EDE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98B3A-C401-4645-8C82-4134796D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8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E4E0-7F9C-4BF4-841C-E7385D79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B9904-395C-4A49-8607-F29B5C3F1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ADBAB-83A4-45A3-B0F3-EA37B964B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0009F-FF6B-450D-8EF3-0455C5B88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C6B97-F141-4D07-B9D8-EAB945AB1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5839E-43FA-4187-83D9-9B2E8E89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7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29C1-613A-4954-914D-B1B963FF4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54AB0-8653-4012-A647-E0C39B781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5F241-BC67-4C2B-81E5-7FDD0B717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A184A-6FE1-4A47-B9A3-856546052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127F5-B92A-431C-A03A-83561FB26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D959B-36CF-42D8-8AE9-88508DE8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C52A32-B3CC-450B-8FA4-6150126E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77FEE8-84F6-4CB3-BD4B-38A63634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1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7B12-87C7-460C-8498-E92A4741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5B316C-FA6E-4E1D-8ED5-8A1342234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0C91B-73BE-44BA-895E-7713F8F9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D9FB3-30A8-43FD-A42D-1E36164C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2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442A0-ED3B-4F3E-8FC6-F4C4C6B4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FA816-F1CF-456A-9DF1-06273F62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B9D3C-0CD2-45DD-8F92-C3CF9F5A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6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2FFA-4329-4A5E-B781-2FCFCE226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FE66F-C517-45BF-8C6B-5F5B37D20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44E98-5F8F-482E-A298-7567FB569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E9940-373E-49F0-9144-E1A4CF8F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44718-1911-4D5D-84A3-77853007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A4047-4392-4D21-BA60-24033DD8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8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E844-97A8-42F0-A164-E931467D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F962E-4E95-4F81-9CC2-A75F6B26C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85BAF-78DE-44BD-9F4C-AEBF06F6B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19FD1-BCF7-4AA6-B477-C7F67BCC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C83BF-531E-4629-8D5B-FDAAFEF98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B4A90-8900-4BE6-9658-9DA1188E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3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4031FD-AEC7-4F02-8022-6D1DEE360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F21CE-BE13-4808-AB93-7580E4496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052F5-D8E3-46F0-9D4C-4DDBCB578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344B5-B4FB-4BEE-931B-AA06C9FD8CC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AAA92-919A-4922-AFFE-35D9D9753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527DB-161D-400C-8E36-96435BAFE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B276C-57C4-4C7F-8B7D-C3A5D47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0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36519" y="826654"/>
            <a:ext cx="2590805" cy="22767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/>
              <a:t>Partida: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Tablero humano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Tablero máquina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Disparos maquina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Turno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Dificultad (1 a 5)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endParaRPr lang="es-ES" sz="1100" dirty="0"/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 err="1"/>
              <a:t>Init</a:t>
            </a:r>
            <a:r>
              <a:rPr lang="es-ES" sz="1100" dirty="0"/>
              <a:t>()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Inicio partida()</a:t>
            </a:r>
          </a:p>
          <a:p>
            <a:pPr marL="360363" lvl="1" indent="-174625">
              <a:buFont typeface="Arial" panose="020B0604020202020204" pitchFamily="34" charset="0"/>
              <a:buChar char="•"/>
            </a:pPr>
            <a:r>
              <a:rPr lang="es-ES" sz="1100" dirty="0"/>
              <a:t>Crear tableros</a:t>
            </a:r>
          </a:p>
          <a:p>
            <a:pPr marL="360363" lvl="1" indent="-174625">
              <a:buFont typeface="Arial" panose="020B0604020202020204" pitchFamily="34" charset="0"/>
              <a:buChar char="•"/>
            </a:pPr>
            <a:r>
              <a:rPr lang="es-ES" sz="1100" dirty="0"/>
              <a:t>Gestión de la partida: turnos y pintar tablero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 err="1"/>
              <a:t>disparo_aleatorio</a:t>
            </a:r>
            <a:r>
              <a:rPr lang="es-ES" sz="1100" dirty="0"/>
              <a:t>()</a:t>
            </a: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8135935" y="870526"/>
            <a:ext cx="2653146" cy="21890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/>
              <a:t>Tablero: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usuario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/>
              <a:t>tablero_barcos</a:t>
            </a:r>
            <a:endParaRPr lang="es-E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longitud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/>
              <a:t>Init</a:t>
            </a:r>
            <a:r>
              <a:rPr lang="es-ES" sz="1100" dirty="0"/>
              <a:t> 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/>
              <a:t>Iniciar_tablero</a:t>
            </a:r>
            <a:r>
              <a:rPr lang="es-ES" sz="11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/>
              <a:t>Is_disparo_ok</a:t>
            </a:r>
            <a:r>
              <a:rPr lang="es-ES" sz="11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Disparar()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/>
              <a:t>comprobar_todos_hundidos</a:t>
            </a:r>
            <a:r>
              <a:rPr lang="es-ES" sz="11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/>
              <a:t>count_celdas_restantes</a:t>
            </a:r>
            <a:r>
              <a:rPr lang="es-ES" sz="11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/>
              <a:t>count_total_disparos</a:t>
            </a:r>
            <a:r>
              <a:rPr lang="es-ES" sz="1100" dirty="0"/>
              <a:t>()</a:t>
            </a:r>
          </a:p>
        </p:txBody>
      </p:sp>
      <p:sp>
        <p:nvSpPr>
          <p:cNvPr id="7" name="Rectangle 6"/>
          <p:cNvSpPr/>
          <p:nvPr/>
        </p:nvSpPr>
        <p:spPr>
          <a:xfrm>
            <a:off x="8086290" y="4063993"/>
            <a:ext cx="2752436" cy="143394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/>
              <a:t>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CARACTER_AGUA = ‘ 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CARACTER_BARCO = “O”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CARACTER_DISPARO_OK = 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CARÁCTER_DISPARO_NOK =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RANGOS = []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FLOTA = []</a:t>
            </a:r>
          </a:p>
        </p:txBody>
      </p:sp>
      <p:sp>
        <p:nvSpPr>
          <p:cNvPr id="8" name="Rectangle 7"/>
          <p:cNvSpPr/>
          <p:nvPr/>
        </p:nvSpPr>
        <p:spPr>
          <a:xfrm>
            <a:off x="933594" y="4063992"/>
            <a:ext cx="2896753" cy="14339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/>
              <a:t>Módulo Entrada de datos: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[Nombre de usuario] (</a:t>
            </a:r>
            <a:r>
              <a:rPr lang="es-ES" sz="1100" dirty="0" err="1"/>
              <a:t>máx</a:t>
            </a:r>
            <a:r>
              <a:rPr lang="es-ES" sz="1100" dirty="0"/>
              <a:t> caracteres)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Dificultad (1 a 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Durante la partida:</a:t>
            </a: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 dirty="0"/>
              <a:t>Coordenada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 dirty="0"/>
              <a:t>Salir</a:t>
            </a:r>
          </a:p>
        </p:txBody>
      </p: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 flipV="1">
            <a:off x="7327324" y="1965035"/>
            <a:ext cx="8086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626318" y="1394112"/>
            <a:ext cx="1511306" cy="11418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 err="1"/>
              <a:t>main</a:t>
            </a:r>
            <a:r>
              <a:rPr lang="es-ES" b="1" dirty="0"/>
              <a:t>: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Dificultad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Nombre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Partida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100" dirty="0"/>
          </a:p>
        </p:txBody>
      </p:sp>
      <p:cxnSp>
        <p:nvCxnSpPr>
          <p:cNvPr id="52" name="Straight Arrow Connector 51"/>
          <p:cNvCxnSpPr>
            <a:stCxn id="50" idx="3"/>
            <a:endCxn id="4" idx="1"/>
          </p:cNvCxnSpPr>
          <p:nvPr/>
        </p:nvCxnSpPr>
        <p:spPr>
          <a:xfrm>
            <a:off x="3137624" y="1965036"/>
            <a:ext cx="1598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877785" y="4063994"/>
            <a:ext cx="2363931" cy="14339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/>
              <a:t>UI: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Pintar tablero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 dirty="0"/>
              <a:t>Nombres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 dirty="0"/>
              <a:t>Totales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 dirty="0"/>
              <a:t>Turno</a:t>
            </a:r>
          </a:p>
        </p:txBody>
      </p:sp>
      <p:cxnSp>
        <p:nvCxnSpPr>
          <p:cNvPr id="21" name="Straight Arrow Connector 20"/>
          <p:cNvCxnSpPr>
            <a:stCxn id="4" idx="2"/>
            <a:endCxn id="75" idx="0"/>
          </p:cNvCxnSpPr>
          <p:nvPr/>
        </p:nvCxnSpPr>
        <p:spPr>
          <a:xfrm>
            <a:off x="6031922" y="3103418"/>
            <a:ext cx="27829" cy="96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  <a:endCxn id="8" idx="0"/>
          </p:cNvCxnSpPr>
          <p:nvPr/>
        </p:nvCxnSpPr>
        <p:spPr>
          <a:xfrm flipH="1">
            <a:off x="2381971" y="3103418"/>
            <a:ext cx="3649951" cy="96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0" idx="2"/>
            <a:endCxn id="8" idx="0"/>
          </p:cNvCxnSpPr>
          <p:nvPr/>
        </p:nvCxnSpPr>
        <p:spPr>
          <a:xfrm>
            <a:off x="2381971" y="2535959"/>
            <a:ext cx="0" cy="152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69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2448" y="403321"/>
            <a:ext cx="974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Tablero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085EA5D8-B592-F24A-F389-C27BB6B88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736" y="489407"/>
            <a:ext cx="6496527" cy="587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B0151-5D86-F954-DAF1-84818BB46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7257B568-DA98-AD13-70FD-0C13BA40F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284" y="759952"/>
            <a:ext cx="8420722" cy="59646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F3C9C0-21CF-4499-89F9-15BF789C3327}"/>
              </a:ext>
            </a:extLst>
          </p:cNvPr>
          <p:cNvSpPr txBox="1"/>
          <p:nvPr/>
        </p:nvSpPr>
        <p:spPr>
          <a:xfrm>
            <a:off x="912448" y="403321"/>
            <a:ext cx="974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Tablero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55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9C3E73-7677-4115-B213-570A90DAD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91" y="803431"/>
            <a:ext cx="5025349" cy="5892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CCB32A3-3B6F-4C37-B381-26984D8E0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340" y="1145605"/>
            <a:ext cx="5579152" cy="504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A69722-88C8-4019-B3C6-EA6A78B4654B}"/>
              </a:ext>
            </a:extLst>
          </p:cNvPr>
          <p:cNvSpPr txBox="1"/>
          <p:nvPr/>
        </p:nvSpPr>
        <p:spPr>
          <a:xfrm>
            <a:off x="912448" y="403321"/>
            <a:ext cx="949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Partida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55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4FBAB9AF-74E6-503B-6588-8AF92D63E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839" y="870941"/>
            <a:ext cx="8160322" cy="55837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DA8B7B-F198-4357-828D-0EBFF237D7E2}"/>
              </a:ext>
            </a:extLst>
          </p:cNvPr>
          <p:cNvSpPr txBox="1"/>
          <p:nvPr/>
        </p:nvSpPr>
        <p:spPr>
          <a:xfrm>
            <a:off x="912448" y="403321"/>
            <a:ext cx="1981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Entrada de datos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83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AF1662F-4C03-CFD9-7E23-2EBCC5E5FD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71" b="39037"/>
          <a:stretch/>
        </p:blipFill>
        <p:spPr>
          <a:xfrm>
            <a:off x="856129" y="1168166"/>
            <a:ext cx="10479741" cy="45216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E6DBF6-E74D-4C93-A68E-FE2FA7051EC7}"/>
              </a:ext>
            </a:extLst>
          </p:cNvPr>
          <p:cNvSpPr txBox="1"/>
          <p:nvPr/>
        </p:nvSpPr>
        <p:spPr>
          <a:xfrm>
            <a:off x="912448" y="403321"/>
            <a:ext cx="1981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Entrada de datos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24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10116"/>
          <a:stretch/>
        </p:blipFill>
        <p:spPr>
          <a:xfrm>
            <a:off x="1583445" y="1204602"/>
            <a:ext cx="9025109" cy="44487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C492B8-FF42-4939-8937-0F4588155442}"/>
              </a:ext>
            </a:extLst>
          </p:cNvPr>
          <p:cNvSpPr txBox="1"/>
          <p:nvPr/>
        </p:nvSpPr>
        <p:spPr>
          <a:xfrm>
            <a:off x="912448" y="403321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UI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737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157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justo</dc:creator>
  <cp:lastModifiedBy>Eva Mañas Fernandez</cp:lastModifiedBy>
  <cp:revision>29</cp:revision>
  <dcterms:created xsi:type="dcterms:W3CDTF">2024-11-07T17:00:41Z</dcterms:created>
  <dcterms:modified xsi:type="dcterms:W3CDTF">2024-11-20T09:07:28Z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17f3165-8a52-429a-ab2a-1fd572a4c07f_Enabled">
    <vt:lpwstr>true</vt:lpwstr>
  </property>
  <property fmtid="{D5CDD505-2E9C-101B-9397-08002B2CF9AE}" pid="3" name="MSIP_Label_e17f3165-8a52-429a-ab2a-1fd572a4c07f_SetDate">
    <vt:lpwstr>2024-11-19T14:41:59Z</vt:lpwstr>
  </property>
  <property fmtid="{D5CDD505-2E9C-101B-9397-08002B2CF9AE}" pid="4" name="MSIP_Label_e17f3165-8a52-429a-ab2a-1fd572a4c07f_Method">
    <vt:lpwstr>Standard</vt:lpwstr>
  </property>
  <property fmtid="{D5CDD505-2E9C-101B-9397-08002B2CF9AE}" pid="5" name="MSIP_Label_e17f3165-8a52-429a-ab2a-1fd572a4c07f_Name">
    <vt:lpwstr>defa4170-0d19-0005-0004-bc88714345d2</vt:lpwstr>
  </property>
  <property fmtid="{D5CDD505-2E9C-101B-9397-08002B2CF9AE}" pid="6" name="MSIP_Label_e17f3165-8a52-429a-ab2a-1fd572a4c07f_SiteId">
    <vt:lpwstr>6b3a59c1-9475-4729-b8d9-f72ffd0dd0cd</vt:lpwstr>
  </property>
  <property fmtid="{D5CDD505-2E9C-101B-9397-08002B2CF9AE}" pid="7" name="MSIP_Label_e17f3165-8a52-429a-ab2a-1fd572a4c07f_ActionId">
    <vt:lpwstr>3cd5da24-56a7-4e2a-b575-438c28b7634d</vt:lpwstr>
  </property>
  <property fmtid="{D5CDD505-2E9C-101B-9397-08002B2CF9AE}" pid="8" name="MSIP_Label_e17f3165-8a52-429a-ab2a-1fd572a4c07f_ContentBits">
    <vt:lpwstr>0</vt:lpwstr>
  </property>
</Properties>
</file>