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</a:t>
            </a:r>
            <a:r>
              <a:rPr lang="es-ES" sz="1100" dirty="0" smtClean="0"/>
              <a:t>humano</a:t>
            </a:r>
            <a:endParaRPr lang="es-ES" sz="1100" dirty="0" smtClean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</a:t>
            </a:r>
            <a:r>
              <a:rPr lang="es-ES" sz="1100" dirty="0" smtClean="0"/>
              <a:t>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Disparos maquina</a:t>
            </a:r>
            <a:endParaRPr lang="es-ES" sz="1100" dirty="0" smtClean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Inicio partida()</a:t>
            </a:r>
            <a:endParaRPr lang="es-ES" sz="1100" dirty="0" smtClean="0"/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</a:t>
            </a:r>
            <a:r>
              <a:rPr lang="es-ES" sz="1100" dirty="0" err="1"/>
              <a:t>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tablero_barcos</a:t>
            </a: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longitud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Iniciar_tablero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Is_disparo_ok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comprobar_todos_hundidos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count_celdas_restantes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count_total_disparos</a:t>
            </a:r>
            <a:r>
              <a:rPr lang="es-ES" sz="1100" dirty="0" smtClean="0"/>
              <a:t>()</a:t>
            </a:r>
            <a:endParaRPr lang="es-E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CARACTER_BARCO = “O”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RANGOS = []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FLOTA = []</a:t>
            </a:r>
            <a:endParaRPr lang="es-ES" sz="11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[Nombre de usuario] </a:t>
            </a:r>
            <a:r>
              <a:rPr lang="es-ES" sz="1100" dirty="0"/>
              <a:t>(</a:t>
            </a:r>
            <a:r>
              <a:rPr lang="es-ES" sz="1100" dirty="0" err="1"/>
              <a:t>máx</a:t>
            </a:r>
            <a:r>
              <a:rPr lang="es-ES" sz="1100" dirty="0"/>
              <a:t> </a:t>
            </a:r>
            <a:r>
              <a:rPr lang="es-ES" sz="1100" dirty="0" smtClean="0"/>
              <a:t>caracteres)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</a:t>
            </a:r>
            <a:r>
              <a:rPr lang="es-ES" sz="1100" dirty="0" smtClean="0"/>
              <a:t>(1 a </a:t>
            </a:r>
            <a:r>
              <a:rPr lang="es-ES" sz="1100" dirty="0" smtClean="0"/>
              <a:t>5)</a:t>
            </a: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Durante </a:t>
            </a:r>
            <a:r>
              <a:rPr lang="es-ES" sz="1100" dirty="0" smtClean="0"/>
              <a:t>la partida:</a:t>
            </a:r>
            <a:endParaRPr lang="en-U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Coordenada</a:t>
            </a:r>
            <a:endParaRPr lang="es-E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 smtClean="0"/>
              <a:t>main</a:t>
            </a:r>
            <a:r>
              <a:rPr lang="es-ES" b="1" dirty="0" smtClean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UI: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21</cp:revision>
  <dcterms:created xsi:type="dcterms:W3CDTF">2024-11-07T17:00:41Z</dcterms:created>
  <dcterms:modified xsi:type="dcterms:W3CDTF">2024-11-18T18:46:00Z</dcterms:modified>
</cp:coreProperties>
</file>