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897862-C8CF-F189-BA0C-73BF4442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863627"/>
            <a:ext cx="9911200" cy="51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37"/>
          <a:stretch/>
        </p:blipFill>
        <p:spPr>
          <a:xfrm>
            <a:off x="856129" y="1027484"/>
            <a:ext cx="10479741" cy="4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EDCCFF-D487-2FB5-B9FE-D5FC9EBC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56"/>
          <a:stretch/>
        </p:blipFill>
        <p:spPr>
          <a:xfrm>
            <a:off x="879271" y="1909482"/>
            <a:ext cx="10433458" cy="30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159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Puchades del Olmo Mariano</cp:lastModifiedBy>
  <cp:revision>24</cp:revision>
  <dcterms:created xsi:type="dcterms:W3CDTF">2024-11-07T17:00:41Z</dcterms:created>
  <dcterms:modified xsi:type="dcterms:W3CDTF">2024-11-19T12:23:24Z</dcterms:modified>
</cp:coreProperties>
</file>