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A2B"/>
    <a:srgbClr val="E66914"/>
    <a:srgbClr val="FF3399"/>
    <a:srgbClr val="FF0066"/>
    <a:srgbClr val="273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30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24006-5391-44AF-A153-B430F4BDE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A2CDBB-2439-43DB-B23C-5DABE7D5F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A263733-EB27-466F-94A1-81F82AF0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880-3EDE-47AE-92D2-0E80BD201145}" type="datetimeFigureOut">
              <a:rPr lang="pt-PT" smtClean="0"/>
              <a:t>18/10/2018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68C8F94-718E-4445-A6D9-8BE5C770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D858CD8-B6CD-4427-B5EC-84DE43A8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8AC1-8B0A-43BB-BB20-5CD9910A9F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28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B0D8F-1E7D-4265-9778-18834CCD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820B1F5-6A92-4E68-9C97-19E25FF1F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F11DA7-ECF1-403E-A431-638A3FF0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880-3EDE-47AE-92D2-0E80BD201145}" type="datetimeFigureOut">
              <a:rPr lang="pt-PT" smtClean="0"/>
              <a:t>18/10/2018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5ED709-16F2-49BF-B59C-A57341FF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B360158-8B87-4981-B86D-E3F62579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8AC1-8B0A-43BB-BB20-5CD9910A9F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658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568C92-CC4D-45E3-A216-9BB20E20F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3A00BA6-C899-4EA0-83A0-7CB8F52FA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BC16B95-26DF-4E53-A262-582DB1D3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880-3EDE-47AE-92D2-0E80BD201145}" type="datetimeFigureOut">
              <a:rPr lang="pt-PT" smtClean="0"/>
              <a:t>18/10/2018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87978BE-59C6-40E4-9656-C63CC512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8D04D-9B72-44CB-BB08-B2BDF485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8AC1-8B0A-43BB-BB20-5CD9910A9F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8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66E8D-5716-4DA6-9E60-632E044F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B4D905-BC45-4B49-B104-225C225A1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664E41-5183-43B5-9FC5-7BFB755B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880-3EDE-47AE-92D2-0E80BD201145}" type="datetimeFigureOut">
              <a:rPr lang="pt-PT" smtClean="0"/>
              <a:t>18/10/2018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D70F5FA-E6B1-4414-9E9A-4C00EFB0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ACCD98-03A9-4153-A9D9-46CF0681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8AC1-8B0A-43BB-BB20-5CD9910A9F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671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5C413-F81D-4EB4-9774-F20D52EB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159BF51-4D19-4E29-892B-6BC0FF908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B90EDF3-B83F-4E01-B89C-D522A86D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880-3EDE-47AE-92D2-0E80BD201145}" type="datetimeFigureOut">
              <a:rPr lang="pt-PT" smtClean="0"/>
              <a:t>18/10/2018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A5C2F94-A0B8-4140-8AC7-882AF868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7822B1-F0C1-47DE-879E-7D76CA5A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8AC1-8B0A-43BB-BB20-5CD9910A9F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083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CFFEA-FFBE-4531-B24F-47499075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B2B09D-2754-4764-A058-EA05A291E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A293282-75BB-4EE2-84A4-BB38BEFC7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F917B13-AC3E-4E97-A1CB-E4A646CE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880-3EDE-47AE-92D2-0E80BD201145}" type="datetimeFigureOut">
              <a:rPr lang="pt-PT" smtClean="0"/>
              <a:t>18/10/2018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9B47BB-C4E3-4A00-80EB-C861D58F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08C100-E5F5-4F03-AB51-D82158C1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8AC1-8B0A-43BB-BB20-5CD9910A9F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078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C753E-D30C-433D-8CD1-AE25D2DB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DB6852B-6D68-449F-AE01-3B92A8C47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141C939-C61F-46B5-ADC9-8E34726B0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7630CDC-1234-4872-886C-631AAEDF5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DA8FDA0-441C-4FAA-87D1-0CF8AF027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CB0C92E-239F-403C-8074-5BC51F47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880-3EDE-47AE-92D2-0E80BD201145}" type="datetimeFigureOut">
              <a:rPr lang="pt-PT" smtClean="0"/>
              <a:t>18/10/2018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987E6B0-FACF-48B7-8866-77F2F72B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B02049F-BD0B-40A2-A516-8D6B7B24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8AC1-8B0A-43BB-BB20-5CD9910A9F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172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72780-0E14-465C-B195-0270ED98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422605D-AE57-4BBF-9B47-4588D2BE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880-3EDE-47AE-92D2-0E80BD201145}" type="datetimeFigureOut">
              <a:rPr lang="pt-PT" smtClean="0"/>
              <a:t>18/10/2018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C23BD78-CD89-4F4B-88B4-E9E8105A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CD2016F-7F9E-4F88-998A-52F9B6FB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8AC1-8B0A-43BB-BB20-5CD9910A9F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603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76CF7F9-9A2E-43D2-858A-C2CCD250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880-3EDE-47AE-92D2-0E80BD201145}" type="datetimeFigureOut">
              <a:rPr lang="pt-PT" smtClean="0"/>
              <a:t>18/10/2018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D615FF7-AEE4-42A9-B119-F46D04E3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C0CBA21-DC5E-4766-A337-9814D958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8AC1-8B0A-43BB-BB20-5CD9910A9F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796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8CA51-AB40-4DA8-A328-7CC259BE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89059E-1A1B-4B9D-94D0-3AFD24EC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4D451B7-7E3F-4788-B864-4F87F3272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8D23DFC-BBD6-4F38-B66A-C7A10044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880-3EDE-47AE-92D2-0E80BD201145}" type="datetimeFigureOut">
              <a:rPr lang="pt-PT" smtClean="0"/>
              <a:t>18/10/2018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6AFB618-7B57-4A7B-A105-8CA05761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6F7AA00-8A9E-4ED1-84AA-882BF974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8AC1-8B0A-43BB-BB20-5CD9910A9F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351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EF7CD-0FF8-4AC6-BE12-1D148440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D96CFE3-656A-4BDB-AF05-70333703C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F83FBF-F158-426A-A7AB-C3C83492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CD972B9-3616-4227-915F-111192A9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2880-3EDE-47AE-92D2-0E80BD201145}" type="datetimeFigureOut">
              <a:rPr lang="pt-PT" smtClean="0"/>
              <a:t>18/10/2018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9F8D53D-5B44-4C9F-98FA-C3D2881E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333508D-AEDC-43C9-B875-97F920BF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18AC1-8B0A-43BB-BB20-5CD9910A9F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161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34C81CA-82B3-4670-B1A8-A46E4C78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F8C5D1-C814-4CC9-A35D-F95CFAA3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403DBCC-0D3F-40AD-AFEF-CF8EB7C62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82880-3EDE-47AE-92D2-0E80BD201145}" type="datetimeFigureOut">
              <a:rPr lang="pt-PT" smtClean="0"/>
              <a:t>18/10/2018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AE10E7-0DE9-42A2-8C46-2C0920BB5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7842B0-8C71-4FF2-9C96-8DE6C03BC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18AC1-8B0A-43BB-BB20-5CD9910A9F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819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554E35F-1108-4BF2-B3F3-32A5060A3C2C}"/>
              </a:ext>
            </a:extLst>
          </p:cNvPr>
          <p:cNvSpPr txBox="1"/>
          <p:nvPr/>
        </p:nvSpPr>
        <p:spPr>
          <a:xfrm>
            <a:off x="3163845" y="1054957"/>
            <a:ext cx="3604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 Black" panose="020B0A04030504040204" pitchFamily="34" charset="0"/>
              </a:rPr>
              <a:t>Responsive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1A3C63-D964-494C-8ED0-CD0053A93E68}"/>
              </a:ext>
            </a:extLst>
          </p:cNvPr>
          <p:cNvSpPr txBox="1"/>
          <p:nvPr/>
        </p:nvSpPr>
        <p:spPr>
          <a:xfrm>
            <a:off x="2802505" y="2577680"/>
            <a:ext cx="2709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 Black" panose="020B0A04030504040204" pitchFamily="34" charset="0"/>
              </a:rPr>
              <a:t>HTML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ECF48D-FF50-446F-B90B-CF50E9B67C13}"/>
              </a:ext>
            </a:extLst>
          </p:cNvPr>
          <p:cNvSpPr txBox="1"/>
          <p:nvPr/>
        </p:nvSpPr>
        <p:spPr>
          <a:xfrm rot="16200000">
            <a:off x="5072906" y="3140310"/>
            <a:ext cx="20461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6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 Black" panose="020B0A04030504040204" pitchFamily="34" charset="0"/>
              </a:rPr>
              <a:t>CSS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A3969D7-9043-4E11-B1BE-AB64E0EC2CFC}"/>
              </a:ext>
            </a:extLst>
          </p:cNvPr>
          <p:cNvSpPr txBox="1"/>
          <p:nvPr/>
        </p:nvSpPr>
        <p:spPr>
          <a:xfrm>
            <a:off x="5685182" y="1635539"/>
            <a:ext cx="2862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 Black" panose="020B0A04030504040204" pitchFamily="34" charset="0"/>
              </a:rPr>
              <a:t>SASS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70723D-4562-43CC-9461-9D91203C48B7}"/>
              </a:ext>
            </a:extLst>
          </p:cNvPr>
          <p:cNvSpPr txBox="1"/>
          <p:nvPr/>
        </p:nvSpPr>
        <p:spPr>
          <a:xfrm>
            <a:off x="6702178" y="3230038"/>
            <a:ext cx="1444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 Black" panose="020B0A04030504040204" pitchFamily="34" charset="0"/>
              </a:rPr>
              <a:t>JS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0FF537-3337-49DF-95D5-74FBAE5EAA6B}"/>
              </a:ext>
            </a:extLst>
          </p:cNvPr>
          <p:cNvSpPr txBox="1"/>
          <p:nvPr/>
        </p:nvSpPr>
        <p:spPr>
          <a:xfrm rot="16200000">
            <a:off x="7612241" y="2304008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 Black" panose="020B0A04030504040204" pitchFamily="34" charset="0"/>
              </a:rPr>
              <a:t>JQuery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BA140F-00C9-4471-AEE3-DA274BD4574F}"/>
              </a:ext>
            </a:extLst>
          </p:cNvPr>
          <p:cNvSpPr txBox="1"/>
          <p:nvPr/>
        </p:nvSpPr>
        <p:spPr>
          <a:xfrm rot="16200000">
            <a:off x="3070906" y="4278677"/>
            <a:ext cx="174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ED7A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 Black" panose="020B0A04030504040204" pitchFamily="34" charset="0"/>
              </a:rPr>
              <a:t>MySQL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5467FAF-4716-4B18-A7DF-616A8555958D}"/>
              </a:ext>
            </a:extLst>
          </p:cNvPr>
          <p:cNvSpPr txBox="1"/>
          <p:nvPr/>
        </p:nvSpPr>
        <p:spPr>
          <a:xfrm rot="16200000">
            <a:off x="3126634" y="4675231"/>
            <a:ext cx="95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 Black" panose="020B0A04030504040204" pitchFamily="34" charset="0"/>
              </a:rPr>
              <a:t>PHP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33EAFFC-829B-494A-B4F2-BDB9A68603F2}"/>
              </a:ext>
            </a:extLst>
          </p:cNvPr>
          <p:cNvSpPr txBox="1"/>
          <p:nvPr/>
        </p:nvSpPr>
        <p:spPr>
          <a:xfrm rot="16200000">
            <a:off x="2678507" y="4580945"/>
            <a:ext cx="114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 Pro Black" panose="020B0A04030504040204" pitchFamily="34" charset="0"/>
              </a:rPr>
              <a:t>CMS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A886CC2-07F7-4020-A648-9B15074833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1" t="5305" r="8121" b="8556"/>
          <a:stretch/>
        </p:blipFill>
        <p:spPr>
          <a:xfrm>
            <a:off x="5791200" y="4625009"/>
            <a:ext cx="672348" cy="70959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182F537-A1E8-4C43-99D3-7518D9FC0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78" y="1850500"/>
            <a:ext cx="636104" cy="63610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5EA39DC-CB8C-46CA-BB3F-EB6B901C4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21" y="2824315"/>
            <a:ext cx="614282" cy="614282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AD293ECF-9042-48B6-811C-0B23D6714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593" y="3496440"/>
            <a:ext cx="657351" cy="65735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D0E42FE-9E83-477D-ABF1-C4FDAF7350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803" y="991863"/>
            <a:ext cx="588068" cy="56631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FEA95685-C148-4EEA-BCDD-D05CF46F74E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748" y="1041394"/>
            <a:ext cx="695865" cy="695865"/>
          </a:xfrm>
          <a:prstGeom prst="rect">
            <a:avLst/>
          </a:prstGeom>
        </p:spPr>
      </p:pic>
      <p:pic>
        <p:nvPicPr>
          <p:cNvPr id="1024" name="Imagem 1023">
            <a:extLst>
              <a:ext uri="{FF2B5EF4-FFF2-40B4-BE49-F238E27FC236}">
                <a16:creationId xmlns:a16="http://schemas.microsoft.com/office/drawing/2014/main" id="{16DE8A29-0CE6-457E-B343-16AB58EA63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072" y="4781766"/>
            <a:ext cx="996656" cy="538195"/>
          </a:xfrm>
          <a:prstGeom prst="rect">
            <a:avLst/>
          </a:prstGeom>
        </p:spPr>
      </p:pic>
      <p:pic>
        <p:nvPicPr>
          <p:cNvPr id="1027" name="Imagem 1026">
            <a:extLst>
              <a:ext uri="{FF2B5EF4-FFF2-40B4-BE49-F238E27FC236}">
                <a16:creationId xmlns:a16="http://schemas.microsoft.com/office/drawing/2014/main" id="{B712CF60-75DC-4D62-8F41-8924F7884D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82" y="4552157"/>
            <a:ext cx="1267437" cy="8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95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</Words>
  <Application>Microsoft Office PowerPoint</Application>
  <PresentationFormat>Ecrã Panorâmico</PresentationFormat>
  <Paragraphs>9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 Pro Black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Miguel de Brito Marques</dc:creator>
  <cp:lastModifiedBy>Filipe Miguel de Brito Marques</cp:lastModifiedBy>
  <cp:revision>10</cp:revision>
  <dcterms:created xsi:type="dcterms:W3CDTF">2018-10-18T11:20:06Z</dcterms:created>
  <dcterms:modified xsi:type="dcterms:W3CDTF">2018-10-18T13:42:27Z</dcterms:modified>
</cp:coreProperties>
</file>