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EA5007-837B-41EA-983F-73EC000053E2}">
  <a:tblStyle styleId="{37EA5007-837B-41EA-983F-73EC000053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a44c86c4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a44c86c4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a44c86c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0a44c86c4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524000" y="1088465"/>
            <a:ext cx="9144000" cy="307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Исследование метода сжатия оперативной памяти в ядре Linux</a:t>
            </a:r>
            <a:endParaRPr/>
          </a:p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1134532" y="4161106"/>
            <a:ext cx="992293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Студент: Романов Алексей Васильевич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Группа: ИУ7-73Б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Руководитель: Оленев Антон Александрович</a:t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430695" y="206733"/>
            <a:ext cx="11330609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838200" y="1690688"/>
            <a:ext cx="10515600" cy="4802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Цель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изучить метод сжатия страниц виртуальной памяти в оперативной памяти в ядре Linux.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описать термины предметной области и обозначить проблему;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дать характеристику архитектуру ядер операционных систем;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изучить подходы, структуры данных и функции в ядре Linux, позволяющие управлять оперативной памятью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описать работу модуля сжатия оперативной памяти в ядре Linux.</a:t>
            </a:r>
            <a:endParaRPr/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Термины предметной области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Оперативная память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– компонент, который позволяет компьютеру кратковременно хранить данные и осуществлять быстрый доступ к ним.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Виртуальная память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– специальный механизм организации памяти, при котором процессы работают физическими адресами напрямую, а с виртуальными. С помощью такого подхода в ядре Linux реализуется защита адресного пространства процессов, так, например, процесс не может получить доступ к памяти другого процесса и внести туда изменения.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Сжатие данных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– это способ (алгоритмический) преобразования информации в другую форму, обычно более компактную. Сжатие основано на устранение избыточности, которая содержится в исходных данных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Решение проблемы нехватки ОЗУ</a:t>
            </a:r>
            <a:endParaRPr/>
          </a:p>
        </p:txBody>
      </p:sp>
      <p:graphicFrame>
        <p:nvGraphicFramePr>
          <p:cNvPr id="110" name="Google Shape;110;p17"/>
          <p:cNvGraphicFramePr/>
          <p:nvPr/>
        </p:nvGraphicFramePr>
        <p:xfrm>
          <a:off x="533300" y="1636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{37EA5007-837B-41EA-983F-73EC000053E2}</a:tableStyleId>
              </a:tblPr>
              <a:tblGrid>
                <a:gridCol w="3556000"/>
                <a:gridCol w="2691500"/>
                <a:gridCol w="2173125"/>
                <a:gridCol w="2404475"/>
              </a:tblGrid>
              <a:tr h="52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/>
                        <a:t>Стоимость</a:t>
                      </a:r>
                      <a:endParaRPr sz="1900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/>
                        <a:t>Скорость</a:t>
                      </a:r>
                      <a:endParaRPr sz="1900"/>
                    </a:p>
                  </a:txBody>
                  <a:tcPr marT="121900" marB="121900" marR="121900" marL="1219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/>
                        <a:t>Ограничение</a:t>
                      </a:r>
                      <a:endParaRPr sz="19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/>
                        <a:t>Добавление планок ОЗУ</a:t>
                      </a:r>
                      <a:endParaRPr sz="1900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/>
                        <a:t>Стоит денег, увеличивает потребление энергии</a:t>
                      </a:r>
                      <a:endParaRPr sz="1900"/>
                    </a:p>
                  </a:txBody>
                  <a:tcPr marT="121900" marB="121900" marR="121900" marL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/>
                        <a:t>Высокая</a:t>
                      </a:r>
                      <a:endParaRPr sz="1900"/>
                    </a:p>
                  </a:txBody>
                  <a:tcPr marT="121900" marB="121900" marR="121900" marL="1219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/>
                        <a:t>Количество слотов на материнской плате ограничено</a:t>
                      </a:r>
                      <a:endParaRPr sz="19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38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/>
                        <a:t>Система подкачки страниц</a:t>
                      </a:r>
                      <a:endParaRPr sz="1900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/>
                        <a:t>Реализуется программно; </a:t>
                      </a:r>
                      <a:r>
                        <a:rPr lang="ru-RU" sz="1900">
                          <a:solidFill>
                            <a:schemeClr val="dk1"/>
                          </a:solidFill>
                        </a:rPr>
                        <a:t>Требуется внешний накопитель</a:t>
                      </a:r>
                      <a:endParaRPr sz="1900"/>
                    </a:p>
                  </a:txBody>
                  <a:tcPr marT="121900" marB="121900" marR="121900" marL="1219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/>
                        <a:t>Работа с внешним устройством</a:t>
                      </a:r>
                      <a:endParaRPr sz="1900"/>
                    </a:p>
                  </a:txBody>
                  <a:tcPr marT="121900" marB="121900" marR="121900" marL="1219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/>
                        <a:t>Т</a:t>
                      </a:r>
                      <a:r>
                        <a:rPr lang="ru-RU" sz="1900">
                          <a:solidFill>
                            <a:schemeClr val="dk1"/>
                          </a:solidFill>
                        </a:rPr>
                        <a:t>ребуется внешний накопитель</a:t>
                      </a:r>
                      <a:endParaRPr sz="19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38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/>
                        <a:t>Сжатие данных в памяти</a:t>
                      </a:r>
                      <a:endParaRPr sz="1900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/>
                        <a:t>Реализуется программно</a:t>
                      </a:r>
                      <a:endParaRPr sz="1900"/>
                    </a:p>
                  </a:txBody>
                  <a:tcPr marT="121900" marB="121900" marR="121900" marL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/>
                        <a:t>Не требует работы с внешним накопителем</a:t>
                      </a:r>
                      <a:endParaRPr sz="1900"/>
                    </a:p>
                  </a:txBody>
                  <a:tcPr marT="121900" marB="121900" marR="121900" marL="1219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/>
                        <a:t>Потребность в вычислительных ресурсах</a:t>
                      </a:r>
                      <a:endParaRPr sz="19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Архитектура ядер ОС</a:t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032125"/>
            <a:ext cx="5781675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2038" y="2970200"/>
            <a:ext cx="2600325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838200" y="1690825"/>
            <a:ext cx="83928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монолитные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микроядерные.</a:t>
            </a:r>
            <a:endParaRPr/>
          </a:p>
          <a:p>
            <a:pPr indent="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Организация работы с памятью в ядре Linux</a:t>
            </a:r>
            <a:endParaRPr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925" y="1843088"/>
            <a:ext cx="8145081" cy="436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Концептуальная схема работы zram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850" y="1105963"/>
            <a:ext cx="8934450" cy="5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Выводы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838200" y="1690688"/>
            <a:ext cx="10515600" cy="4802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Рассмотрены понятия предметной области: сжатия данных, оперативной памяти и виртуальной памяти.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О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характеризованы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современные ядра операционных систем: с монолитной и микроядерной архитектурой.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Проведён краткий обзор ядра Linux, структур данных и функций отвечающих за управление памятью внутри ядра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Описана работа модуля zRam, позволяющего хранить страницы виртуальной памяти в сжатом виде оперативной памяти.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