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7772400" cy="10058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b420ddfd5c_0_8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gb420ddfd5c_0_8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420ddfd5c_0_141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b420ddfd5c_0_141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420ddfd5c_0_39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b420ddfd5c_0_39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7" name="Google Shape;47;p12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8" name="Google Shape;48;p12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9" name="Google Shape;49;p12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4" name="Google Shape;54;p13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5" name="Google Shape;55;p13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6" name="Google Shape;56;p13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7" name="Google Shape;57;p13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" name="Google Shape;22;p6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idx="1"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8" name="Google Shape;28;p8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9" name="Google Shape;29;p8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4" name="Google Shape;34;p9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8" name="Google Shape;38;p10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9" name="Google Shape;39;p10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58200" y="31800"/>
            <a:ext cx="10762800" cy="3462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125280" y="3109560"/>
            <a:ext cx="3057600" cy="3615600"/>
          </a:xfrm>
          <a:prstGeom prst="roundRect">
            <a:avLst>
              <a:gd fmla="val 16667" name="adj"/>
            </a:avLst>
          </a:prstGeom>
          <a:solidFill>
            <a:srgbClr val="F4B081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Python Project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4848360" y="56520"/>
            <a:ext cx="3273900" cy="6439800"/>
          </a:xfrm>
          <a:prstGeom prst="roundRect">
            <a:avLst>
              <a:gd fmla="val 16667" name="adj"/>
            </a:avLst>
          </a:prstGeom>
          <a:solidFill>
            <a:srgbClr val="BBD6EE"/>
          </a:solidFill>
          <a:ln cap="flat" cmpd="sng" w="25400">
            <a:solidFill>
              <a:srgbClr val="BBD6EE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Master Book/Folder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469425" y="260400"/>
            <a:ext cx="2799300" cy="1721100"/>
          </a:xfrm>
          <a:prstGeom prst="roundRect">
            <a:avLst>
              <a:gd fmla="val 16667" name="adj"/>
            </a:avLst>
          </a:prstGeom>
          <a:solidFill>
            <a:srgbClr val="BBD6EE"/>
          </a:solidFill>
          <a:ln cap="flat" cmpd="sng" w="25400">
            <a:solidFill>
              <a:srgbClr val="BBD6EE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Book/Folder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583650" y="482475"/>
            <a:ext cx="2513400" cy="10734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Input from TUMOnline</a:t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(DataSources/input.xlsx)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5122249" y="305075"/>
            <a:ext cx="2726100" cy="16416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master_sheet_timestamp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4"/>
          <p:cNvSpPr/>
          <p:nvPr/>
        </p:nvSpPr>
        <p:spPr>
          <a:xfrm flipH="1" rot="-10413418">
            <a:off x="3081943" y="903720"/>
            <a:ext cx="2033144" cy="23231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597D3"/>
            </a:solidFill>
            <a:prstDash val="solid"/>
            <a:miter lim="8000"/>
            <a:headEnd len="sm" w="sm" type="none"/>
            <a:tailEnd len="med" w="med" type="triangle"/>
          </a:ln>
        </p:spPr>
      </p:sp>
      <p:sp>
        <p:nvSpPr>
          <p:cNvPr id="69" name="Google Shape;69;p14"/>
          <p:cNvSpPr/>
          <p:nvPr/>
        </p:nvSpPr>
        <p:spPr>
          <a:xfrm>
            <a:off x="3097045" y="1063053"/>
            <a:ext cx="1934400" cy="1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>
                <a:latin typeface="Calibri"/>
                <a:ea typeface="Calibri"/>
                <a:cs typeface="Calibri"/>
                <a:sym typeface="Calibri"/>
              </a:rPr>
              <a:t>ConfirmedStudents.py</a:t>
            </a:r>
            <a:r>
              <a:rPr b="0" i="0" lang="de-DE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input.xls </a:t>
            </a:r>
            <a:r>
              <a:rPr lang="de-D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[-HS] [--update=&lt;manually_updated_file&gt;]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875520" y="3554280"/>
            <a:ext cx="1557000" cy="14547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Master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Template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6151560" y="4038480"/>
            <a:ext cx="930000" cy="159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/>
          <p:nvPr/>
        </p:nvSpPr>
        <p:spPr>
          <a:xfrm flipH="1">
            <a:off x="6540120" y="2093040"/>
            <a:ext cx="9720" cy="148786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597D3"/>
            </a:solidFill>
            <a:prstDash val="solid"/>
            <a:miter lim="8000"/>
            <a:headEnd len="sm" w="sm" type="none"/>
            <a:tailEnd len="med" w="med" type="triangle"/>
          </a:ln>
        </p:spPr>
      </p:sp>
      <p:sp>
        <p:nvSpPr>
          <p:cNvPr id="73" name="Google Shape;73;p14"/>
          <p:cNvSpPr/>
          <p:nvPr/>
        </p:nvSpPr>
        <p:spPr>
          <a:xfrm>
            <a:off x="6004377" y="3554275"/>
            <a:ext cx="10812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Script_3</a:t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4044600" y="4029960"/>
            <a:ext cx="1557000" cy="14547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Template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(manually worked on)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5601960" y="4376520"/>
            <a:ext cx="473040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597D3"/>
            </a:solidFill>
            <a:prstDash val="solid"/>
            <a:miter lim="8000"/>
            <a:headEnd len="sm" w="sm" type="none"/>
            <a:tailEnd len="med" w="med" type="triangle"/>
          </a:ln>
        </p:spPr>
      </p:sp>
      <p:sp>
        <p:nvSpPr>
          <p:cNvPr id="76" name="Google Shape;76;p14"/>
          <p:cNvSpPr/>
          <p:nvPr/>
        </p:nvSpPr>
        <p:spPr>
          <a:xfrm>
            <a:off x="9281160" y="31800"/>
            <a:ext cx="1320000" cy="11634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25400">
            <a:solidFill>
              <a:srgbClr val="BBD6EE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Foik_GradingSheetseminar.xlsx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9320985" y="1752955"/>
            <a:ext cx="1320000" cy="11634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25400">
            <a:solidFill>
              <a:srgbClr val="BBD6EE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Stahl_GradingSheet</a:t>
            </a:r>
            <a:r>
              <a:rPr lang="de-DE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seminar.xlsx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4"/>
          <p:cNvSpPr/>
          <p:nvPr/>
        </p:nvSpPr>
        <p:spPr>
          <a:xfrm flipH="1" rot="10800000">
            <a:off x="7966810" y="185217"/>
            <a:ext cx="1009422" cy="6645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597D3"/>
            </a:solidFill>
            <a:prstDash val="solid"/>
            <a:miter lim="8000"/>
            <a:headEnd len="sm" w="sm" type="none"/>
            <a:tailEnd len="med" w="med" type="triangle"/>
          </a:ln>
        </p:spPr>
      </p:sp>
      <p:sp>
        <p:nvSpPr>
          <p:cNvPr id="79" name="Google Shape;79;p14"/>
          <p:cNvSpPr/>
          <p:nvPr/>
        </p:nvSpPr>
        <p:spPr>
          <a:xfrm>
            <a:off x="8058523" y="1981490"/>
            <a:ext cx="1009422" cy="8208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597D3"/>
            </a:solidFill>
            <a:prstDash val="solid"/>
            <a:miter lim="8000"/>
            <a:headEnd len="sm" w="sm" type="none"/>
            <a:tailEnd len="med" w="med" type="triangle"/>
          </a:ln>
        </p:spPr>
      </p:sp>
      <p:sp>
        <p:nvSpPr>
          <p:cNvPr id="80" name="Google Shape;80;p14"/>
          <p:cNvSpPr/>
          <p:nvPr/>
        </p:nvSpPr>
        <p:spPr>
          <a:xfrm>
            <a:off x="10765922" y="848513"/>
            <a:ext cx="1145700" cy="1323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Final Grades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10587452" y="198377"/>
            <a:ext cx="645300" cy="638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597D3"/>
            </a:solidFill>
            <a:prstDash val="solid"/>
            <a:miter lim="8000"/>
            <a:headEnd len="sm" w="sm" type="none"/>
            <a:tailEnd len="med" w="med" type="triangle"/>
          </a:ln>
        </p:spPr>
      </p:sp>
      <p:sp>
        <p:nvSpPr>
          <p:cNvPr id="82" name="Google Shape;82;p14"/>
          <p:cNvSpPr/>
          <p:nvPr/>
        </p:nvSpPr>
        <p:spPr>
          <a:xfrm flipH="1" rot="10800000">
            <a:off x="10821065" y="2249830"/>
            <a:ext cx="837702" cy="71350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597D3"/>
            </a:solidFill>
            <a:prstDash val="solid"/>
            <a:miter lim="8000"/>
            <a:headEnd len="sm" w="sm" type="none"/>
            <a:tailEnd len="med" w="med" type="triangle"/>
          </a:ln>
        </p:spPr>
      </p:sp>
      <p:sp>
        <p:nvSpPr>
          <p:cNvPr id="83" name="Google Shape;83;p14"/>
          <p:cNvSpPr/>
          <p:nvPr/>
        </p:nvSpPr>
        <p:spPr>
          <a:xfrm>
            <a:off x="11199590" y="2853605"/>
            <a:ext cx="9924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Script_4</a:t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4"/>
          <p:cNvSpPr/>
          <p:nvPr/>
        </p:nvSpPr>
        <p:spPr>
          <a:xfrm>
            <a:off x="733320" y="5471640"/>
            <a:ext cx="1841700" cy="462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GradingKey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4"/>
          <p:cNvSpPr/>
          <p:nvPr/>
        </p:nvSpPr>
        <p:spPr>
          <a:xfrm>
            <a:off x="7890995" y="916628"/>
            <a:ext cx="1934400" cy="1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Calibri"/>
                <a:ea typeface="Calibri"/>
                <a:cs typeface="Calibri"/>
                <a:sym typeface="Calibri"/>
              </a:rPr>
              <a:t>GraderSheets.py master_sheet_manually_updated.xlsx</a:t>
            </a:r>
            <a:endParaRPr b="0" i="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4"/>
          <p:cNvSpPr txBox="1"/>
          <p:nvPr/>
        </p:nvSpPr>
        <p:spPr>
          <a:xfrm>
            <a:off x="9055800" y="4184875"/>
            <a:ext cx="279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This part is done</a:t>
            </a:r>
            <a:endParaRPr/>
          </a:p>
        </p:txBody>
      </p:sp>
      <p:sp>
        <p:nvSpPr>
          <p:cNvPr id="87" name="Google Shape;87;p14"/>
          <p:cNvSpPr/>
          <p:nvPr/>
        </p:nvSpPr>
        <p:spPr>
          <a:xfrm flipH="1" rot="5166689">
            <a:off x="9111343" y="3516720"/>
            <a:ext cx="837686" cy="71352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597D3"/>
            </a:solidFill>
            <a:prstDash val="solid"/>
            <a:miter lim="8000"/>
            <a:headEnd len="sm" w="sm" type="none"/>
            <a:tailEnd len="med" w="med" type="triangle"/>
          </a:ln>
        </p:spPr>
      </p:sp>
      <p:sp>
        <p:nvSpPr>
          <p:cNvPr id="88" name="Google Shape;88;p14"/>
          <p:cNvSpPr txBox="1"/>
          <p:nvPr/>
        </p:nvSpPr>
        <p:spPr>
          <a:xfrm>
            <a:off x="8669225" y="5577575"/>
            <a:ext cx="5587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-DE" sz="2200"/>
              <a:t>Entire Project Structure</a:t>
            </a:r>
            <a:endParaRPr b="1" i="1"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/>
          <p:nvPr/>
        </p:nvSpPr>
        <p:spPr>
          <a:xfrm>
            <a:off x="4412750" y="202425"/>
            <a:ext cx="3057600" cy="6578100"/>
          </a:xfrm>
          <a:prstGeom prst="roundRect">
            <a:avLst>
              <a:gd fmla="val 16667" name="adj"/>
            </a:avLst>
          </a:prstGeom>
          <a:solidFill>
            <a:srgbClr val="F4B081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main()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94" name="Google Shape;94;p15"/>
          <p:cNvSpPr/>
          <p:nvPr/>
        </p:nvSpPr>
        <p:spPr>
          <a:xfrm>
            <a:off x="4625575" y="765600"/>
            <a:ext cx="2522100" cy="311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300"/>
              <a:t>parse arguments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210700" y="220400"/>
            <a:ext cx="558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-DE" sz="1800">
                <a:solidFill>
                  <a:schemeClr val="dk1"/>
                </a:solidFill>
              </a:rPr>
              <a:t>Script1(aka ConfirmedStudents.py)</a:t>
            </a:r>
            <a:endParaRPr b="1" i="1" sz="1800"/>
          </a:p>
        </p:txBody>
      </p:sp>
      <p:sp>
        <p:nvSpPr>
          <p:cNvPr id="96" name="Google Shape;96;p15"/>
          <p:cNvSpPr/>
          <p:nvPr/>
        </p:nvSpPr>
        <p:spPr>
          <a:xfrm>
            <a:off x="4625575" y="1186900"/>
            <a:ext cx="2522100" cy="24675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/>
              <a:t>Check if input xlsx provided</a:t>
            </a:r>
            <a:endParaRPr sz="1200"/>
          </a:p>
        </p:txBody>
      </p:sp>
      <p:sp>
        <p:nvSpPr>
          <p:cNvPr id="97" name="Google Shape;97;p15"/>
          <p:cNvSpPr/>
          <p:nvPr/>
        </p:nvSpPr>
        <p:spPr>
          <a:xfrm>
            <a:off x="4733675" y="1456075"/>
            <a:ext cx="2251800" cy="519000"/>
          </a:xfrm>
          <a:prstGeom prst="rect">
            <a:avLst/>
          </a:prstGeom>
          <a:solidFill>
            <a:srgbClr val="A2C4C9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chemeClr val="dk1"/>
                </a:solidFill>
              </a:rPr>
              <a:t>read src file and get as pandas dataframe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4701775" y="1999750"/>
            <a:ext cx="2251800" cy="519000"/>
          </a:xfrm>
          <a:prstGeom prst="rect">
            <a:avLst/>
          </a:prstGeom>
          <a:solidFill>
            <a:srgbClr val="A2C4C9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chemeClr val="dk1"/>
                </a:solidFill>
              </a:rPr>
              <a:t>replace the header to handle dataframes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4701775" y="2533150"/>
            <a:ext cx="2251800" cy="519000"/>
          </a:xfrm>
          <a:prstGeom prst="rect">
            <a:avLst/>
          </a:prstGeom>
          <a:solidFill>
            <a:srgbClr val="A2C4C9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chemeClr val="dk1"/>
                </a:solidFill>
              </a:rPr>
              <a:t>Choose students who has fixed place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4701775" y="3066550"/>
            <a:ext cx="2251800" cy="519000"/>
          </a:xfrm>
          <a:prstGeom prst="rect">
            <a:avLst/>
          </a:prstGeom>
          <a:solidFill>
            <a:srgbClr val="A2C4C9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chemeClr val="dk1"/>
                </a:solidFill>
              </a:rPr>
              <a:t>Add columns for project description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4601625" y="3746600"/>
            <a:ext cx="2522100" cy="2018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/>
              <a:t>Check if --update key</a:t>
            </a:r>
            <a:endParaRPr sz="1200"/>
          </a:p>
        </p:txBody>
      </p:sp>
      <p:sp>
        <p:nvSpPr>
          <p:cNvPr id="102" name="Google Shape;102;p15"/>
          <p:cNvSpPr/>
          <p:nvPr/>
        </p:nvSpPr>
        <p:spPr>
          <a:xfrm>
            <a:off x="4733675" y="4046875"/>
            <a:ext cx="2251800" cy="519000"/>
          </a:xfrm>
          <a:prstGeom prst="rect">
            <a:avLst/>
          </a:prstGeom>
          <a:solidFill>
            <a:srgbClr val="A2C4C9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chemeClr val="dk1"/>
                </a:solidFill>
              </a:rPr>
              <a:t>read destination file and get as pandas dataframe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03" name="Google Shape;103;p15"/>
          <p:cNvSpPr/>
          <p:nvPr/>
        </p:nvSpPr>
        <p:spPr>
          <a:xfrm>
            <a:off x="4777975" y="4590550"/>
            <a:ext cx="2251800" cy="519000"/>
          </a:xfrm>
          <a:prstGeom prst="rect">
            <a:avLst/>
          </a:prstGeom>
          <a:solidFill>
            <a:srgbClr val="A2C4C9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chemeClr val="dk1"/>
                </a:solidFill>
              </a:rPr>
              <a:t>replace the header to handle dataframes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04" name="Google Shape;104;p15"/>
          <p:cNvSpPr/>
          <p:nvPr/>
        </p:nvSpPr>
        <p:spPr>
          <a:xfrm>
            <a:off x="4777975" y="5123950"/>
            <a:ext cx="2251800" cy="519000"/>
          </a:xfrm>
          <a:prstGeom prst="rect">
            <a:avLst/>
          </a:prstGeom>
          <a:solidFill>
            <a:srgbClr val="A2C4C9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chemeClr val="dk1"/>
                </a:solidFill>
              </a:rPr>
              <a:t>incorporated the new entries from src file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591700" y="675800"/>
            <a:ext cx="3057600" cy="2692800"/>
          </a:xfrm>
          <a:prstGeom prst="roundRect">
            <a:avLst>
              <a:gd fmla="val 16667" name="adj"/>
            </a:avLst>
          </a:prstGeom>
          <a:solidFill>
            <a:srgbClr val="F4B081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create_arg_parser()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859450" y="1329150"/>
            <a:ext cx="2522100" cy="1854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/>
              <a:t>parser for</a:t>
            </a:r>
            <a:endParaRPr sz="1200"/>
          </a:p>
        </p:txBody>
      </p:sp>
      <p:sp>
        <p:nvSpPr>
          <p:cNvPr id="107" name="Google Shape;107;p15"/>
          <p:cNvSpPr/>
          <p:nvPr/>
        </p:nvSpPr>
        <p:spPr>
          <a:xfrm>
            <a:off x="967550" y="1598325"/>
            <a:ext cx="2251800" cy="311100"/>
          </a:xfrm>
          <a:prstGeom prst="rect">
            <a:avLst/>
          </a:prstGeom>
          <a:solidFill>
            <a:srgbClr val="A2C4C9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chemeClr val="dk1"/>
                </a:solidFill>
              </a:rPr>
              <a:t>path to input file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08" name="Google Shape;108;p15"/>
          <p:cNvSpPr/>
          <p:nvPr/>
        </p:nvSpPr>
        <p:spPr>
          <a:xfrm>
            <a:off x="967550" y="1979325"/>
            <a:ext cx="2251800" cy="519000"/>
          </a:xfrm>
          <a:prstGeom prst="rect">
            <a:avLst/>
          </a:prstGeom>
          <a:solidFill>
            <a:srgbClr val="A2C4C9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chemeClr val="dk1"/>
                </a:solidFill>
              </a:rPr>
              <a:t>-HS Switch to toggle Hauptseminar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967550" y="2588925"/>
            <a:ext cx="2251800" cy="519000"/>
          </a:xfrm>
          <a:prstGeom prst="rect">
            <a:avLst/>
          </a:prstGeom>
          <a:solidFill>
            <a:srgbClr val="A2C4C9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chemeClr val="dk1"/>
                </a:solidFill>
              </a:rPr>
              <a:t>--update=&lt;existing masters file&gt; for getting new entries 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7809700" y="65875"/>
            <a:ext cx="3057600" cy="2082300"/>
          </a:xfrm>
          <a:prstGeom prst="roundRect">
            <a:avLst>
              <a:gd fmla="val 16667" name="adj"/>
            </a:avLst>
          </a:prstGeom>
          <a:solidFill>
            <a:srgbClr val="F4B081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read_srcfile()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8077450" y="719225"/>
            <a:ext cx="2522100" cy="1333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12" name="Google Shape;112;p15"/>
          <p:cNvSpPr/>
          <p:nvPr/>
        </p:nvSpPr>
        <p:spPr>
          <a:xfrm>
            <a:off x="8185550" y="759800"/>
            <a:ext cx="2251800" cy="311100"/>
          </a:xfrm>
          <a:prstGeom prst="rect">
            <a:avLst/>
          </a:prstGeom>
          <a:solidFill>
            <a:srgbClr val="A2C4C9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chemeClr val="dk1"/>
                </a:solidFill>
              </a:rPr>
              <a:t>load workbook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8185550" y="1140800"/>
            <a:ext cx="2251800" cy="377100"/>
          </a:xfrm>
          <a:prstGeom prst="rect">
            <a:avLst/>
          </a:prstGeom>
          <a:solidFill>
            <a:srgbClr val="A2C4C9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chemeClr val="dk1"/>
                </a:solidFill>
              </a:rPr>
              <a:t>select the active(first) sheet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8185550" y="1598000"/>
            <a:ext cx="2251800" cy="377100"/>
          </a:xfrm>
          <a:prstGeom prst="rect">
            <a:avLst/>
          </a:prstGeom>
          <a:solidFill>
            <a:srgbClr val="A2C4C9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chemeClr val="dk1"/>
                </a:solidFill>
              </a:rPr>
              <a:t>Convert to dataframe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15" name="Google Shape;115;p15"/>
          <p:cNvSpPr/>
          <p:nvPr/>
        </p:nvSpPr>
        <p:spPr>
          <a:xfrm>
            <a:off x="638475" y="3514700"/>
            <a:ext cx="3057600" cy="1115100"/>
          </a:xfrm>
          <a:prstGeom prst="roundRect">
            <a:avLst>
              <a:gd fmla="val 16667" name="adj"/>
            </a:avLst>
          </a:prstGeom>
          <a:solidFill>
            <a:srgbClr val="F4B081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replace_header()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116" name="Google Shape;116;p15"/>
          <p:cNvSpPr/>
          <p:nvPr/>
        </p:nvSpPr>
        <p:spPr>
          <a:xfrm>
            <a:off x="756600" y="4168050"/>
            <a:ext cx="2799300" cy="311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/>
              <a:t>replace headers with first row of sheet</a:t>
            </a:r>
            <a:endParaRPr sz="1200"/>
          </a:p>
        </p:txBody>
      </p:sp>
      <p:sp>
        <p:nvSpPr>
          <p:cNvPr id="117" name="Google Shape;117;p15"/>
          <p:cNvSpPr/>
          <p:nvPr/>
        </p:nvSpPr>
        <p:spPr>
          <a:xfrm>
            <a:off x="7809700" y="2223850"/>
            <a:ext cx="3057600" cy="1854000"/>
          </a:xfrm>
          <a:prstGeom prst="roundRect">
            <a:avLst>
              <a:gd fmla="val 16667" name="adj"/>
            </a:avLst>
          </a:prstGeom>
          <a:solidFill>
            <a:srgbClr val="F4B081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choose_fixed_place()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8077450" y="2724800"/>
            <a:ext cx="2522100" cy="12459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19" name="Google Shape;119;p15"/>
          <p:cNvSpPr/>
          <p:nvPr/>
        </p:nvSpPr>
        <p:spPr>
          <a:xfrm>
            <a:off x="8185550" y="2765375"/>
            <a:ext cx="2251800" cy="519000"/>
          </a:xfrm>
          <a:prstGeom prst="rect">
            <a:avLst/>
          </a:prstGeom>
          <a:solidFill>
            <a:srgbClr val="A2C4C9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chemeClr val="dk1"/>
                </a:solidFill>
              </a:rPr>
              <a:t>Choose rows with STATUS=='Fixplatz'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20" name="Google Shape;120;p15"/>
          <p:cNvSpPr/>
          <p:nvPr/>
        </p:nvSpPr>
        <p:spPr>
          <a:xfrm>
            <a:off x="8185550" y="3374975"/>
            <a:ext cx="2251800" cy="519000"/>
          </a:xfrm>
          <a:prstGeom prst="rect">
            <a:avLst/>
          </a:prstGeom>
          <a:solidFill>
            <a:srgbClr val="A2C4C9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chemeClr val="dk1"/>
                </a:solidFill>
              </a:rPr>
              <a:t>filter only required columns in Master file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21" name="Google Shape;121;p15"/>
          <p:cNvSpPr/>
          <p:nvPr/>
        </p:nvSpPr>
        <p:spPr>
          <a:xfrm>
            <a:off x="627450" y="4734125"/>
            <a:ext cx="3057600" cy="1030500"/>
          </a:xfrm>
          <a:prstGeom prst="roundRect">
            <a:avLst>
              <a:gd fmla="val 16667" name="adj"/>
            </a:avLst>
          </a:prstGeom>
          <a:solidFill>
            <a:srgbClr val="F4B081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add_columns()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122" name="Google Shape;122;p15"/>
          <p:cNvSpPr/>
          <p:nvPr/>
        </p:nvSpPr>
        <p:spPr>
          <a:xfrm>
            <a:off x="745575" y="5235075"/>
            <a:ext cx="2799300" cy="4617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/>
              <a:t>adding additional columns for TITEL, BETREUER, VORTRAG</a:t>
            </a:r>
            <a:endParaRPr sz="1200"/>
          </a:p>
        </p:txBody>
      </p:sp>
      <p:sp>
        <p:nvSpPr>
          <p:cNvPr id="123" name="Google Shape;123;p15"/>
          <p:cNvSpPr/>
          <p:nvPr/>
        </p:nvSpPr>
        <p:spPr>
          <a:xfrm>
            <a:off x="638475" y="5840825"/>
            <a:ext cx="3057600" cy="939600"/>
          </a:xfrm>
          <a:prstGeom prst="roundRect">
            <a:avLst>
              <a:gd fmla="val 16667" name="adj"/>
            </a:avLst>
          </a:prstGeom>
          <a:solidFill>
            <a:srgbClr val="F4B081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add_columns_HS()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124" name="Google Shape;124;p15"/>
          <p:cNvSpPr/>
          <p:nvPr/>
        </p:nvSpPr>
        <p:spPr>
          <a:xfrm>
            <a:off x="756600" y="6341775"/>
            <a:ext cx="2799300" cy="311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/>
              <a:t>adding additional columns for HS</a:t>
            </a:r>
            <a:endParaRPr sz="1200"/>
          </a:p>
        </p:txBody>
      </p:sp>
      <p:sp>
        <p:nvSpPr>
          <p:cNvPr id="125" name="Google Shape;125;p15"/>
          <p:cNvSpPr/>
          <p:nvPr/>
        </p:nvSpPr>
        <p:spPr>
          <a:xfrm>
            <a:off x="7837375" y="4157925"/>
            <a:ext cx="3057600" cy="1854000"/>
          </a:xfrm>
          <a:prstGeom prst="roundRect">
            <a:avLst>
              <a:gd fmla="val 16667" name="adj"/>
            </a:avLst>
          </a:prstGeom>
          <a:solidFill>
            <a:srgbClr val="F4B081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shuffle_review()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126" name="Google Shape;126;p15"/>
          <p:cNvSpPr/>
          <p:nvPr/>
        </p:nvSpPr>
        <p:spPr>
          <a:xfrm>
            <a:off x="8105125" y="4658875"/>
            <a:ext cx="2522100" cy="12459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27" name="Google Shape;127;p15"/>
          <p:cNvSpPr/>
          <p:nvPr/>
        </p:nvSpPr>
        <p:spPr>
          <a:xfrm>
            <a:off x="8213225" y="4699450"/>
            <a:ext cx="2251800" cy="519000"/>
          </a:xfrm>
          <a:prstGeom prst="rect">
            <a:avLst/>
          </a:prstGeom>
          <a:solidFill>
            <a:srgbClr val="A2C4C9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chemeClr val="dk1"/>
                </a:solidFill>
              </a:rPr>
              <a:t>assign REVIEW_FÜR to next student on list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8213225" y="5309050"/>
            <a:ext cx="2251800" cy="519000"/>
          </a:xfrm>
          <a:prstGeom prst="rect">
            <a:avLst/>
          </a:prstGeom>
          <a:solidFill>
            <a:srgbClr val="A2C4C9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chemeClr val="dk1"/>
                </a:solidFill>
              </a:rPr>
              <a:t>assign the Matik. number of previous to REVIEW_VON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29" name="Google Shape;129;p15"/>
          <p:cNvSpPr/>
          <p:nvPr/>
        </p:nvSpPr>
        <p:spPr>
          <a:xfrm>
            <a:off x="7837375" y="6092000"/>
            <a:ext cx="3057600" cy="939600"/>
          </a:xfrm>
          <a:prstGeom prst="roundRect">
            <a:avLst>
              <a:gd fmla="val 16667" name="adj"/>
            </a:avLst>
          </a:prstGeom>
          <a:solidFill>
            <a:srgbClr val="F4B081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write_masterfile()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130" name="Google Shape;130;p15"/>
          <p:cNvSpPr/>
          <p:nvPr/>
        </p:nvSpPr>
        <p:spPr>
          <a:xfrm>
            <a:off x="7955500" y="6592950"/>
            <a:ext cx="2799300" cy="311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/>
              <a:t>write master sheet with timestamp</a:t>
            </a:r>
            <a:endParaRPr sz="1200"/>
          </a:p>
        </p:txBody>
      </p:sp>
      <p:cxnSp>
        <p:nvCxnSpPr>
          <p:cNvPr id="131" name="Google Shape;131;p15"/>
          <p:cNvCxnSpPr>
            <a:stCxn id="94" idx="1"/>
            <a:endCxn id="105" idx="3"/>
          </p:cNvCxnSpPr>
          <p:nvPr/>
        </p:nvCxnSpPr>
        <p:spPr>
          <a:xfrm flipH="1">
            <a:off x="3649375" y="921150"/>
            <a:ext cx="976200" cy="110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15"/>
          <p:cNvCxnSpPr>
            <a:stCxn id="97" idx="3"/>
            <a:endCxn id="110" idx="1"/>
          </p:cNvCxnSpPr>
          <p:nvPr/>
        </p:nvCxnSpPr>
        <p:spPr>
          <a:xfrm flipH="1" rot="10800000">
            <a:off x="6985475" y="1107175"/>
            <a:ext cx="824100" cy="60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15"/>
          <p:cNvCxnSpPr>
            <a:stCxn id="98" idx="1"/>
            <a:endCxn id="115" idx="3"/>
          </p:cNvCxnSpPr>
          <p:nvPr/>
        </p:nvCxnSpPr>
        <p:spPr>
          <a:xfrm flipH="1">
            <a:off x="3696175" y="2259250"/>
            <a:ext cx="1005600" cy="18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15"/>
          <p:cNvCxnSpPr>
            <a:stCxn id="99" idx="3"/>
            <a:endCxn id="117" idx="1"/>
          </p:cNvCxnSpPr>
          <p:nvPr/>
        </p:nvCxnSpPr>
        <p:spPr>
          <a:xfrm>
            <a:off x="6953575" y="2792650"/>
            <a:ext cx="856200" cy="35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15"/>
          <p:cNvCxnSpPr>
            <a:stCxn id="100" idx="1"/>
            <a:endCxn id="121" idx="3"/>
          </p:cNvCxnSpPr>
          <p:nvPr/>
        </p:nvCxnSpPr>
        <p:spPr>
          <a:xfrm flipH="1">
            <a:off x="3685075" y="3326050"/>
            <a:ext cx="1016700" cy="192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15"/>
          <p:cNvCxnSpPr>
            <a:stCxn id="103" idx="1"/>
            <a:endCxn id="115" idx="3"/>
          </p:cNvCxnSpPr>
          <p:nvPr/>
        </p:nvCxnSpPr>
        <p:spPr>
          <a:xfrm rot="10800000">
            <a:off x="3696175" y="4072150"/>
            <a:ext cx="1081800" cy="77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" name="Google Shape;137;p15"/>
          <p:cNvSpPr/>
          <p:nvPr/>
        </p:nvSpPr>
        <p:spPr>
          <a:xfrm>
            <a:off x="4680500" y="5863950"/>
            <a:ext cx="2522100" cy="311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/>
              <a:t>if -HS key, add columns and shuffle reviews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" name="Google Shape;138;p15"/>
          <p:cNvCxnSpPr>
            <a:stCxn id="137" idx="1"/>
            <a:endCxn id="123" idx="3"/>
          </p:cNvCxnSpPr>
          <p:nvPr/>
        </p:nvCxnSpPr>
        <p:spPr>
          <a:xfrm flipH="1">
            <a:off x="3696200" y="6019500"/>
            <a:ext cx="984300" cy="29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15"/>
          <p:cNvCxnSpPr>
            <a:stCxn id="137" idx="3"/>
            <a:endCxn id="125" idx="1"/>
          </p:cNvCxnSpPr>
          <p:nvPr/>
        </p:nvCxnSpPr>
        <p:spPr>
          <a:xfrm flipH="1" rot="10800000">
            <a:off x="7202600" y="5085000"/>
            <a:ext cx="634800" cy="9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" name="Google Shape;140;p15"/>
          <p:cNvSpPr/>
          <p:nvPr/>
        </p:nvSpPr>
        <p:spPr>
          <a:xfrm>
            <a:off x="4680500" y="6321150"/>
            <a:ext cx="2522100" cy="311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/>
              <a:t>write to Master Sheet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1" name="Google Shape;141;p15"/>
          <p:cNvCxnSpPr>
            <a:stCxn id="140" idx="3"/>
            <a:endCxn id="129" idx="1"/>
          </p:cNvCxnSpPr>
          <p:nvPr/>
        </p:nvCxnSpPr>
        <p:spPr>
          <a:xfrm>
            <a:off x="7202600" y="6476700"/>
            <a:ext cx="634800" cy="8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/>
          <p:nvPr/>
        </p:nvSpPr>
        <p:spPr>
          <a:xfrm>
            <a:off x="3955550" y="202425"/>
            <a:ext cx="3057600" cy="3590400"/>
          </a:xfrm>
          <a:prstGeom prst="roundRect">
            <a:avLst>
              <a:gd fmla="val 16667" name="adj"/>
            </a:avLst>
          </a:prstGeom>
          <a:solidFill>
            <a:srgbClr val="F4B081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main()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147" name="Google Shape;147;p16"/>
          <p:cNvSpPr/>
          <p:nvPr/>
        </p:nvSpPr>
        <p:spPr>
          <a:xfrm>
            <a:off x="4168375" y="765600"/>
            <a:ext cx="2522100" cy="311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300"/>
              <a:t>parse arguments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6"/>
          <p:cNvSpPr txBox="1"/>
          <p:nvPr/>
        </p:nvSpPr>
        <p:spPr>
          <a:xfrm>
            <a:off x="58300" y="220400"/>
            <a:ext cx="558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de-DE" sz="1800">
                <a:solidFill>
                  <a:schemeClr val="dk1"/>
                </a:solidFill>
              </a:rPr>
              <a:t>Script2(aka GraderSheets.py)</a:t>
            </a:r>
            <a:endParaRPr b="1" i="1" sz="1800"/>
          </a:p>
        </p:txBody>
      </p:sp>
      <p:sp>
        <p:nvSpPr>
          <p:cNvPr id="149" name="Google Shape;149;p16"/>
          <p:cNvSpPr/>
          <p:nvPr/>
        </p:nvSpPr>
        <p:spPr>
          <a:xfrm>
            <a:off x="4168375" y="1186900"/>
            <a:ext cx="2522100" cy="24675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/>
              <a:t>Check if input xlsx provided</a:t>
            </a:r>
            <a:endParaRPr sz="1200"/>
          </a:p>
        </p:txBody>
      </p:sp>
      <p:sp>
        <p:nvSpPr>
          <p:cNvPr id="150" name="Google Shape;150;p16"/>
          <p:cNvSpPr/>
          <p:nvPr/>
        </p:nvSpPr>
        <p:spPr>
          <a:xfrm>
            <a:off x="4276475" y="1456075"/>
            <a:ext cx="2251800" cy="519000"/>
          </a:xfrm>
          <a:prstGeom prst="rect">
            <a:avLst/>
          </a:prstGeom>
          <a:solidFill>
            <a:srgbClr val="A2C4C9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chemeClr val="dk1"/>
                </a:solidFill>
              </a:rPr>
              <a:t>read src file and get as pandas dataframe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51" name="Google Shape;151;p16"/>
          <p:cNvSpPr/>
          <p:nvPr/>
        </p:nvSpPr>
        <p:spPr>
          <a:xfrm>
            <a:off x="4244575" y="1999750"/>
            <a:ext cx="2251800" cy="519000"/>
          </a:xfrm>
          <a:prstGeom prst="rect">
            <a:avLst/>
          </a:prstGeom>
          <a:solidFill>
            <a:srgbClr val="A2C4C9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chemeClr val="dk1"/>
                </a:solidFill>
              </a:rPr>
              <a:t>replace the header to handle dataframes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52" name="Google Shape;152;p16"/>
          <p:cNvSpPr/>
          <p:nvPr/>
        </p:nvSpPr>
        <p:spPr>
          <a:xfrm>
            <a:off x="4244575" y="2533150"/>
            <a:ext cx="2251800" cy="519000"/>
          </a:xfrm>
          <a:prstGeom prst="rect">
            <a:avLst/>
          </a:prstGeom>
          <a:solidFill>
            <a:srgbClr val="A2C4C9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chemeClr val="dk1"/>
                </a:solidFill>
              </a:rPr>
              <a:t>reset index and eliminate null columns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53" name="Google Shape;153;p16"/>
          <p:cNvSpPr/>
          <p:nvPr/>
        </p:nvSpPr>
        <p:spPr>
          <a:xfrm>
            <a:off x="4244575" y="3066550"/>
            <a:ext cx="2251800" cy="519000"/>
          </a:xfrm>
          <a:prstGeom prst="rect">
            <a:avLst/>
          </a:prstGeom>
          <a:solidFill>
            <a:srgbClr val="A2C4C9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chemeClr val="dk1"/>
                </a:solidFill>
              </a:rPr>
              <a:t>Generate grading file for each supervisor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54" name="Google Shape;154;p16"/>
          <p:cNvSpPr/>
          <p:nvPr/>
        </p:nvSpPr>
        <p:spPr>
          <a:xfrm>
            <a:off x="591700" y="675800"/>
            <a:ext cx="3057600" cy="2692800"/>
          </a:xfrm>
          <a:prstGeom prst="roundRect">
            <a:avLst>
              <a:gd fmla="val 16667" name="adj"/>
            </a:avLst>
          </a:prstGeom>
          <a:solidFill>
            <a:srgbClr val="F4B081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create_arg_parser()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155" name="Google Shape;155;p16"/>
          <p:cNvSpPr/>
          <p:nvPr/>
        </p:nvSpPr>
        <p:spPr>
          <a:xfrm>
            <a:off x="859450" y="1329150"/>
            <a:ext cx="2522100" cy="1854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/>
              <a:t>parser for</a:t>
            </a:r>
            <a:endParaRPr sz="1200"/>
          </a:p>
        </p:txBody>
      </p:sp>
      <p:sp>
        <p:nvSpPr>
          <p:cNvPr id="156" name="Google Shape;156;p16"/>
          <p:cNvSpPr/>
          <p:nvPr/>
        </p:nvSpPr>
        <p:spPr>
          <a:xfrm>
            <a:off x="967550" y="1598325"/>
            <a:ext cx="2251800" cy="311100"/>
          </a:xfrm>
          <a:prstGeom prst="rect">
            <a:avLst/>
          </a:prstGeom>
          <a:solidFill>
            <a:srgbClr val="A2C4C9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chemeClr val="dk1"/>
                </a:solidFill>
              </a:rPr>
              <a:t>path to input file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967550" y="1979325"/>
            <a:ext cx="2251800" cy="519000"/>
          </a:xfrm>
          <a:prstGeom prst="rect">
            <a:avLst/>
          </a:prstGeom>
          <a:solidFill>
            <a:srgbClr val="A2C4C9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chemeClr val="dk1"/>
                </a:solidFill>
              </a:rPr>
              <a:t>-HS Switch to toggle Hauptseminar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967550" y="2588925"/>
            <a:ext cx="2251800" cy="519000"/>
          </a:xfrm>
          <a:prstGeom prst="rect">
            <a:avLst/>
          </a:prstGeom>
          <a:solidFill>
            <a:srgbClr val="A2C4C9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chemeClr val="dk1"/>
                </a:solidFill>
              </a:rPr>
              <a:t>--update=&lt;existing masters file&gt; for getting new entries 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7123900" y="65875"/>
            <a:ext cx="3057600" cy="2082300"/>
          </a:xfrm>
          <a:prstGeom prst="roundRect">
            <a:avLst>
              <a:gd fmla="val 16667" name="adj"/>
            </a:avLst>
          </a:prstGeom>
          <a:solidFill>
            <a:srgbClr val="F4B081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read_srcfile</a:t>
            </a:r>
            <a:r>
              <a:rPr lang="de-DE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160" name="Google Shape;160;p16"/>
          <p:cNvSpPr/>
          <p:nvPr/>
        </p:nvSpPr>
        <p:spPr>
          <a:xfrm>
            <a:off x="7391650" y="719225"/>
            <a:ext cx="2522100" cy="1333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61" name="Google Shape;161;p16"/>
          <p:cNvSpPr/>
          <p:nvPr/>
        </p:nvSpPr>
        <p:spPr>
          <a:xfrm>
            <a:off x="7499750" y="759800"/>
            <a:ext cx="2251800" cy="311100"/>
          </a:xfrm>
          <a:prstGeom prst="rect">
            <a:avLst/>
          </a:prstGeom>
          <a:solidFill>
            <a:srgbClr val="A2C4C9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chemeClr val="dk1"/>
                </a:solidFill>
              </a:rPr>
              <a:t>load workbook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62" name="Google Shape;162;p16"/>
          <p:cNvSpPr/>
          <p:nvPr/>
        </p:nvSpPr>
        <p:spPr>
          <a:xfrm>
            <a:off x="7499750" y="1140800"/>
            <a:ext cx="2251800" cy="377100"/>
          </a:xfrm>
          <a:prstGeom prst="rect">
            <a:avLst/>
          </a:prstGeom>
          <a:solidFill>
            <a:srgbClr val="A2C4C9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chemeClr val="dk1"/>
                </a:solidFill>
              </a:rPr>
              <a:t>select the active(first) sheet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63" name="Google Shape;163;p16"/>
          <p:cNvSpPr/>
          <p:nvPr/>
        </p:nvSpPr>
        <p:spPr>
          <a:xfrm>
            <a:off x="7499750" y="1598000"/>
            <a:ext cx="2251800" cy="377100"/>
          </a:xfrm>
          <a:prstGeom prst="rect">
            <a:avLst/>
          </a:prstGeom>
          <a:solidFill>
            <a:srgbClr val="A2C4C9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chemeClr val="dk1"/>
                </a:solidFill>
              </a:rPr>
              <a:t>Convert to dataframe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64" name="Google Shape;164;p16"/>
          <p:cNvSpPr/>
          <p:nvPr/>
        </p:nvSpPr>
        <p:spPr>
          <a:xfrm>
            <a:off x="638475" y="3514700"/>
            <a:ext cx="3057600" cy="1115100"/>
          </a:xfrm>
          <a:prstGeom prst="roundRect">
            <a:avLst>
              <a:gd fmla="val 16667" name="adj"/>
            </a:avLst>
          </a:prstGeom>
          <a:solidFill>
            <a:srgbClr val="F4B081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replace_header()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165" name="Google Shape;165;p16"/>
          <p:cNvSpPr/>
          <p:nvPr/>
        </p:nvSpPr>
        <p:spPr>
          <a:xfrm>
            <a:off x="756600" y="4168050"/>
            <a:ext cx="2799300" cy="311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/>
              <a:t>replace headers with first row of sheet</a:t>
            </a:r>
            <a:endParaRPr sz="1200"/>
          </a:p>
        </p:txBody>
      </p:sp>
      <p:sp>
        <p:nvSpPr>
          <p:cNvPr id="166" name="Google Shape;166;p16"/>
          <p:cNvSpPr/>
          <p:nvPr/>
        </p:nvSpPr>
        <p:spPr>
          <a:xfrm>
            <a:off x="3863325" y="4118825"/>
            <a:ext cx="5178300" cy="2534100"/>
          </a:xfrm>
          <a:prstGeom prst="roundRect">
            <a:avLst>
              <a:gd fmla="val 16667" name="adj"/>
            </a:avLst>
          </a:prstGeom>
          <a:solidFill>
            <a:srgbClr val="F4B081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generate_supervisor_files</a:t>
            </a:r>
            <a:r>
              <a:rPr lang="de-DE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167" name="Google Shape;167;p16"/>
          <p:cNvSpPr/>
          <p:nvPr/>
        </p:nvSpPr>
        <p:spPr>
          <a:xfrm>
            <a:off x="4054875" y="4619775"/>
            <a:ext cx="2522100" cy="311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200">
                <a:solidFill>
                  <a:schemeClr val="dk1"/>
                </a:solidFill>
              </a:rPr>
              <a:t>Prepare Supervisor list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68" name="Google Shape;168;p16"/>
          <p:cNvSpPr/>
          <p:nvPr/>
        </p:nvSpPr>
        <p:spPr>
          <a:xfrm>
            <a:off x="7104175" y="2206500"/>
            <a:ext cx="3057600" cy="1854000"/>
          </a:xfrm>
          <a:prstGeom prst="roundRect">
            <a:avLst>
              <a:gd fmla="val 16667" name="adj"/>
            </a:avLst>
          </a:prstGeom>
          <a:solidFill>
            <a:srgbClr val="F4B081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add_overview_sheet</a:t>
            </a:r>
            <a:r>
              <a:rPr lang="de-DE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169" name="Google Shape;169;p16"/>
          <p:cNvSpPr/>
          <p:nvPr/>
        </p:nvSpPr>
        <p:spPr>
          <a:xfrm>
            <a:off x="7295725" y="2707450"/>
            <a:ext cx="2522100" cy="12459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70" name="Google Shape;170;p16"/>
          <p:cNvSpPr/>
          <p:nvPr/>
        </p:nvSpPr>
        <p:spPr>
          <a:xfrm>
            <a:off x="7403825" y="2748025"/>
            <a:ext cx="2251800" cy="519000"/>
          </a:xfrm>
          <a:prstGeom prst="rect">
            <a:avLst/>
          </a:prstGeom>
          <a:solidFill>
            <a:srgbClr val="A2C4C9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chemeClr val="dk1"/>
                </a:solidFill>
              </a:rPr>
              <a:t>Get sheet data from Template in Datasources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71" name="Google Shape;171;p16"/>
          <p:cNvSpPr/>
          <p:nvPr/>
        </p:nvSpPr>
        <p:spPr>
          <a:xfrm>
            <a:off x="7403825" y="3357625"/>
            <a:ext cx="2251800" cy="519000"/>
          </a:xfrm>
          <a:prstGeom prst="rect">
            <a:avLst/>
          </a:prstGeom>
          <a:solidFill>
            <a:srgbClr val="A2C4C9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chemeClr val="dk1"/>
                </a:solidFill>
              </a:rPr>
              <a:t>Customize Supervisor name in C2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172" name="Google Shape;172;p16"/>
          <p:cNvCxnSpPr>
            <a:stCxn id="147" idx="1"/>
            <a:endCxn id="154" idx="3"/>
          </p:cNvCxnSpPr>
          <p:nvPr/>
        </p:nvCxnSpPr>
        <p:spPr>
          <a:xfrm flipH="1">
            <a:off x="3649375" y="921150"/>
            <a:ext cx="519000" cy="110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16"/>
          <p:cNvCxnSpPr>
            <a:stCxn id="151" idx="1"/>
            <a:endCxn id="164" idx="3"/>
          </p:cNvCxnSpPr>
          <p:nvPr/>
        </p:nvCxnSpPr>
        <p:spPr>
          <a:xfrm flipH="1">
            <a:off x="3696175" y="2259250"/>
            <a:ext cx="548400" cy="18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16"/>
          <p:cNvCxnSpPr>
            <a:stCxn id="153" idx="3"/>
            <a:endCxn id="166" idx="0"/>
          </p:cNvCxnSpPr>
          <p:nvPr/>
        </p:nvCxnSpPr>
        <p:spPr>
          <a:xfrm flipH="1">
            <a:off x="6452575" y="3326050"/>
            <a:ext cx="43800" cy="792900"/>
          </a:xfrm>
          <a:prstGeom prst="bentConnector4">
            <a:avLst>
              <a:gd fmla="val -543664" name="adj1"/>
              <a:gd fmla="val 66356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p16"/>
          <p:cNvSpPr/>
          <p:nvPr/>
        </p:nvSpPr>
        <p:spPr>
          <a:xfrm>
            <a:off x="4007800" y="5042000"/>
            <a:ext cx="4557300" cy="12459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chemeClr val="dk1"/>
                </a:solidFill>
              </a:rPr>
              <a:t>For every supervisor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76" name="Google Shape;176;p16"/>
          <p:cNvSpPr/>
          <p:nvPr/>
        </p:nvSpPr>
        <p:spPr>
          <a:xfrm>
            <a:off x="4270425" y="5355500"/>
            <a:ext cx="1964700" cy="519000"/>
          </a:xfrm>
          <a:prstGeom prst="rect">
            <a:avLst/>
          </a:prstGeom>
          <a:solidFill>
            <a:srgbClr val="A2C4C9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chemeClr val="dk1"/>
                </a:solidFill>
              </a:rPr>
              <a:t>Create an individual file with supervisor name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77" name="Google Shape;177;p16"/>
          <p:cNvSpPr/>
          <p:nvPr/>
        </p:nvSpPr>
        <p:spPr>
          <a:xfrm>
            <a:off x="4282250" y="5896250"/>
            <a:ext cx="1964700" cy="311100"/>
          </a:xfrm>
          <a:prstGeom prst="rect">
            <a:avLst/>
          </a:prstGeom>
          <a:solidFill>
            <a:srgbClr val="A2C4C9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chemeClr val="dk1"/>
                </a:solidFill>
              </a:rPr>
              <a:t>Add Paper Grading Sheet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78" name="Google Shape;178;p16"/>
          <p:cNvSpPr/>
          <p:nvPr/>
        </p:nvSpPr>
        <p:spPr>
          <a:xfrm>
            <a:off x="6355275" y="5279300"/>
            <a:ext cx="1763700" cy="311100"/>
          </a:xfrm>
          <a:prstGeom prst="rect">
            <a:avLst/>
          </a:prstGeom>
          <a:solidFill>
            <a:srgbClr val="A2C4C9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chemeClr val="dk1"/>
                </a:solidFill>
              </a:rPr>
              <a:t>Add Overview Sheet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79" name="Google Shape;179;p16"/>
          <p:cNvSpPr/>
          <p:nvPr/>
        </p:nvSpPr>
        <p:spPr>
          <a:xfrm>
            <a:off x="6420175" y="5591450"/>
            <a:ext cx="2077200" cy="311100"/>
          </a:xfrm>
          <a:prstGeom prst="rect">
            <a:avLst/>
          </a:prstGeom>
          <a:solidFill>
            <a:srgbClr val="A2C4C9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chemeClr val="dk1"/>
                </a:solidFill>
              </a:rPr>
              <a:t>Add Review Grading Sheet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80" name="Google Shape;180;p16"/>
          <p:cNvSpPr/>
          <p:nvPr/>
        </p:nvSpPr>
        <p:spPr>
          <a:xfrm>
            <a:off x="564650" y="4737950"/>
            <a:ext cx="3057600" cy="1854000"/>
          </a:xfrm>
          <a:prstGeom prst="roundRect">
            <a:avLst>
              <a:gd fmla="val 16667" name="adj"/>
            </a:avLst>
          </a:prstGeom>
          <a:solidFill>
            <a:srgbClr val="F4B081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add_paper_grading_sheet</a:t>
            </a:r>
            <a:r>
              <a:rPr lang="de-DE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81" name="Google Shape;181;p16"/>
          <p:cNvSpPr/>
          <p:nvPr/>
        </p:nvSpPr>
        <p:spPr>
          <a:xfrm>
            <a:off x="832400" y="5238900"/>
            <a:ext cx="2522100" cy="12459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82" name="Google Shape;182;p16"/>
          <p:cNvSpPr/>
          <p:nvPr/>
        </p:nvSpPr>
        <p:spPr>
          <a:xfrm>
            <a:off x="940500" y="5279475"/>
            <a:ext cx="2251800" cy="519000"/>
          </a:xfrm>
          <a:prstGeom prst="rect">
            <a:avLst/>
          </a:prstGeom>
          <a:solidFill>
            <a:srgbClr val="A2C4C9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chemeClr val="dk1"/>
                </a:solidFill>
              </a:rPr>
              <a:t>Get sheet data from Template and take hardcoded part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83" name="Google Shape;183;p16"/>
          <p:cNvSpPr/>
          <p:nvPr/>
        </p:nvSpPr>
        <p:spPr>
          <a:xfrm>
            <a:off x="940500" y="5889075"/>
            <a:ext cx="2251800" cy="519000"/>
          </a:xfrm>
          <a:prstGeom prst="rect">
            <a:avLst/>
          </a:prstGeom>
          <a:solidFill>
            <a:srgbClr val="A2C4C9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chemeClr val="dk1"/>
                </a:solidFill>
              </a:rPr>
              <a:t>Fill the configurable data in the sheet using coordinates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84" name="Google Shape;184;p16"/>
          <p:cNvSpPr/>
          <p:nvPr/>
        </p:nvSpPr>
        <p:spPr>
          <a:xfrm>
            <a:off x="10341750" y="1384675"/>
            <a:ext cx="3057600" cy="1854000"/>
          </a:xfrm>
          <a:prstGeom prst="roundRect">
            <a:avLst>
              <a:gd fmla="val 16667" name="adj"/>
            </a:avLst>
          </a:prstGeom>
          <a:solidFill>
            <a:srgbClr val="F4B081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add_review_grading_sheet</a:t>
            </a:r>
            <a:r>
              <a:rPr lang="de-DE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85" name="Google Shape;185;p16"/>
          <p:cNvSpPr/>
          <p:nvPr/>
        </p:nvSpPr>
        <p:spPr>
          <a:xfrm>
            <a:off x="10609500" y="1885625"/>
            <a:ext cx="2522100" cy="12459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86" name="Google Shape;186;p16"/>
          <p:cNvSpPr/>
          <p:nvPr/>
        </p:nvSpPr>
        <p:spPr>
          <a:xfrm>
            <a:off x="10717600" y="1926200"/>
            <a:ext cx="2251800" cy="519000"/>
          </a:xfrm>
          <a:prstGeom prst="rect">
            <a:avLst/>
          </a:prstGeom>
          <a:solidFill>
            <a:srgbClr val="A2C4C9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chemeClr val="dk1"/>
                </a:solidFill>
              </a:rPr>
              <a:t>Get sheet data from Template and take hardcoded part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87" name="Google Shape;187;p16"/>
          <p:cNvSpPr/>
          <p:nvPr/>
        </p:nvSpPr>
        <p:spPr>
          <a:xfrm>
            <a:off x="10717600" y="2535800"/>
            <a:ext cx="2251800" cy="519000"/>
          </a:xfrm>
          <a:prstGeom prst="rect">
            <a:avLst/>
          </a:prstGeom>
          <a:solidFill>
            <a:srgbClr val="A2C4C9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chemeClr val="dk1"/>
                </a:solidFill>
              </a:rPr>
              <a:t>Fill the configurable data in the sheet using coordinates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188" name="Google Shape;188;p16"/>
          <p:cNvCxnSpPr>
            <a:stCxn id="150" idx="3"/>
            <a:endCxn id="159" idx="1"/>
          </p:cNvCxnSpPr>
          <p:nvPr/>
        </p:nvCxnSpPr>
        <p:spPr>
          <a:xfrm flipH="1" rot="10800000">
            <a:off x="6528275" y="1107175"/>
            <a:ext cx="595500" cy="60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9" name="Google Shape;189;p16"/>
          <p:cNvSpPr/>
          <p:nvPr/>
        </p:nvSpPr>
        <p:spPr>
          <a:xfrm>
            <a:off x="6420175" y="5903600"/>
            <a:ext cx="1893000" cy="311100"/>
          </a:xfrm>
          <a:prstGeom prst="rect">
            <a:avLst/>
          </a:prstGeom>
          <a:solidFill>
            <a:srgbClr val="A2C4C9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chemeClr val="dk1"/>
                </a:solidFill>
              </a:rPr>
              <a:t>Add Presentations Sheet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90" name="Google Shape;190;p16"/>
          <p:cNvSpPr/>
          <p:nvPr/>
        </p:nvSpPr>
        <p:spPr>
          <a:xfrm>
            <a:off x="9117825" y="4291900"/>
            <a:ext cx="3057600" cy="1854000"/>
          </a:xfrm>
          <a:prstGeom prst="roundRect">
            <a:avLst>
              <a:gd fmla="val 16667" name="adj"/>
            </a:avLst>
          </a:prstGeom>
          <a:solidFill>
            <a:srgbClr val="F4B081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add_presentations_sheet</a:t>
            </a:r>
            <a:r>
              <a:rPr lang="de-DE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91" name="Google Shape;191;p16"/>
          <p:cNvSpPr/>
          <p:nvPr/>
        </p:nvSpPr>
        <p:spPr>
          <a:xfrm>
            <a:off x="9309375" y="4792850"/>
            <a:ext cx="2522100" cy="12459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92" name="Google Shape;192;p16"/>
          <p:cNvSpPr/>
          <p:nvPr/>
        </p:nvSpPr>
        <p:spPr>
          <a:xfrm>
            <a:off x="9417475" y="4833425"/>
            <a:ext cx="2251800" cy="519000"/>
          </a:xfrm>
          <a:prstGeom prst="rect">
            <a:avLst/>
          </a:prstGeom>
          <a:solidFill>
            <a:srgbClr val="A2C4C9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chemeClr val="dk1"/>
                </a:solidFill>
              </a:rPr>
              <a:t>Get sheet data from Template and take hardcoded part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93" name="Google Shape;193;p16"/>
          <p:cNvSpPr/>
          <p:nvPr/>
        </p:nvSpPr>
        <p:spPr>
          <a:xfrm>
            <a:off x="9417475" y="5443025"/>
            <a:ext cx="2251800" cy="519000"/>
          </a:xfrm>
          <a:prstGeom prst="rect">
            <a:avLst/>
          </a:prstGeom>
          <a:solidFill>
            <a:srgbClr val="A2C4C9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chemeClr val="dk1"/>
                </a:solidFill>
              </a:rPr>
              <a:t>Fill the configurable data in the sheet using coordinates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194" name="Google Shape;194;p16"/>
          <p:cNvCxnSpPr>
            <a:stCxn id="178" idx="3"/>
            <a:endCxn id="168" idx="2"/>
          </p:cNvCxnSpPr>
          <p:nvPr/>
        </p:nvCxnSpPr>
        <p:spPr>
          <a:xfrm flipH="1" rot="10800000">
            <a:off x="8118975" y="4060550"/>
            <a:ext cx="513900" cy="137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16"/>
          <p:cNvCxnSpPr>
            <a:stCxn id="177" idx="1"/>
            <a:endCxn id="180" idx="3"/>
          </p:cNvCxnSpPr>
          <p:nvPr/>
        </p:nvCxnSpPr>
        <p:spPr>
          <a:xfrm rot="10800000">
            <a:off x="3622250" y="5665100"/>
            <a:ext cx="660000" cy="38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" name="Google Shape;196;p16"/>
          <p:cNvCxnSpPr>
            <a:stCxn id="179" idx="3"/>
            <a:endCxn id="184" idx="2"/>
          </p:cNvCxnSpPr>
          <p:nvPr/>
        </p:nvCxnSpPr>
        <p:spPr>
          <a:xfrm flipH="1" rot="10800000">
            <a:off x="8497375" y="3238700"/>
            <a:ext cx="3373200" cy="2508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p16"/>
          <p:cNvCxnSpPr>
            <a:stCxn id="189" idx="3"/>
            <a:endCxn id="190" idx="2"/>
          </p:cNvCxnSpPr>
          <p:nvPr/>
        </p:nvCxnSpPr>
        <p:spPr>
          <a:xfrm>
            <a:off x="8313175" y="6059150"/>
            <a:ext cx="2333400" cy="86700"/>
          </a:xfrm>
          <a:prstGeom prst="bentConnector4">
            <a:avLst>
              <a:gd fmla="val 17242" name="adj1"/>
              <a:gd fmla="val 37471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