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89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(1).csv]Sheet1!PivotTable1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2864"/>
        <c:axId val="12294400"/>
      </c:barChart>
      <c:catAx>
        <c:axId val="12292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94400"/>
        <c:crosses val="autoZero"/>
        <c:auto val="1"/>
        <c:lblAlgn val="ctr"/>
        <c:lblOffset val="100"/>
        <c:noMultiLvlLbl val="0"/>
      </c:catAx>
      <c:valAx>
        <c:axId val="12294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92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NO:312208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8</a:t>
            </a:r>
            <a:endParaRPr dirty="0" sz="2400" lang="en-US"/>
          </a:p>
          <a:p>
            <a:r>
              <a:rPr dirty="0" sz="2400" lang="en-US" smtClean="0"/>
              <a:t>DEPARTMENT:B.COM[GENERAL]</a:t>
            </a:r>
            <a:endParaRPr dirty="0" sz="2400" lang="en-US"/>
          </a:p>
          <a:p>
            <a:r>
              <a:rPr dirty="0" sz="2400" lang="en-US" smtClean="0"/>
              <a:t>COLLEGE : Chellammal womens</a:t>
            </a:r>
            <a:r>
              <a:rPr dirty="0" sz="2400" lang="en-US"/>
              <a:t> </a:t>
            </a:r>
            <a:r>
              <a:rPr dirty="0" sz="2400" lang="en-US" smtClean="0"/>
              <a:t>college Guindy </a:t>
            </a:r>
            <a:r>
              <a:rPr dirty="0" sz="2400" lang="en-US"/>
              <a:t>c</a:t>
            </a:r>
            <a:r>
              <a:rPr dirty="0" sz="2400" lang="en-US" smtClean="0"/>
              <a:t>hennai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4" y="291147"/>
            <a:ext cx="10918826" cy="700468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Collection : </a:t>
            </a:r>
            <a:r>
              <a:rPr dirty="0" sz="2400" lang="en-IN" spc="5" smtClean="0">
                <a:latin typeface="Trebuchet MS"/>
                <a:cs typeface="Trebuchet MS"/>
              </a:rPr>
              <a:t>Employee Data set collected from </a:t>
            </a:r>
            <a:r>
              <a:rPr dirty="0" sz="2400" lang="en-IN" spc="5" err="1" smtClean="0">
                <a:latin typeface="Trebuchet MS"/>
                <a:cs typeface="Trebuchet MS"/>
              </a:rPr>
              <a:t>Kaggle</a:t>
            </a:r>
            <a:endParaRPr dirty="0" sz="24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cleaning    </a:t>
            </a:r>
            <a:r>
              <a:rPr dirty="0" sz="2400" lang="en-IN" spc="5" smtClean="0">
                <a:latin typeface="Trebuchet MS"/>
                <a:cs typeface="Trebuchet MS"/>
              </a:rPr>
              <a:t>: Remove extra Blank Spaces in the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Techniques	     : </a:t>
            </a:r>
            <a:r>
              <a:rPr dirty="0" sz="2400" lang="en-IN" spc="5" smtClean="0">
                <a:latin typeface="Trebuchet MS"/>
                <a:cs typeface="Trebuchet MS"/>
              </a:rPr>
              <a:t>Used Filter for removing blank columns </a:t>
            </a:r>
            <a:r>
              <a:rPr dirty="0" sz="2400" lang="en-IN" spc="5">
                <a:latin typeface="Trebuchet MS"/>
                <a:cs typeface="Trebuchet MS"/>
              </a:rPr>
              <a:t>&amp;</a:t>
            </a:r>
            <a:r>
              <a:rPr dirty="0" sz="2400" lang="en-IN" spc="5" smtClean="0">
                <a:latin typeface="Trebuchet MS"/>
                <a:cs typeface="Trebuchet MS"/>
              </a:rPr>
              <a:t> IF Formula for                                analysing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Results              : </a:t>
            </a:r>
            <a:r>
              <a:rPr dirty="0" sz="2400" lang="en-IN" spc="5" smtClean="0">
                <a:latin typeface="Trebuchet MS"/>
                <a:cs typeface="Trebuchet MS"/>
              </a:rPr>
              <a:t>Creating Bar Diagram for checking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Pivot Table 	     : </a:t>
            </a:r>
            <a:r>
              <a:rPr dirty="0" sz="2400" lang="en-IN" spc="5" smtClean="0">
                <a:latin typeface="Trebuchet MS"/>
                <a:cs typeface="Trebuchet MS"/>
              </a:rPr>
              <a:t>Separate the gender wise Employee Performance into 4 category as Very high, High, Medium, Low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Chart Graphs     : </a:t>
            </a:r>
            <a:r>
              <a:rPr dirty="0" sz="2400" lang="en-IN" spc="5" smtClean="0">
                <a:latin typeface="Trebuchet MS"/>
                <a:cs typeface="Trebuchet MS"/>
              </a:rPr>
              <a:t>It shows clear performance of employees</a:t>
            </a:r>
            <a:endParaRPr dirty="0" sz="24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1295400" y="15240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33999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having a powerful tools that helps to me understand . This project created an excel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does just that , it: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Tracks your progress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your strengths and weakneses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your supervisor make informed decisions about your growth.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me like;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 skills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better job opportunities,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career goals.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613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b="0" dirty="0" sz="2400" lang="en-IN" spc="10" smtClean="0"/>
              <a:t>The tool should track performance ratings ,calculate individual scores,and provide insights into departmental and organizational trends.</a:t>
            </a:r>
            <a:br>
              <a:rPr b="0" dirty="0" sz="2400" lang="en-IN" spc="10" smtClean="0"/>
            </a:br>
            <a:r>
              <a:rPr b="0" dirty="0" sz="2400" lang="en-IN" spc="10" smtClean="0"/>
              <a:t>By leveraging data analytics,I aim to enhance employee growth,optimize talent allocation,and boost organizational success.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996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70999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b="0" dirty="0" sz="2400" lang="en-IN" spc="5" smtClean="0"/>
              <a:t>Employee</a:t>
            </a:r>
            <a:br>
              <a:rPr b="0" dirty="0" sz="2400" lang="en-IN" spc="5" smtClean="0"/>
            </a:br>
            <a:r>
              <a:rPr b="0" dirty="0" sz="2400" lang="en-IN" spc="5" smtClean="0"/>
              <a:t>Employers</a:t>
            </a:r>
            <a:br>
              <a:rPr b="0" dirty="0" sz="2400" lang="en-IN" spc="5" smtClean="0"/>
            </a:br>
            <a:r>
              <a:rPr b="0" dirty="0" sz="2400" lang="en-IN" spc="5" smtClean="0"/>
              <a:t>Organisation</a:t>
            </a:r>
            <a:br>
              <a:rPr b="0" dirty="0" sz="2400" lang="en-IN" spc="5" smtClean="0"/>
            </a:br>
            <a:r>
              <a:rPr b="0" dirty="0" sz="2400" lang="en-IN" spc="5" smtClean="0"/>
              <a:t>Different industries</a:t>
            </a:r>
            <a:br>
              <a:rPr b="0" dirty="0" sz="2400" lang="en-IN" spc="5" smtClean="0"/>
            </a:br>
            <a:r>
              <a:rPr b="0" dirty="0" sz="2400" lang="en-IN" spc="5" smtClean="0"/>
              <a:t>IT sectors</a:t>
            </a:r>
            <a:br>
              <a:rPr b="0" dirty="0" sz="2400" lang="en-IN" spc="5" smtClean="0"/>
            </a:br>
            <a:r>
              <a:rPr b="0" dirty="0" sz="2400" lang="en-IN" spc="5" smtClean="0"/>
              <a:t>Senior leaderships</a:t>
            </a:r>
            <a:br>
              <a:rPr b="0" dirty="0" sz="2400" lang="en-IN" spc="5" smtClean="0"/>
            </a:br>
            <a:r>
              <a:rPr b="0" dirty="0" sz="2400" lang="en-IN" spc="5" smtClean="0"/>
              <a:t>HR Analysts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870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 smtClean="0"/>
              <a:t>			</a:t>
            </a:r>
            <a:r>
              <a:rPr b="0" dirty="0" sz="2400" lang="en-IN" smtClean="0"/>
              <a:t>Filtering-missing 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chats - visualization , reports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Pivot table-summary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Conditional techniques identify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681335" cy="5333999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b="0" dirty="0" sz="2400" lang="en-IN" smtClean="0"/>
              <a:t>Employee dataset- kaggle</a:t>
            </a:r>
            <a:br>
              <a:rPr b="0" dirty="0" sz="2400" lang="en-IN" smtClean="0"/>
            </a:br>
            <a:r>
              <a:rPr b="0" dirty="0" sz="2400" lang="en-IN" smtClean="0"/>
              <a:t>26 features</a:t>
            </a:r>
            <a:br>
              <a:rPr b="0" dirty="0" sz="2400" lang="en-IN" smtClean="0"/>
            </a:br>
            <a:r>
              <a:rPr b="0" dirty="0" sz="2400" lang="en-IN" smtClean="0"/>
              <a:t>9features</a:t>
            </a:r>
            <a:br>
              <a:rPr b="0" dirty="0" sz="2400" lang="en-IN" smtClean="0"/>
            </a:br>
            <a:r>
              <a:rPr b="0" dirty="0" sz="2400" lang="en-IN" smtClean="0"/>
              <a:t>Employee id</a:t>
            </a:r>
            <a:br>
              <a:rPr b="0" dirty="0" sz="2400" lang="en-IN" smtClean="0"/>
            </a:br>
            <a:r>
              <a:rPr b="0" dirty="0" sz="2400" lang="en-IN" smtClean="0"/>
              <a:t>Name-text</a:t>
            </a:r>
            <a:br>
              <a:rPr b="0" dirty="0" sz="2400" lang="en-IN" smtClean="0"/>
            </a:br>
            <a:r>
              <a:rPr b="0" dirty="0" sz="2400" lang="en-IN" smtClean="0"/>
              <a:t>Rating-numeric</a:t>
            </a:r>
            <a:br>
              <a:rPr b="0" dirty="0" sz="2400" lang="en-IN" smtClean="0"/>
            </a:br>
            <a:r>
              <a:rPr b="0" dirty="0" sz="2400" lang="en-IN" smtClean="0"/>
              <a:t>Performance-text</a:t>
            </a:r>
            <a:br>
              <a:rPr b="0" dirty="0" sz="2400" lang="en-IN" smtClean="0"/>
            </a:br>
            <a:r>
              <a:rPr b="0" dirty="0" sz="2400" lang="en-IN" smtClean="0"/>
              <a:t>Gender[ Female,Male ]</a:t>
            </a:r>
            <a:br>
              <a:rPr b="0" dirty="0" sz="2400" lang="en-IN" smtClean="0"/>
            </a:br>
            <a:r>
              <a:rPr b="0" dirty="0" sz="2400" lang="en-IN" smtClean="0"/>
              <a:t>Business unit-text</a:t>
            </a:r>
            <a:br>
              <a:rPr b="0" dirty="0" sz="2400" lang="en-IN" smtClean="0"/>
            </a:br>
            <a:r>
              <a:rPr b="0" dirty="0" sz="2400" lang="en-IN" smtClean="0"/>
              <a:t>Business type-text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17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IN" spc="20" smtClean="0"/>
              <a:t/>
            </a:r>
            <a:br>
              <a:rPr dirty="0" sz="4250" lang="en-IN" spc="20" smtClean="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 smtClean="0"/>
              <a:t>                </a:t>
            </a:r>
            <a:r>
              <a:rPr b="0" dirty="0" sz="2400" lang="en-IN" spc="20" smtClean="0"/>
              <a:t>Border</a:t>
            </a:r>
            <a:br>
              <a:rPr b="0" dirty="0" sz="2400" lang="en-IN" spc="20" smtClean="0"/>
            </a:br>
            <a:r>
              <a:rPr b="0" dirty="0" sz="2400" lang="en-IN" spc="20"/>
              <a:t>	</a:t>
            </a:r>
            <a:r>
              <a:rPr b="0" dirty="0" sz="2400" lang="en-IN" spc="20" smtClean="0"/>
              <a:t>	        Alignment</a:t>
            </a:r>
            <a:br>
              <a:rPr b="0" dirty="0" sz="2400" lang="en-IN" spc="20" smtClean="0"/>
            </a:br>
            <a:r>
              <a:rPr b="0" dirty="0" sz="2400" lang="en-IN" spc="20" smtClean="0"/>
              <a:t>                           Heading colour</a:t>
            </a:r>
            <a:br>
              <a:rPr b="0" dirty="0" sz="2400" lang="en-IN" spc="20" smtClean="0"/>
            </a:br>
            <a:endParaRPr b="0"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2024-03-29T04:07:22Z</dcterms:created>
  <dcterms:modified xsi:type="dcterms:W3CDTF">2024-08-31T09:34:45Z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8242afb6151049a5969b91c94748cecc</vt:lpwstr>
  </property>
</Properties>
</file>