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/>
              <a:t>AI-Powered Data Cleaning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dirty="0"/>
          </a:p>
          <a:p>
            <a:pPr algn="ctr">
              <a:buFont typeface="Wingdings" panose="05000000000000000000" pitchFamily="2" charset="2"/>
              <a:buChar char="Ø"/>
              <a:defRPr sz="1800"/>
            </a:pPr>
            <a:r>
              <a:rPr lang="en-US" b="1" dirty="0"/>
              <a:t>Topic</a:t>
            </a:r>
            <a:r>
              <a:rPr lang="en-US" dirty="0"/>
              <a:t> - </a:t>
            </a:r>
            <a:r>
              <a:rPr dirty="0"/>
              <a:t>Automat</a:t>
            </a:r>
            <a:r>
              <a:rPr lang="en-US" dirty="0"/>
              <a:t>ed</a:t>
            </a:r>
            <a:r>
              <a:rPr dirty="0"/>
              <a:t> Data Cleaning with AI for Faster &amp; Smarter Insights</a:t>
            </a:r>
          </a:p>
          <a:p>
            <a:pPr algn="ctr">
              <a:defRPr sz="1800"/>
            </a:pPr>
            <a:endParaRPr dirty="0"/>
          </a:p>
          <a:p>
            <a:pPr algn="ctr">
              <a:buFont typeface="Wingdings" panose="05000000000000000000" pitchFamily="2" charset="2"/>
              <a:buChar char="Ø"/>
              <a:defRPr sz="1800"/>
            </a:pPr>
            <a:r>
              <a:rPr lang="en-US" dirty="0"/>
              <a:t>Team Name – </a:t>
            </a:r>
            <a:r>
              <a:rPr lang="en-US" b="1" dirty="0"/>
              <a:t>Soul society </a:t>
            </a:r>
          </a:p>
          <a:p>
            <a:pPr algn="ctr">
              <a:defRPr sz="1800"/>
            </a:pPr>
            <a:endParaRPr lang="en-US" dirty="0"/>
          </a:p>
          <a:p>
            <a:pPr algn="ctr">
              <a:defRPr sz="1800"/>
            </a:pPr>
            <a:endParaRPr lang="en-US" dirty="0"/>
          </a:p>
          <a:p>
            <a:pPr algn="ctr">
              <a:buFont typeface="Wingdings" panose="05000000000000000000" pitchFamily="2" charset="2"/>
              <a:buChar char="Ø"/>
              <a:defRPr sz="1800"/>
            </a:pPr>
            <a:r>
              <a:rPr lang="en-US" dirty="0"/>
              <a:t>Team Members name :– </a:t>
            </a:r>
          </a:p>
          <a:p>
            <a:pPr algn="ctr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Shubham Mishra </a:t>
            </a:r>
          </a:p>
          <a:p>
            <a:pPr algn="ctr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Sujal </a:t>
            </a:r>
            <a:r>
              <a:rPr lang="en-US" b="1" dirty="0" err="1"/>
              <a:t>Nage</a:t>
            </a:r>
            <a:r>
              <a:rPr lang="en-US" b="1" dirty="0"/>
              <a:t> </a:t>
            </a:r>
          </a:p>
          <a:p>
            <a:pPr algn="ctr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Vedansh Wagh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 cleaning consumes </a:t>
            </a:r>
            <a:r>
              <a:rPr lang="en-US" sz="1800" b="1" dirty="0"/>
              <a:t>80% of a data scientist’s time (Forbes, 2023)</a:t>
            </a:r>
            <a:r>
              <a:rPr lang="en-US" sz="1800" dirty="0"/>
              <a:t>, delaying analysis and insights. </a:t>
            </a:r>
            <a:r>
              <a:rPr lang="en-US" sz="1800" b="1" dirty="0"/>
              <a:t>Manual cleaning is slow, costly, and inconsistent</a:t>
            </a:r>
            <a:r>
              <a:rPr lang="en-US" sz="1800" dirty="0"/>
              <a:t>, leading to unreliable predictions and poor business decisions. </a:t>
            </a:r>
            <a:r>
              <a:rPr lang="en-US" sz="1800" b="1" dirty="0"/>
              <a:t>Dirty data costs U.S. businesses $3.1 trillion annually (IBM).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Industries like </a:t>
            </a:r>
            <a:r>
              <a:rPr lang="en-US" sz="1800" b="1" dirty="0"/>
              <a:t>finance, healthcare, and e-commerce</a:t>
            </a:r>
            <a:r>
              <a:rPr lang="en-US" sz="1800" dirty="0"/>
              <a:t> struggle with </a:t>
            </a:r>
            <a:r>
              <a:rPr lang="en-US" sz="1800" b="1" dirty="0"/>
              <a:t>missing values, duplicates, and inconsistent formats</a:t>
            </a:r>
            <a:r>
              <a:rPr lang="en-US" sz="1800" dirty="0"/>
              <a:t>, causing </a:t>
            </a:r>
            <a:r>
              <a:rPr lang="en-US" sz="1800" b="1" dirty="0"/>
              <a:t>Inefficiencies, compliance risks, and lost revenue</a:t>
            </a:r>
            <a:r>
              <a:rPr lang="en-US" sz="1800" dirty="0"/>
              <a:t>. Without automation, businesses face </a:t>
            </a:r>
            <a:r>
              <a:rPr lang="en-US" sz="1800" b="1" dirty="0"/>
              <a:t>delays, inflated costs, and flawed models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Our </a:t>
            </a:r>
            <a:r>
              <a:rPr lang="en-US" sz="1800" b="1" dirty="0"/>
              <a:t>AI-powered solution automates cleaning, enhances data integrity, and enables smarter, faster decision-making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/>
              <a:t>Solution (What We’re Building)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Manual data cleaning is </a:t>
            </a:r>
            <a:r>
              <a:rPr lang="en-IN" sz="1800" b="1" dirty="0"/>
              <a:t>slow, error-prone, and costly</a:t>
            </a:r>
            <a:r>
              <a:rPr lang="en-IN" sz="1800" dirty="0"/>
              <a:t>. Our </a:t>
            </a:r>
            <a:r>
              <a:rPr lang="en-IN" sz="1800" b="1" dirty="0"/>
              <a:t>AI-powered web-based pipeline</a:t>
            </a:r>
            <a:r>
              <a:rPr lang="en-IN" sz="1800" dirty="0"/>
              <a:t> automates this process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Removing duplicates</a:t>
            </a:r>
            <a:r>
              <a:rPr lang="en-IN" sz="1800" dirty="0"/>
              <a:t> for cleaner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Detecting anomalies</a:t>
            </a:r>
            <a:r>
              <a:rPr lang="en-IN" sz="1800" dirty="0"/>
              <a:t> using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Handling missing values</a:t>
            </a:r>
            <a:r>
              <a:rPr lang="en-IN" sz="1800" dirty="0"/>
              <a:t> with AI-driven imputation.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Standardizing &amp; normalizing data</a:t>
            </a:r>
            <a:r>
              <a:rPr lang="en-IN" sz="1800" dirty="0"/>
              <a:t> for consistency.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Key Benefits:</a:t>
            </a:r>
            <a:r>
              <a:rPr lang="en-IN" sz="1800" dirty="0"/>
              <a:t> Faster, scalable, and customizable cleaning with </a:t>
            </a:r>
            <a:r>
              <a:rPr lang="en-IN" sz="1800" b="1" dirty="0"/>
              <a:t>Google Sheets &amp; API integration</a:t>
            </a:r>
            <a:r>
              <a:rPr lang="en-IN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Tech Stack:</a:t>
            </a:r>
            <a:r>
              <a:rPr lang="en-IN" sz="1800" dirty="0"/>
              <a:t> HTML, </a:t>
            </a:r>
            <a:r>
              <a:rPr lang="en-IN" sz="1800" dirty="0" err="1"/>
              <a:t>Tailwind,Python</a:t>
            </a:r>
            <a:r>
              <a:rPr lang="en-IN" sz="1800" dirty="0"/>
              <a:t>, Flask/</a:t>
            </a:r>
            <a:r>
              <a:rPr lang="en-IN" sz="1800" dirty="0" err="1"/>
              <a:t>FastAPI</a:t>
            </a:r>
            <a:r>
              <a:rPr lang="en-IN" sz="1800" dirty="0"/>
              <a:t>, </a:t>
            </a:r>
            <a:r>
              <a:rPr lang="en-IN" sz="1800" dirty="0" err="1"/>
              <a:t>Sklearn</a:t>
            </a:r>
            <a:r>
              <a:rPr lang="en-IN" sz="1800" dirty="0"/>
              <a:t>, TensorFlow,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Unlike </a:t>
            </a:r>
            <a:r>
              <a:rPr lang="en-IN" sz="1800" b="1" dirty="0"/>
              <a:t>Excel or SQL scripts</a:t>
            </a:r>
            <a:r>
              <a:rPr lang="en-IN" sz="1800" dirty="0"/>
              <a:t>, our </a:t>
            </a:r>
            <a:r>
              <a:rPr lang="en-IN" sz="1800" b="1" dirty="0"/>
              <a:t>AI-driven approach is automated, efficient, and cost-effective</a:t>
            </a:r>
            <a:r>
              <a:rPr lang="en-IN" sz="1800" dirty="0"/>
              <a:t>, ensuring </a:t>
            </a:r>
            <a:r>
              <a:rPr lang="en-IN" sz="1800" b="1" dirty="0"/>
              <a:t>smarter, faster decision-making</a:t>
            </a:r>
            <a:r>
              <a:rPr lang="en-IN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/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dirty="0"/>
              <a:t>Step 1: </a:t>
            </a:r>
            <a:r>
              <a:rPr lang="en-US" dirty="0"/>
              <a:t>Users start by uploading a </a:t>
            </a:r>
            <a:r>
              <a:rPr lang="en-US" b="1" dirty="0"/>
              <a:t>CSV or JSON file</a:t>
            </a:r>
            <a:r>
              <a:rPr lang="en-US" dirty="0"/>
              <a:t> via drag-and-drop or manual selection. A </a:t>
            </a:r>
            <a:r>
              <a:rPr lang="en-US" b="1" dirty="0"/>
              <a:t>preview</a:t>
            </a:r>
            <a:r>
              <a:rPr lang="en-US" dirty="0"/>
              <a:t> allows them to inspect the dataset and set </a:t>
            </a:r>
            <a:r>
              <a:rPr lang="en-US" b="1" dirty="0"/>
              <a:t>custom cleaning preferences</a:t>
            </a:r>
            <a:r>
              <a:rPr lang="en-US" dirty="0"/>
              <a:t> (e.g., handling missing values, duplicate removal).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dirty="0"/>
              <a:t>Step 2: </a:t>
            </a:r>
            <a:r>
              <a:rPr lang="en-US" dirty="0"/>
              <a:t>After upload, the </a:t>
            </a:r>
            <a:r>
              <a:rPr lang="en-US" b="1" dirty="0"/>
              <a:t>AI-powered backend</a:t>
            </a:r>
            <a:r>
              <a:rPr lang="en-US" dirty="0"/>
              <a:t> processes the dataset by </a:t>
            </a:r>
            <a:r>
              <a:rPr lang="en-US" b="1" dirty="0"/>
              <a:t>removing duplicates, detecting anomalies, handling missing values, and standardizing formats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dirty="0"/>
              <a:t>Step 3: Shows summary of fixes (</a:t>
            </a:r>
            <a:r>
              <a:rPr b="1" dirty="0"/>
              <a:t>duplicates removed</a:t>
            </a:r>
            <a:r>
              <a:rPr dirty="0"/>
              <a:t>, </a:t>
            </a:r>
            <a:r>
              <a:rPr b="1" dirty="0"/>
              <a:t>missing values handled</a:t>
            </a:r>
            <a:r>
              <a:rPr dirty="0"/>
              <a:t>, etc.)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dirty="0"/>
              <a:t>Step 4: </a:t>
            </a:r>
            <a:r>
              <a:rPr lang="en-US" dirty="0"/>
              <a:t>After reviewing the </a:t>
            </a:r>
            <a:r>
              <a:rPr lang="en-US" b="1" dirty="0"/>
              <a:t>cleaning summary</a:t>
            </a:r>
            <a:r>
              <a:rPr lang="en-US" dirty="0"/>
              <a:t>, users can </a:t>
            </a:r>
            <a:r>
              <a:rPr lang="en-US" b="1" dirty="0"/>
              <a:t>download the cleaned dataset</a:t>
            </a:r>
            <a:r>
              <a:rPr lang="en-US" dirty="0"/>
              <a:t> in their preferred format (</a:t>
            </a:r>
            <a:r>
              <a:rPr lang="en-US" b="1" dirty="0"/>
              <a:t>CSV, JSON, or Excel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/>
              <a:t>Core AI-Powered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b="1" dirty="0"/>
              <a:t>Deduplication </a:t>
            </a:r>
            <a:r>
              <a:rPr dirty="0"/>
              <a:t>→</a:t>
            </a:r>
            <a:r>
              <a:rPr lang="en-US" dirty="0"/>
              <a:t> Deduplication </a:t>
            </a:r>
            <a:r>
              <a:rPr lang="en-US" b="1" dirty="0"/>
              <a:t>identifies and removes duplicate records</a:t>
            </a:r>
            <a:r>
              <a:rPr lang="en-US" dirty="0"/>
              <a:t>, improving data accuracy and efficiency. </a:t>
            </a:r>
            <a:r>
              <a:rPr dirty="0"/>
              <a:t>Anomaly Detection → Finds outliers using ML models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b="1" dirty="0"/>
              <a:t>Missing Value Handling </a:t>
            </a:r>
            <a:r>
              <a:rPr dirty="0"/>
              <a:t>→ </a:t>
            </a:r>
            <a:r>
              <a:rPr lang="en-US" dirty="0"/>
              <a:t>Missing values arise from </a:t>
            </a:r>
            <a:r>
              <a:rPr lang="en-US" b="1" dirty="0"/>
              <a:t>human errors, system failures, or incomplete data collection</a:t>
            </a:r>
            <a:r>
              <a:rPr lang="en-US" dirty="0"/>
              <a:t>, leading to </a:t>
            </a:r>
            <a:r>
              <a:rPr lang="en-US" b="1" dirty="0"/>
              <a:t>biased analysis and inaccurate predictions</a:t>
            </a:r>
            <a:r>
              <a:rPr lang="en-US" dirty="0"/>
              <a:t>. Proper handling ensures </a:t>
            </a:r>
            <a:r>
              <a:rPr lang="en-US" b="1" dirty="0"/>
              <a:t>data consistency and reliability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b="1" dirty="0"/>
              <a:t>Encoding &amp; Scaling </a:t>
            </a:r>
            <a:r>
              <a:rPr dirty="0"/>
              <a:t>→ </a:t>
            </a:r>
            <a:r>
              <a:rPr lang="en-US" dirty="0"/>
              <a:t>Encoding &amp; scaling convert raw data into a machine-readable format, ensuring consistency for analysis.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b="1" dirty="0"/>
              <a:t>Smart AI pipeline makes it fully automated!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46F8-EDE6-650A-F5B8-D79C1AD8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6577"/>
          </a:xfrm>
        </p:spPr>
        <p:txBody>
          <a:bodyPr>
            <a:normAutofit/>
          </a:bodyPr>
          <a:lstStyle/>
          <a:p>
            <a:r>
              <a:rPr lang="en-US" sz="3600" dirty="0" err="1"/>
              <a:t>Flowchat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0BDB0-84CA-8C52-1E92-9DDB290C2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348" y="1400006"/>
            <a:ext cx="4673304" cy="4817364"/>
          </a:xfrm>
        </p:spPr>
      </p:pic>
    </p:spTree>
    <p:extLst>
      <p:ext uri="{BB962C8B-B14F-4D97-AF65-F5344CB8AC3E}">
        <p14:creationId xmlns:p14="http://schemas.microsoft.com/office/powerpoint/2010/main" val="203197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/>
              <a:t>Monetization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b="1" dirty="0"/>
              <a:t>Freemium Model:</a:t>
            </a:r>
          </a:p>
          <a:p>
            <a:pPr marL="0" indent="0">
              <a:buNone/>
              <a:defRPr sz="1800"/>
            </a:pPr>
            <a:r>
              <a:rPr lang="en-US" dirty="0"/>
              <a:t>                                      </a:t>
            </a:r>
            <a:r>
              <a:rPr dirty="0"/>
              <a:t>Process up to 1,000 rows per dataset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US" b="1" dirty="0"/>
              <a:t>Medium</a:t>
            </a:r>
            <a:r>
              <a:rPr b="1" dirty="0"/>
              <a:t> API Model:</a:t>
            </a:r>
          </a:p>
          <a:p>
            <a:pPr marL="0" indent="0">
              <a:buNone/>
              <a:defRPr sz="1800"/>
            </a:pPr>
            <a:r>
              <a:rPr lang="en-US" dirty="0"/>
              <a:t>                                      Process up to 10,000 rows per dataset </a:t>
            </a:r>
          </a:p>
          <a:p>
            <a:pPr marL="0" indent="0">
              <a:buNone/>
              <a:defRPr sz="1800"/>
            </a:pPr>
            <a:r>
              <a:rPr lang="en-US" dirty="0"/>
              <a:t>                            </a:t>
            </a: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US" b="1" dirty="0"/>
              <a:t>Pro API Model</a:t>
            </a:r>
            <a:r>
              <a:rPr b="1" dirty="0"/>
              <a:t>:</a:t>
            </a:r>
          </a:p>
          <a:p>
            <a:pPr marL="0" indent="0">
              <a:buNone/>
              <a:defRPr sz="1800"/>
            </a:pPr>
            <a:r>
              <a:rPr lang="en-US" dirty="0"/>
              <a:t>                                     Process unlimited rows per dataset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/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dirty="0"/>
              <a:t>No-Code AI Cleaning </a:t>
            </a:r>
            <a:r>
              <a:rPr lang="en-US" dirty="0"/>
              <a:t>-</a:t>
            </a:r>
            <a:r>
              <a:rPr dirty="0"/>
              <a:t> Non-tech users can clean data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dirty="0"/>
              <a:t>Faster than Manual Cleaning </a:t>
            </a:r>
            <a:r>
              <a:rPr lang="en-US" dirty="0"/>
              <a:t>- </a:t>
            </a:r>
            <a:r>
              <a:rPr dirty="0"/>
              <a:t>ML-powered automation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IN" dirty="0"/>
              <a:t>Hands-Free Data Cleaning - </a:t>
            </a:r>
            <a:r>
              <a:rPr lang="en-US" dirty="0"/>
              <a:t>Our AI-driven system eliminates manual effort, automatically handling deduplication, anomaly detection, and missing values. This ensures faster, more accurate, and seamless data processing.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IN" dirty="0"/>
              <a:t>Flexible Subscription Model - </a:t>
            </a:r>
            <a:r>
              <a:rPr lang="en-US" dirty="0"/>
              <a:t>Our scalable</a:t>
            </a:r>
            <a:r>
              <a:rPr lang="en-US" b="1" dirty="0"/>
              <a:t> </a:t>
            </a:r>
            <a:r>
              <a:rPr lang="en-US" dirty="0"/>
              <a:t>subscription</a:t>
            </a:r>
            <a:r>
              <a:rPr lang="en-US" b="1" dirty="0"/>
              <a:t> </a:t>
            </a:r>
            <a:r>
              <a:rPr lang="en-US" dirty="0"/>
              <a:t>plans cater to individuals and businesses with free, pay-per-use, and premium options. Enjoy seamless</a:t>
            </a:r>
            <a:r>
              <a:rPr lang="en-US" b="1" dirty="0"/>
              <a:t> </a:t>
            </a:r>
            <a:r>
              <a:rPr lang="en-US" dirty="0"/>
              <a:t>upgrades,</a:t>
            </a:r>
            <a:r>
              <a:rPr lang="en-US" b="1" dirty="0"/>
              <a:t> </a:t>
            </a:r>
            <a:r>
              <a:rPr lang="en-US" dirty="0"/>
              <a:t>transparent</a:t>
            </a:r>
            <a:r>
              <a:rPr lang="en-US" b="1" dirty="0"/>
              <a:t> </a:t>
            </a:r>
            <a:r>
              <a:rPr lang="en-US" dirty="0"/>
              <a:t>pricing,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easy</a:t>
            </a:r>
            <a:r>
              <a:rPr lang="en-US" b="1" dirty="0"/>
              <a:t> </a:t>
            </a:r>
            <a:r>
              <a:rPr lang="en-US" dirty="0"/>
              <a:t>cancellations for a hassle-free experience.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sz="3600" dirty="0"/>
              <a:t>Future Improvements 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IN" b="1" dirty="0"/>
              <a:t>API Access</a:t>
            </a:r>
            <a:r>
              <a:rPr lang="en-IN" dirty="0"/>
              <a:t> → Developers can integrate the cleaning pipeline into their applications.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IN" b="1" dirty="0"/>
              <a:t>Customizable Workflows</a:t>
            </a:r>
            <a:r>
              <a:rPr lang="en-IN" dirty="0"/>
              <a:t> → Modify cleaning rules to fit specific project needs.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IN" b="1" dirty="0"/>
              <a:t>Scalable Processing</a:t>
            </a:r>
            <a:r>
              <a:rPr lang="en-IN" dirty="0"/>
              <a:t> → Handle large datasets efficiently.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IN" b="1" dirty="0"/>
              <a:t>Seamless Integration</a:t>
            </a:r>
            <a:r>
              <a:rPr lang="en-IN" dirty="0"/>
              <a:t> → Compatible with databases, cloud storage, and ML pipelines.</a:t>
            </a:r>
          </a:p>
          <a:p>
            <a:pPr>
              <a:buFont typeface="Wingdings" panose="05000000000000000000" pitchFamily="2" charset="2"/>
              <a:buChar char="Ø"/>
              <a:defRPr sz="1800"/>
            </a:pPr>
            <a:r>
              <a:rPr lang="en-IN" dirty="0"/>
              <a:t> </a:t>
            </a:r>
            <a:r>
              <a:rPr lang="en-IN" b="1" dirty="0"/>
              <a:t>Automation-Ready</a:t>
            </a:r>
            <a:r>
              <a:rPr lang="en-IN" dirty="0"/>
              <a:t> → Set up scheduled cleaning for continuous data refinement.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655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AI-Powered Data Cleaning Pipeline</vt:lpstr>
      <vt:lpstr>Problem Statement</vt:lpstr>
      <vt:lpstr>Solution (What We’re Building)</vt:lpstr>
      <vt:lpstr>How It Works?</vt:lpstr>
      <vt:lpstr>Core AI-Powered Cleaning Steps</vt:lpstr>
      <vt:lpstr>Flowchat</vt:lpstr>
      <vt:lpstr>Monetization</vt:lpstr>
      <vt:lpstr>Competitive Advantage</vt:lpstr>
      <vt:lpstr>Future Improvements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Vedansh Wagh</dc:creator>
  <cp:keywords/>
  <dc:description>generated using python-pptx</dc:description>
  <cp:lastModifiedBy>Vedansh Wagh</cp:lastModifiedBy>
  <cp:revision>4</cp:revision>
  <dcterms:created xsi:type="dcterms:W3CDTF">2013-01-27T09:14:16Z</dcterms:created>
  <dcterms:modified xsi:type="dcterms:W3CDTF">2025-03-29T14:22:01Z</dcterms:modified>
  <cp:category/>
</cp:coreProperties>
</file>