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8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1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8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05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16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0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9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EBAA-E513-4516-BED5-0C22B31691C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1140-CF1E-4D69-B3ED-A1211446A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97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58965" y="1655380"/>
            <a:ext cx="1912883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Домашние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11159" y="1655380"/>
            <a:ext cx="1912883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Вьючные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61533" y="2501464"/>
            <a:ext cx="1145627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Кошка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96504" y="2490955"/>
            <a:ext cx="1140374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Собака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26222" y="2490955"/>
            <a:ext cx="1145626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Хомяк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11159" y="2501464"/>
            <a:ext cx="1145627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Лошадь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740877" y="2501467"/>
            <a:ext cx="1140374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Верблюд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965342" y="2501464"/>
            <a:ext cx="1145626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Осел</a:t>
            </a:r>
          </a:p>
        </p:txBody>
      </p:sp>
      <p:cxnSp>
        <p:nvCxnSpPr>
          <p:cNvPr id="16" name="Прямая со стрелкой 15"/>
          <p:cNvCxnSpPr>
            <a:stCxn id="5" idx="2"/>
            <a:endCxn id="7" idx="0"/>
          </p:cNvCxnSpPr>
          <p:nvPr/>
        </p:nvCxnSpPr>
        <p:spPr>
          <a:xfrm flipH="1">
            <a:off x="1634347" y="2149366"/>
            <a:ext cx="2081060" cy="3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2"/>
            <a:endCxn id="8" idx="0"/>
          </p:cNvCxnSpPr>
          <p:nvPr/>
        </p:nvCxnSpPr>
        <p:spPr>
          <a:xfrm flipH="1">
            <a:off x="2866691" y="2149366"/>
            <a:ext cx="848716" cy="34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9" idx="0"/>
          </p:cNvCxnSpPr>
          <p:nvPr/>
        </p:nvCxnSpPr>
        <p:spPr>
          <a:xfrm>
            <a:off x="3715407" y="2149366"/>
            <a:ext cx="383628" cy="34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2"/>
            <a:endCxn id="11" idx="0"/>
          </p:cNvCxnSpPr>
          <p:nvPr/>
        </p:nvCxnSpPr>
        <p:spPr>
          <a:xfrm flipH="1">
            <a:off x="7083973" y="2149366"/>
            <a:ext cx="383628" cy="3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12" idx="0"/>
          </p:cNvCxnSpPr>
          <p:nvPr/>
        </p:nvCxnSpPr>
        <p:spPr>
          <a:xfrm>
            <a:off x="7467601" y="2149366"/>
            <a:ext cx="843463" cy="35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2"/>
            <a:endCxn id="13" idx="0"/>
          </p:cNvCxnSpPr>
          <p:nvPr/>
        </p:nvCxnSpPr>
        <p:spPr>
          <a:xfrm>
            <a:off x="7467601" y="2149366"/>
            <a:ext cx="2070554" cy="3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061533" y="3394841"/>
            <a:ext cx="1145627" cy="218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Экземпляры класса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296504" y="3394841"/>
            <a:ext cx="1145627" cy="218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Экземпляры класса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526222" y="3394841"/>
            <a:ext cx="1145627" cy="218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Экземпляры класса</a:t>
            </a:r>
            <a:endParaRPr lang="ru-RU" sz="14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511158" y="3394841"/>
            <a:ext cx="1145627" cy="218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Экземпляры класса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740877" y="3394841"/>
            <a:ext cx="1145627" cy="218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Экземпляры класса</a:t>
            </a:r>
            <a:endParaRPr lang="ru-RU" sz="14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8965342" y="3394841"/>
            <a:ext cx="1145627" cy="218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Экземпляры класса</a:t>
            </a:r>
            <a:endParaRPr lang="ru-RU" sz="1400" dirty="0"/>
          </a:p>
        </p:txBody>
      </p:sp>
      <p:cxnSp>
        <p:nvCxnSpPr>
          <p:cNvPr id="35" name="Прямая со стрелкой 34"/>
          <p:cNvCxnSpPr>
            <a:stCxn id="7" idx="2"/>
            <a:endCxn id="28" idx="0"/>
          </p:cNvCxnSpPr>
          <p:nvPr/>
        </p:nvCxnSpPr>
        <p:spPr>
          <a:xfrm>
            <a:off x="1634347" y="2995450"/>
            <a:ext cx="0" cy="39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8" idx="2"/>
            <a:endCxn id="29" idx="0"/>
          </p:cNvCxnSpPr>
          <p:nvPr/>
        </p:nvCxnSpPr>
        <p:spPr>
          <a:xfrm>
            <a:off x="2866691" y="2984941"/>
            <a:ext cx="2627" cy="40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9" idx="2"/>
            <a:endCxn id="30" idx="0"/>
          </p:cNvCxnSpPr>
          <p:nvPr/>
        </p:nvCxnSpPr>
        <p:spPr>
          <a:xfrm>
            <a:off x="4099035" y="2984941"/>
            <a:ext cx="1" cy="40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1" idx="2"/>
            <a:endCxn id="31" idx="0"/>
          </p:cNvCxnSpPr>
          <p:nvPr/>
        </p:nvCxnSpPr>
        <p:spPr>
          <a:xfrm flipH="1">
            <a:off x="7083972" y="2995450"/>
            <a:ext cx="1" cy="39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2" idx="2"/>
            <a:endCxn id="32" idx="0"/>
          </p:cNvCxnSpPr>
          <p:nvPr/>
        </p:nvCxnSpPr>
        <p:spPr>
          <a:xfrm>
            <a:off x="8311064" y="2995453"/>
            <a:ext cx="2627" cy="39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2"/>
            <a:endCxn id="33" idx="0"/>
          </p:cNvCxnSpPr>
          <p:nvPr/>
        </p:nvCxnSpPr>
        <p:spPr>
          <a:xfrm>
            <a:off x="9538155" y="2995450"/>
            <a:ext cx="1" cy="39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598275" y="409904"/>
            <a:ext cx="1912883" cy="49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Животные</a:t>
            </a:r>
            <a:endParaRPr lang="ru-RU" dirty="0" smtClean="0"/>
          </a:p>
        </p:txBody>
      </p:sp>
      <p:cxnSp>
        <p:nvCxnSpPr>
          <p:cNvPr id="3" name="Прямая со стрелкой 2"/>
          <p:cNvCxnSpPr>
            <a:stCxn id="34" idx="2"/>
            <a:endCxn id="5" idx="0"/>
          </p:cNvCxnSpPr>
          <p:nvPr/>
        </p:nvCxnSpPr>
        <p:spPr>
          <a:xfrm flipH="1">
            <a:off x="3715407" y="903890"/>
            <a:ext cx="1839310" cy="75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4" idx="2"/>
            <a:endCxn id="6" idx="0"/>
          </p:cNvCxnSpPr>
          <p:nvPr/>
        </p:nvCxnSpPr>
        <p:spPr>
          <a:xfrm>
            <a:off x="5554717" y="903890"/>
            <a:ext cx="1912884" cy="75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VIX</dc:creator>
  <cp:lastModifiedBy>VIX</cp:lastModifiedBy>
  <cp:revision>6</cp:revision>
  <dcterms:created xsi:type="dcterms:W3CDTF">2023-02-21T17:15:51Z</dcterms:created>
  <dcterms:modified xsi:type="dcterms:W3CDTF">2023-02-22T07:48:50Z</dcterms:modified>
</cp:coreProperties>
</file>