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76" r:id="rId3"/>
    <p:sldId id="277" r:id="rId4"/>
    <p:sldId id="278" r:id="rId5"/>
    <p:sldId id="280" r:id="rId6"/>
    <p:sldId id="281" r:id="rId7"/>
    <p:sldId id="282" r:id="rId8"/>
    <p:sldId id="260" r:id="rId9"/>
    <p:sldId id="279" r:id="rId10"/>
    <p:sldId id="266" r:id="rId11"/>
    <p:sldId id="286" r:id="rId12"/>
    <p:sldId id="288" r:id="rId13"/>
    <p:sldId id="287" r:id="rId14"/>
    <p:sldId id="289" r:id="rId15"/>
    <p:sldId id="290" r:id="rId16"/>
    <p:sldId id="301" r:id="rId17"/>
    <p:sldId id="302" r:id="rId18"/>
    <p:sldId id="296" r:id="rId19"/>
    <p:sldId id="299" r:id="rId20"/>
    <p:sldId id="300" r:id="rId21"/>
    <p:sldId id="298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Inter" panose="020B0502030000000004" pitchFamily="34" charset="0"/>
      <p:regular r:id="rId28"/>
      <p:bold r:id="rId29"/>
    </p:embeddedFont>
    <p:embeddedFont>
      <p:font typeface="Inter Black" panose="020B0502030000000004" pitchFamily="34" charset="0"/>
      <p:bold r:id="rId30"/>
    </p:embeddedFont>
    <p:embeddedFont>
      <p:font typeface="Inter Light" panose="020B0502030000000004" pitchFamily="34" charset="0"/>
      <p:regular r:id="rId31"/>
      <p:bold r:id="rId32"/>
    </p:embeddedFont>
    <p:embeddedFont>
      <p:font typeface="Inter Medium" panose="020B0502030000000004" pitchFamily="34" charset="0"/>
      <p:regular r:id="rId33"/>
      <p:bold r:id="rId34"/>
    </p:embeddedFont>
    <p:embeddedFont>
      <p:font typeface="Roboto Mono" panose="00000009000000000000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933">
          <p15:clr>
            <a:srgbClr val="9AA0A6"/>
          </p15:clr>
        </p15:guide>
        <p15:guide id="2" pos="4725" userDrawn="1">
          <p15:clr>
            <a:srgbClr val="9AA0A6"/>
          </p15:clr>
        </p15:guide>
        <p15:guide id="3" orient="horz" pos="187">
          <p15:clr>
            <a:srgbClr val="464545"/>
          </p15:clr>
        </p15:guide>
        <p15:guide id="4" orient="horz" pos="1638">
          <p15:clr>
            <a:srgbClr val="9AA0A6"/>
          </p15:clr>
        </p15:guide>
        <p15:guide id="5" orient="horz" pos="2659">
          <p15:clr>
            <a:srgbClr val="9AA0A6"/>
          </p15:clr>
        </p15:guide>
        <p15:guide id="6" pos="3840">
          <p15:clr>
            <a:srgbClr val="9AA0A6"/>
          </p15:clr>
        </p15:guide>
        <p15:guide id="7" pos="189">
          <p15:clr>
            <a:srgbClr val="464545"/>
          </p15:clr>
        </p15:guide>
        <p15:guide id="8" pos="7469">
          <p15:clr>
            <a:srgbClr val="464545"/>
          </p15:clr>
        </p15:guide>
        <p15:guide id="9" pos="801">
          <p15:clr>
            <a:srgbClr val="FF0000"/>
          </p15:clr>
        </p15:guide>
        <p15:guide id="10" orient="horz" pos="4110">
          <p15:clr>
            <a:srgbClr val="464545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+mjyABlmhyU4YRyQdZlAuzGDU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5"/>
    <a:srgbClr val="9CD33B"/>
    <a:srgbClr val="DBE96D"/>
    <a:srgbClr val="4E6B1E"/>
    <a:srgbClr val="84B332"/>
    <a:srgbClr val="9DCB3E"/>
    <a:srgbClr val="688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162B8-F98A-4417-BADC-125860630D2A}" v="60" dt="2022-10-03T21:54:48.155"/>
    <p1510:client id="{D1BF3F90-6436-4BCE-8C73-8EC92391EE9D}" v="16" dt="2022-10-04T20:46:14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66" y="58"/>
      </p:cViewPr>
      <p:guideLst>
        <p:guide pos="2933"/>
        <p:guide pos="4725"/>
        <p:guide orient="horz" pos="187"/>
        <p:guide orient="horz" pos="1638"/>
        <p:guide orient="horz" pos="2659"/>
        <p:guide pos="3840"/>
        <p:guide pos="189"/>
        <p:guide pos="7469"/>
        <p:guide pos="801"/>
        <p:guide orient="horz" pos="41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08f7b84c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1408f7b84c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830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82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01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8890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766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7537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805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3284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9425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124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3819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0409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487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68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174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320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671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237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910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X &amp; Design">
  <p:cSld name="UX &amp; Desig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22850" y="293777"/>
            <a:ext cx="516303" cy="36149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 txBox="1"/>
          <p:nvPr/>
        </p:nvSpPr>
        <p:spPr>
          <a:xfrm>
            <a:off x="10549067" y="316713"/>
            <a:ext cx="14748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UX &amp;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700359"/>
      </p:ext>
    </p:extLst>
  </p:cSld>
  <p:clrMapOvr>
    <a:masterClrMapping/>
  </p:clrMapOvr>
  <p:transition spd="slow" advClick="0" advTm="1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933">
          <p15:clr>
            <a:srgbClr val="5ACBF0"/>
          </p15:clr>
        </p15:guide>
        <p15:guide id="3" pos="4747">
          <p15:clr>
            <a:srgbClr val="5ACBF0"/>
          </p15:clr>
        </p15:guide>
        <p15:guide id="4" pos="801">
          <p15:clr>
            <a:srgbClr val="9FCC3B"/>
          </p15:clr>
        </p15:guide>
        <p15:guide id="5" pos="189">
          <p15:clr>
            <a:srgbClr val="5ACBF0"/>
          </p15:clr>
        </p15:guide>
        <p15:guide id="6" pos="7469">
          <p15:clr>
            <a:srgbClr val="F26B43"/>
          </p15:clr>
        </p15:guide>
        <p15:guide id="7" orient="horz" pos="1638">
          <p15:clr>
            <a:srgbClr val="5ACBF0"/>
          </p15:clr>
        </p15:guide>
        <p15:guide id="8" orient="horz" pos="2659">
          <p15:clr>
            <a:srgbClr val="5ACBF0"/>
          </p15:clr>
        </p15:guide>
        <p15:guide id="9" orient="horz" pos="4110">
          <p15:clr>
            <a:srgbClr val="5ACBF0"/>
          </p15:clr>
        </p15:guide>
        <p15:guide id="10" orient="horz" pos="187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5.sv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5.sv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2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7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77DE684-4D0D-6506-9BE7-0369C340BE79}"/>
              </a:ext>
            </a:extLst>
          </p:cNvPr>
          <p:cNvGrpSpPr/>
          <p:nvPr/>
        </p:nvGrpSpPr>
        <p:grpSpPr>
          <a:xfrm>
            <a:off x="-4744835" y="2323657"/>
            <a:ext cx="4744835" cy="2210686"/>
            <a:chOff x="5448890" y="2323657"/>
            <a:chExt cx="4744835" cy="2210686"/>
          </a:xfrm>
        </p:grpSpPr>
        <p:sp>
          <p:nvSpPr>
            <p:cNvPr id="3" name="Rectangle: Rounded Corners 37">
              <a:extLst>
                <a:ext uri="{FF2B5EF4-FFF2-40B4-BE49-F238E27FC236}">
                  <a16:creationId xmlns:a16="http://schemas.microsoft.com/office/drawing/2014/main" id="{5B029923-D7DA-496B-C88C-0F96AD39E41D}"/>
                </a:ext>
              </a:extLst>
            </p:cNvPr>
            <p:cNvSpPr/>
            <p:nvPr/>
          </p:nvSpPr>
          <p:spPr>
            <a:xfrm>
              <a:off x="5448890" y="2323657"/>
              <a:ext cx="4744835" cy="2210686"/>
            </a:xfrm>
            <a:prstGeom prst="roundRect">
              <a:avLst>
                <a:gd name="adj" fmla="val 50000"/>
              </a:avLst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8">
              <a:extLst>
                <a:ext uri="{FF2B5EF4-FFF2-40B4-BE49-F238E27FC236}">
                  <a16:creationId xmlns:a16="http://schemas.microsoft.com/office/drawing/2014/main" id="{4770900E-41F9-ADC7-366C-56C5FB81FDD4}"/>
                </a:ext>
              </a:extLst>
            </p:cNvPr>
            <p:cNvSpPr/>
            <p:nvPr/>
          </p:nvSpPr>
          <p:spPr>
            <a:xfrm>
              <a:off x="8233667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61DF321D-8286-7725-8E96-30DAA4DE5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68370" y="2938381"/>
              <a:ext cx="646687" cy="975122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5B2E318-592F-31A9-D484-80A5E831DC39}"/>
              </a:ext>
            </a:extLst>
          </p:cNvPr>
          <p:cNvGrpSpPr/>
          <p:nvPr/>
        </p:nvGrpSpPr>
        <p:grpSpPr>
          <a:xfrm>
            <a:off x="-7193439" y="2323657"/>
            <a:ext cx="4744835" cy="2210686"/>
            <a:chOff x="3000286" y="2323657"/>
            <a:chExt cx="4744835" cy="2210686"/>
          </a:xfrm>
        </p:grpSpPr>
        <p:sp>
          <p:nvSpPr>
            <p:cNvPr id="5" name="Rectangle: Rounded Corners 34">
              <a:extLst>
                <a:ext uri="{FF2B5EF4-FFF2-40B4-BE49-F238E27FC236}">
                  <a16:creationId xmlns:a16="http://schemas.microsoft.com/office/drawing/2014/main" id="{CBB80302-EDF3-C0F0-ADA8-6AE31D849018}"/>
                </a:ext>
              </a:extLst>
            </p:cNvPr>
            <p:cNvSpPr/>
            <p:nvPr/>
          </p:nvSpPr>
          <p:spPr>
            <a:xfrm>
              <a:off x="3000286" y="2323657"/>
              <a:ext cx="4744835" cy="2210686"/>
            </a:xfrm>
            <a:prstGeom prst="roundRect">
              <a:avLst>
                <a:gd name="adj" fmla="val 50000"/>
              </a:avLst>
            </a:prstGeom>
            <a:solidFill>
              <a:srgbClr val="9DCB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EF9E9B44-21E8-8E27-63ED-92E5CBFC7342}"/>
                </a:ext>
              </a:extLst>
            </p:cNvPr>
            <p:cNvSpPr/>
            <p:nvPr/>
          </p:nvSpPr>
          <p:spPr>
            <a:xfrm>
              <a:off x="5785062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1379B631-C819-0F20-3C6D-32FA101A6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16023" y="3097551"/>
              <a:ext cx="729561" cy="656782"/>
            </a:xfrm>
            <a:prstGeom prst="rect">
              <a:avLst/>
            </a:prstGeom>
          </p:spPr>
        </p:pic>
      </p:grpSp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D962D38-2D29-6812-2550-A88E352F8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8022" y="3103667"/>
            <a:ext cx="793132" cy="650666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F19C0AD-C84F-88EC-5E31-6B4D495B1E60}"/>
              </a:ext>
            </a:extLst>
          </p:cNvPr>
          <p:cNvGrpSpPr/>
          <p:nvPr/>
        </p:nvGrpSpPr>
        <p:grpSpPr>
          <a:xfrm>
            <a:off x="-8396743" y="2323657"/>
            <a:ext cx="3499534" cy="2210686"/>
            <a:chOff x="1796982" y="2323657"/>
            <a:chExt cx="3499534" cy="2210686"/>
          </a:xfrm>
        </p:grpSpPr>
        <p:sp>
          <p:nvSpPr>
            <p:cNvPr id="7" name="Rectangle: Rounded Corners 1">
              <a:extLst>
                <a:ext uri="{FF2B5EF4-FFF2-40B4-BE49-F238E27FC236}">
                  <a16:creationId xmlns:a16="http://schemas.microsoft.com/office/drawing/2014/main" id="{27C1C8F0-7C0E-9240-D3A3-33F98B16441D}"/>
                </a:ext>
              </a:extLst>
            </p:cNvPr>
            <p:cNvSpPr/>
            <p:nvPr/>
          </p:nvSpPr>
          <p:spPr>
            <a:xfrm>
              <a:off x="1796982" y="2323657"/>
              <a:ext cx="3499534" cy="2210686"/>
            </a:xfrm>
            <a:prstGeom prst="roundRect">
              <a:avLst>
                <a:gd name="adj" fmla="val 50000"/>
              </a:avLst>
            </a:prstGeom>
            <a:solidFill>
              <a:srgbClr val="688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2">
              <a:extLst>
                <a:ext uri="{FF2B5EF4-FFF2-40B4-BE49-F238E27FC236}">
                  <a16:creationId xmlns:a16="http://schemas.microsoft.com/office/drawing/2014/main" id="{C8F1CF9B-BC0A-4347-E760-9DA3386A10E7}"/>
                </a:ext>
              </a:extLst>
            </p:cNvPr>
            <p:cNvSpPr/>
            <p:nvPr/>
          </p:nvSpPr>
          <p:spPr>
            <a:xfrm>
              <a:off x="3336458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E26F7BF0-CDBC-26FA-069E-70E6E9C7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63006" y="3103667"/>
              <a:ext cx="793132" cy="6506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1408f7b84c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" y="1088525"/>
            <a:ext cx="12192000" cy="4238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408f7b84c5_0_6"/>
          <p:cNvSpPr/>
          <p:nvPr/>
        </p:nvSpPr>
        <p:spPr>
          <a:xfrm>
            <a:off x="-14550" y="0"/>
            <a:ext cx="12221100" cy="1598400"/>
          </a:xfrm>
          <a:prstGeom prst="rect">
            <a:avLst/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pic>
        <p:nvPicPr>
          <p:cNvPr id="163" name="Google Shape;163;g1408f7b84c5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87138" y="296875"/>
            <a:ext cx="469900" cy="21481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408f7b84c5_0_6"/>
          <p:cNvSpPr/>
          <p:nvPr/>
        </p:nvSpPr>
        <p:spPr>
          <a:xfrm>
            <a:off x="-1600200" y="511629"/>
            <a:ext cx="990600" cy="576900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08f7b84c5_0_6"/>
          <p:cNvSpPr/>
          <p:nvPr/>
        </p:nvSpPr>
        <p:spPr>
          <a:xfrm>
            <a:off x="-1600200" y="1208315"/>
            <a:ext cx="990600" cy="576900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408f7b84c5_0_6"/>
          <p:cNvSpPr/>
          <p:nvPr/>
        </p:nvSpPr>
        <p:spPr>
          <a:xfrm>
            <a:off x="-14550" y="5259600"/>
            <a:ext cx="12221100" cy="1598400"/>
          </a:xfrm>
          <a:prstGeom prst="rect">
            <a:avLst/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408f7b84c5_0_6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</a:t>
            </a:r>
            <a:r>
              <a:rPr lang="pt-BR" sz="1200" b="1" dirty="0" err="1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Airflow</a:t>
            </a:r>
            <a:r>
              <a:rPr lang="pt-BR" sz="1200" b="1" i="0" u="none" strike="noStrike" cap="none" dirty="0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 dirty="0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 dirty="0">
              <a:solidFill>
                <a:srgbClr val="46454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905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D8EAB76-9074-1443-9338-EEAA2CD29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9789" y="2350618"/>
            <a:ext cx="1357986" cy="187054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64964BE-79EA-4CE3-3E2C-C438F75F5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665" y="2350618"/>
            <a:ext cx="1648831" cy="1860426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3EC382D-223B-103A-E705-5CCE632804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88386" y="2350618"/>
            <a:ext cx="1280473" cy="18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4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Top Corners Rounded 3">
            <a:extLst>
              <a:ext uri="{FF2B5EF4-FFF2-40B4-BE49-F238E27FC236}">
                <a16:creationId xmlns:a16="http://schemas.microsoft.com/office/drawing/2014/main" id="{B4853E81-506D-9DF1-EBB2-1E33F7759F9E}"/>
              </a:ext>
            </a:extLst>
          </p:cNvPr>
          <p:cNvSpPr/>
          <p:nvPr/>
        </p:nvSpPr>
        <p:spPr>
          <a:xfrm>
            <a:off x="2131260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1">
            <a:extLst>
              <a:ext uri="{FF2B5EF4-FFF2-40B4-BE49-F238E27FC236}">
                <a16:creationId xmlns:a16="http://schemas.microsoft.com/office/drawing/2014/main" id="{0C22D09C-5DE4-E576-45CE-BC4E74013880}"/>
              </a:ext>
            </a:extLst>
          </p:cNvPr>
          <p:cNvSpPr/>
          <p:nvPr/>
        </p:nvSpPr>
        <p:spPr>
          <a:xfrm>
            <a:off x="2665956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4C425D1F-95F5-87BA-F9FC-C4F3551E844D}"/>
              </a:ext>
            </a:extLst>
          </p:cNvPr>
          <p:cNvSpPr/>
          <p:nvPr/>
        </p:nvSpPr>
        <p:spPr>
          <a:xfrm>
            <a:off x="2790562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">
            <a:extLst>
              <a:ext uri="{FF2B5EF4-FFF2-40B4-BE49-F238E27FC236}">
                <a16:creationId xmlns:a16="http://schemas.microsoft.com/office/drawing/2014/main" id="{1FDDBB7C-221C-887D-631E-CCB6F066324C}"/>
              </a:ext>
            </a:extLst>
          </p:cNvPr>
          <p:cNvSpPr/>
          <p:nvPr/>
        </p:nvSpPr>
        <p:spPr>
          <a:xfrm>
            <a:off x="4915431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">
            <a:extLst>
              <a:ext uri="{FF2B5EF4-FFF2-40B4-BE49-F238E27FC236}">
                <a16:creationId xmlns:a16="http://schemas.microsoft.com/office/drawing/2014/main" id="{D7126550-1161-F6E7-70D5-566C7471CEE3}"/>
              </a:ext>
            </a:extLst>
          </p:cNvPr>
          <p:cNvSpPr/>
          <p:nvPr/>
        </p:nvSpPr>
        <p:spPr>
          <a:xfrm>
            <a:off x="5450127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2">
            <a:extLst>
              <a:ext uri="{FF2B5EF4-FFF2-40B4-BE49-F238E27FC236}">
                <a16:creationId xmlns:a16="http://schemas.microsoft.com/office/drawing/2014/main" id="{AFAB41FC-1CC8-1E5F-CE33-25DF13495403}"/>
              </a:ext>
            </a:extLst>
          </p:cNvPr>
          <p:cNvSpPr/>
          <p:nvPr/>
        </p:nvSpPr>
        <p:spPr>
          <a:xfrm>
            <a:off x="5574733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Top Corners Rounded 3">
            <a:extLst>
              <a:ext uri="{FF2B5EF4-FFF2-40B4-BE49-F238E27FC236}">
                <a16:creationId xmlns:a16="http://schemas.microsoft.com/office/drawing/2014/main" id="{169236BB-E76D-7765-DC0B-4D3BE82875CC}"/>
              </a:ext>
            </a:extLst>
          </p:cNvPr>
          <p:cNvSpPr/>
          <p:nvPr/>
        </p:nvSpPr>
        <p:spPr>
          <a:xfrm>
            <a:off x="7708996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1">
            <a:extLst>
              <a:ext uri="{FF2B5EF4-FFF2-40B4-BE49-F238E27FC236}">
                <a16:creationId xmlns:a16="http://schemas.microsoft.com/office/drawing/2014/main" id="{1FD367AE-CA66-7902-0145-A6F643928284}"/>
              </a:ext>
            </a:extLst>
          </p:cNvPr>
          <p:cNvSpPr/>
          <p:nvPr/>
        </p:nvSpPr>
        <p:spPr>
          <a:xfrm>
            <a:off x="8243692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97D2C9DC-FFF3-6D4F-EB44-92EAF33AFF2D}"/>
              </a:ext>
            </a:extLst>
          </p:cNvPr>
          <p:cNvSpPr/>
          <p:nvPr/>
        </p:nvSpPr>
        <p:spPr>
          <a:xfrm>
            <a:off x="8368298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D8EAB76-9074-1443-9338-EEAA2CD29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4733" y="587512"/>
            <a:ext cx="300038" cy="43252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64964BE-79EA-4CE3-3E2C-C438F75F5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26577" y="587513"/>
            <a:ext cx="364298" cy="430182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3EC382D-223B-103A-E705-5CCE632804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34355" y="587512"/>
            <a:ext cx="282912" cy="43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7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Top Corners Rounded 3">
            <a:extLst>
              <a:ext uri="{FF2B5EF4-FFF2-40B4-BE49-F238E27FC236}">
                <a16:creationId xmlns:a16="http://schemas.microsoft.com/office/drawing/2014/main" id="{B4853E81-506D-9DF1-EBB2-1E33F7759F9E}"/>
              </a:ext>
            </a:extLst>
          </p:cNvPr>
          <p:cNvSpPr/>
          <p:nvPr/>
        </p:nvSpPr>
        <p:spPr>
          <a:xfrm>
            <a:off x="2131260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1">
            <a:extLst>
              <a:ext uri="{FF2B5EF4-FFF2-40B4-BE49-F238E27FC236}">
                <a16:creationId xmlns:a16="http://schemas.microsoft.com/office/drawing/2014/main" id="{0C22D09C-5DE4-E576-45CE-BC4E74013880}"/>
              </a:ext>
            </a:extLst>
          </p:cNvPr>
          <p:cNvSpPr/>
          <p:nvPr/>
        </p:nvSpPr>
        <p:spPr>
          <a:xfrm>
            <a:off x="2665956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4C425D1F-95F5-87BA-F9FC-C4F3551E844D}"/>
              </a:ext>
            </a:extLst>
          </p:cNvPr>
          <p:cNvSpPr/>
          <p:nvPr/>
        </p:nvSpPr>
        <p:spPr>
          <a:xfrm>
            <a:off x="2790562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">
            <a:extLst>
              <a:ext uri="{FF2B5EF4-FFF2-40B4-BE49-F238E27FC236}">
                <a16:creationId xmlns:a16="http://schemas.microsoft.com/office/drawing/2014/main" id="{1FDDBB7C-221C-887D-631E-CCB6F066324C}"/>
              </a:ext>
            </a:extLst>
          </p:cNvPr>
          <p:cNvSpPr/>
          <p:nvPr/>
        </p:nvSpPr>
        <p:spPr>
          <a:xfrm>
            <a:off x="4914516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">
            <a:extLst>
              <a:ext uri="{FF2B5EF4-FFF2-40B4-BE49-F238E27FC236}">
                <a16:creationId xmlns:a16="http://schemas.microsoft.com/office/drawing/2014/main" id="{D7126550-1161-F6E7-70D5-566C7471CEE3}"/>
              </a:ext>
            </a:extLst>
          </p:cNvPr>
          <p:cNvSpPr/>
          <p:nvPr/>
        </p:nvSpPr>
        <p:spPr>
          <a:xfrm>
            <a:off x="5449212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2">
            <a:extLst>
              <a:ext uri="{FF2B5EF4-FFF2-40B4-BE49-F238E27FC236}">
                <a16:creationId xmlns:a16="http://schemas.microsoft.com/office/drawing/2014/main" id="{AFAB41FC-1CC8-1E5F-CE33-25DF13495403}"/>
              </a:ext>
            </a:extLst>
          </p:cNvPr>
          <p:cNvSpPr/>
          <p:nvPr/>
        </p:nvSpPr>
        <p:spPr>
          <a:xfrm>
            <a:off x="5573818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Top Corners Rounded 3">
            <a:extLst>
              <a:ext uri="{FF2B5EF4-FFF2-40B4-BE49-F238E27FC236}">
                <a16:creationId xmlns:a16="http://schemas.microsoft.com/office/drawing/2014/main" id="{169236BB-E76D-7765-DC0B-4D3BE82875CC}"/>
              </a:ext>
            </a:extLst>
          </p:cNvPr>
          <p:cNvSpPr/>
          <p:nvPr/>
        </p:nvSpPr>
        <p:spPr>
          <a:xfrm>
            <a:off x="7708996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1">
            <a:extLst>
              <a:ext uri="{FF2B5EF4-FFF2-40B4-BE49-F238E27FC236}">
                <a16:creationId xmlns:a16="http://schemas.microsoft.com/office/drawing/2014/main" id="{1FD367AE-CA66-7902-0145-A6F643928284}"/>
              </a:ext>
            </a:extLst>
          </p:cNvPr>
          <p:cNvSpPr/>
          <p:nvPr/>
        </p:nvSpPr>
        <p:spPr>
          <a:xfrm>
            <a:off x="8243692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97D2C9DC-FFF3-6D4F-EB44-92EAF33AFF2D}"/>
              </a:ext>
            </a:extLst>
          </p:cNvPr>
          <p:cNvSpPr/>
          <p:nvPr/>
        </p:nvSpPr>
        <p:spPr>
          <a:xfrm>
            <a:off x="8368298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D8EAB76-9074-1443-9338-EEAA2CD29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4307" y="2132762"/>
            <a:ext cx="300038" cy="43252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64964BE-79EA-4CE3-3E2C-C438F75F5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5433" y="2138530"/>
            <a:ext cx="364298" cy="430182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3EC382D-223B-103A-E705-5CCE632804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90606" y="2112993"/>
            <a:ext cx="282912" cy="43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9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Top Corners Rounded 3">
            <a:extLst>
              <a:ext uri="{FF2B5EF4-FFF2-40B4-BE49-F238E27FC236}">
                <a16:creationId xmlns:a16="http://schemas.microsoft.com/office/drawing/2014/main" id="{B4853E81-506D-9DF1-EBB2-1E33F7759F9E}"/>
              </a:ext>
            </a:extLst>
          </p:cNvPr>
          <p:cNvSpPr/>
          <p:nvPr/>
        </p:nvSpPr>
        <p:spPr>
          <a:xfrm>
            <a:off x="2131260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1">
            <a:extLst>
              <a:ext uri="{FF2B5EF4-FFF2-40B4-BE49-F238E27FC236}">
                <a16:creationId xmlns:a16="http://schemas.microsoft.com/office/drawing/2014/main" id="{0C22D09C-5DE4-E576-45CE-BC4E74013880}"/>
              </a:ext>
            </a:extLst>
          </p:cNvPr>
          <p:cNvSpPr/>
          <p:nvPr/>
        </p:nvSpPr>
        <p:spPr>
          <a:xfrm>
            <a:off x="2665956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4C425D1F-95F5-87BA-F9FC-C4F3551E844D}"/>
              </a:ext>
            </a:extLst>
          </p:cNvPr>
          <p:cNvSpPr/>
          <p:nvPr/>
        </p:nvSpPr>
        <p:spPr>
          <a:xfrm>
            <a:off x="2790562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">
            <a:extLst>
              <a:ext uri="{FF2B5EF4-FFF2-40B4-BE49-F238E27FC236}">
                <a16:creationId xmlns:a16="http://schemas.microsoft.com/office/drawing/2014/main" id="{1FDDBB7C-221C-887D-631E-CCB6F066324C}"/>
              </a:ext>
            </a:extLst>
          </p:cNvPr>
          <p:cNvSpPr/>
          <p:nvPr/>
        </p:nvSpPr>
        <p:spPr>
          <a:xfrm>
            <a:off x="4914516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">
            <a:extLst>
              <a:ext uri="{FF2B5EF4-FFF2-40B4-BE49-F238E27FC236}">
                <a16:creationId xmlns:a16="http://schemas.microsoft.com/office/drawing/2014/main" id="{D7126550-1161-F6E7-70D5-566C7471CEE3}"/>
              </a:ext>
            </a:extLst>
          </p:cNvPr>
          <p:cNvSpPr/>
          <p:nvPr/>
        </p:nvSpPr>
        <p:spPr>
          <a:xfrm>
            <a:off x="5449212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2">
            <a:extLst>
              <a:ext uri="{FF2B5EF4-FFF2-40B4-BE49-F238E27FC236}">
                <a16:creationId xmlns:a16="http://schemas.microsoft.com/office/drawing/2014/main" id="{AFAB41FC-1CC8-1E5F-CE33-25DF13495403}"/>
              </a:ext>
            </a:extLst>
          </p:cNvPr>
          <p:cNvSpPr/>
          <p:nvPr/>
        </p:nvSpPr>
        <p:spPr>
          <a:xfrm>
            <a:off x="5573818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Top Corners Rounded 3">
            <a:extLst>
              <a:ext uri="{FF2B5EF4-FFF2-40B4-BE49-F238E27FC236}">
                <a16:creationId xmlns:a16="http://schemas.microsoft.com/office/drawing/2014/main" id="{169236BB-E76D-7765-DC0B-4D3BE82875CC}"/>
              </a:ext>
            </a:extLst>
          </p:cNvPr>
          <p:cNvSpPr/>
          <p:nvPr/>
        </p:nvSpPr>
        <p:spPr>
          <a:xfrm>
            <a:off x="7708996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1">
            <a:extLst>
              <a:ext uri="{FF2B5EF4-FFF2-40B4-BE49-F238E27FC236}">
                <a16:creationId xmlns:a16="http://schemas.microsoft.com/office/drawing/2014/main" id="{1FD367AE-CA66-7902-0145-A6F643928284}"/>
              </a:ext>
            </a:extLst>
          </p:cNvPr>
          <p:cNvSpPr/>
          <p:nvPr/>
        </p:nvSpPr>
        <p:spPr>
          <a:xfrm>
            <a:off x="8243692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97D2C9DC-FFF3-6D4F-EB44-92EAF33AFF2D}"/>
              </a:ext>
            </a:extLst>
          </p:cNvPr>
          <p:cNvSpPr/>
          <p:nvPr/>
        </p:nvSpPr>
        <p:spPr>
          <a:xfrm>
            <a:off x="8368298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D8EAB76-9074-1443-9338-EEAA2CD29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4307" y="2132762"/>
            <a:ext cx="300038" cy="43252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64964BE-79EA-4CE3-3E2C-C438F75F5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5433" y="2138530"/>
            <a:ext cx="364298" cy="430182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3EC382D-223B-103A-E705-5CCE632804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90606" y="2112993"/>
            <a:ext cx="282912" cy="430182"/>
          </a:xfrm>
          <a:prstGeom prst="rect">
            <a:avLst/>
          </a:prstGeom>
        </p:spPr>
      </p:pic>
      <p:sp>
        <p:nvSpPr>
          <p:cNvPr id="3" name="Text Placeholder 99">
            <a:extLst>
              <a:ext uri="{FF2B5EF4-FFF2-40B4-BE49-F238E27FC236}">
                <a16:creationId xmlns:a16="http://schemas.microsoft.com/office/drawing/2014/main" id="{1408922A-7DE2-5334-DC83-352E5EF2C1C2}"/>
              </a:ext>
            </a:extLst>
          </p:cNvPr>
          <p:cNvSpPr txBox="1">
            <a:spLocks/>
          </p:cNvSpPr>
          <p:nvPr/>
        </p:nvSpPr>
        <p:spPr>
          <a:xfrm>
            <a:off x="2209800" y="3071764"/>
            <a:ext cx="2297404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400" b="1" dirty="0">
                <a:solidFill>
                  <a:srgbClr val="464545"/>
                </a:solidFill>
              </a:rPr>
              <a:t>Extract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2035177-8369-6765-F611-C8B97F8C15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22254" y="3820608"/>
            <a:ext cx="1514788" cy="1158795"/>
          </a:xfrm>
          <a:prstGeom prst="rect">
            <a:avLst/>
          </a:prstGeom>
        </p:spPr>
      </p:pic>
      <p:sp>
        <p:nvSpPr>
          <p:cNvPr id="9" name="Text Placeholder 99">
            <a:extLst>
              <a:ext uri="{FF2B5EF4-FFF2-40B4-BE49-F238E27FC236}">
                <a16:creationId xmlns:a16="http://schemas.microsoft.com/office/drawing/2014/main" id="{57CAE37F-324B-4C16-AB63-A35FAC257200}"/>
              </a:ext>
            </a:extLst>
          </p:cNvPr>
          <p:cNvSpPr txBox="1">
            <a:spLocks/>
          </p:cNvSpPr>
          <p:nvPr/>
        </p:nvSpPr>
        <p:spPr>
          <a:xfrm>
            <a:off x="4995928" y="3069125"/>
            <a:ext cx="2297216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400" b="1" dirty="0">
                <a:solidFill>
                  <a:srgbClr val="464545"/>
                </a:solidFill>
              </a:rPr>
              <a:t>Transform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4C74B66-3E1F-E22C-1456-284FC397AA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89897">
            <a:off x="5514119" y="3729249"/>
            <a:ext cx="1432766" cy="1280465"/>
          </a:xfrm>
          <a:prstGeom prst="rect">
            <a:avLst/>
          </a:prstGeom>
        </p:spPr>
      </p:pic>
      <p:sp>
        <p:nvSpPr>
          <p:cNvPr id="12" name="Text Placeholder 99">
            <a:extLst>
              <a:ext uri="{FF2B5EF4-FFF2-40B4-BE49-F238E27FC236}">
                <a16:creationId xmlns:a16="http://schemas.microsoft.com/office/drawing/2014/main" id="{2F5B4339-6AE5-1BC0-939F-A1D021C83BCF}"/>
              </a:ext>
            </a:extLst>
          </p:cNvPr>
          <p:cNvSpPr txBox="1">
            <a:spLocks/>
          </p:cNvSpPr>
          <p:nvPr/>
        </p:nvSpPr>
        <p:spPr>
          <a:xfrm>
            <a:off x="7764270" y="3071764"/>
            <a:ext cx="229647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400" b="1" dirty="0">
                <a:solidFill>
                  <a:srgbClr val="464545"/>
                </a:solidFill>
              </a:rPr>
              <a:t>Load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02972C3-9FAD-808D-3F8E-E997A69267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44001" y="3746533"/>
            <a:ext cx="1276432" cy="12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78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Top Corners Rounded 3">
            <a:extLst>
              <a:ext uri="{FF2B5EF4-FFF2-40B4-BE49-F238E27FC236}">
                <a16:creationId xmlns:a16="http://schemas.microsoft.com/office/drawing/2014/main" id="{B4853E81-506D-9DF1-EBB2-1E33F7759F9E}"/>
              </a:ext>
            </a:extLst>
          </p:cNvPr>
          <p:cNvSpPr/>
          <p:nvPr/>
        </p:nvSpPr>
        <p:spPr>
          <a:xfrm>
            <a:off x="2131260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1">
            <a:extLst>
              <a:ext uri="{FF2B5EF4-FFF2-40B4-BE49-F238E27FC236}">
                <a16:creationId xmlns:a16="http://schemas.microsoft.com/office/drawing/2014/main" id="{0C22D09C-5DE4-E576-45CE-BC4E74013880}"/>
              </a:ext>
            </a:extLst>
          </p:cNvPr>
          <p:cNvSpPr/>
          <p:nvPr/>
        </p:nvSpPr>
        <p:spPr>
          <a:xfrm>
            <a:off x="2665956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4C425D1F-95F5-87BA-F9FC-C4F3551E844D}"/>
              </a:ext>
            </a:extLst>
          </p:cNvPr>
          <p:cNvSpPr/>
          <p:nvPr/>
        </p:nvSpPr>
        <p:spPr>
          <a:xfrm>
            <a:off x="2790562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">
            <a:extLst>
              <a:ext uri="{FF2B5EF4-FFF2-40B4-BE49-F238E27FC236}">
                <a16:creationId xmlns:a16="http://schemas.microsoft.com/office/drawing/2014/main" id="{1FDDBB7C-221C-887D-631E-CCB6F066324C}"/>
              </a:ext>
            </a:extLst>
          </p:cNvPr>
          <p:cNvSpPr/>
          <p:nvPr/>
        </p:nvSpPr>
        <p:spPr>
          <a:xfrm>
            <a:off x="4914516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">
            <a:extLst>
              <a:ext uri="{FF2B5EF4-FFF2-40B4-BE49-F238E27FC236}">
                <a16:creationId xmlns:a16="http://schemas.microsoft.com/office/drawing/2014/main" id="{D7126550-1161-F6E7-70D5-566C7471CEE3}"/>
              </a:ext>
            </a:extLst>
          </p:cNvPr>
          <p:cNvSpPr/>
          <p:nvPr/>
        </p:nvSpPr>
        <p:spPr>
          <a:xfrm>
            <a:off x="5449212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2">
            <a:extLst>
              <a:ext uri="{FF2B5EF4-FFF2-40B4-BE49-F238E27FC236}">
                <a16:creationId xmlns:a16="http://schemas.microsoft.com/office/drawing/2014/main" id="{AFAB41FC-1CC8-1E5F-CE33-25DF13495403}"/>
              </a:ext>
            </a:extLst>
          </p:cNvPr>
          <p:cNvSpPr/>
          <p:nvPr/>
        </p:nvSpPr>
        <p:spPr>
          <a:xfrm>
            <a:off x="5573818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Top Corners Rounded 3">
            <a:extLst>
              <a:ext uri="{FF2B5EF4-FFF2-40B4-BE49-F238E27FC236}">
                <a16:creationId xmlns:a16="http://schemas.microsoft.com/office/drawing/2014/main" id="{169236BB-E76D-7765-DC0B-4D3BE82875CC}"/>
              </a:ext>
            </a:extLst>
          </p:cNvPr>
          <p:cNvSpPr/>
          <p:nvPr/>
        </p:nvSpPr>
        <p:spPr>
          <a:xfrm>
            <a:off x="7708996" y="2349023"/>
            <a:ext cx="2457356" cy="2950298"/>
          </a:xfrm>
          <a:prstGeom prst="round2SameRect">
            <a:avLst>
              <a:gd name="adj1" fmla="val 24035"/>
              <a:gd name="adj2" fmla="val 0"/>
            </a:avLst>
          </a:prstGeom>
          <a:noFill/>
          <a:ln w="63500">
            <a:solidFill>
              <a:srgbClr val="9CD3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1">
            <a:extLst>
              <a:ext uri="{FF2B5EF4-FFF2-40B4-BE49-F238E27FC236}">
                <a16:creationId xmlns:a16="http://schemas.microsoft.com/office/drawing/2014/main" id="{1FD367AE-CA66-7902-0145-A6F643928284}"/>
              </a:ext>
            </a:extLst>
          </p:cNvPr>
          <p:cNvSpPr/>
          <p:nvPr/>
        </p:nvSpPr>
        <p:spPr>
          <a:xfrm>
            <a:off x="8243692" y="1660653"/>
            <a:ext cx="1376741" cy="137674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97D2C9DC-FFF3-6D4F-EB44-92EAF33AFF2D}"/>
              </a:ext>
            </a:extLst>
          </p:cNvPr>
          <p:cNvSpPr/>
          <p:nvPr/>
        </p:nvSpPr>
        <p:spPr>
          <a:xfrm>
            <a:off x="8368298" y="1785258"/>
            <a:ext cx="1127530" cy="1127530"/>
          </a:xfrm>
          <a:prstGeom prst="ellipse">
            <a:avLst/>
          </a:prstGeom>
          <a:solidFill>
            <a:srgbClr val="9C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D8EAB76-9074-1443-9338-EEAA2CD29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4307" y="2132762"/>
            <a:ext cx="300038" cy="43252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64964BE-79EA-4CE3-3E2C-C438F75F5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5433" y="2138530"/>
            <a:ext cx="364298" cy="430182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3EC382D-223B-103A-E705-5CCE632804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90606" y="2112993"/>
            <a:ext cx="282912" cy="430182"/>
          </a:xfrm>
          <a:prstGeom prst="rect">
            <a:avLst/>
          </a:prstGeom>
        </p:spPr>
      </p:pic>
      <p:sp>
        <p:nvSpPr>
          <p:cNvPr id="3" name="Text Placeholder 99">
            <a:extLst>
              <a:ext uri="{FF2B5EF4-FFF2-40B4-BE49-F238E27FC236}">
                <a16:creationId xmlns:a16="http://schemas.microsoft.com/office/drawing/2014/main" id="{1408922A-7DE2-5334-DC83-352E5EF2C1C2}"/>
              </a:ext>
            </a:extLst>
          </p:cNvPr>
          <p:cNvSpPr txBox="1">
            <a:spLocks/>
          </p:cNvSpPr>
          <p:nvPr/>
        </p:nvSpPr>
        <p:spPr>
          <a:xfrm>
            <a:off x="2209800" y="3071764"/>
            <a:ext cx="2297404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000" b="1" dirty="0" err="1">
                <a:solidFill>
                  <a:srgbClr val="464545"/>
                </a:solidFill>
              </a:rPr>
              <a:t>Extração</a:t>
            </a:r>
            <a:endParaRPr lang="en-US" sz="2000" b="1" dirty="0">
              <a:solidFill>
                <a:srgbClr val="464545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2035177-8369-6765-F611-C8B97F8C15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22254" y="3820608"/>
            <a:ext cx="1514788" cy="1158795"/>
          </a:xfrm>
          <a:prstGeom prst="rect">
            <a:avLst/>
          </a:prstGeom>
        </p:spPr>
      </p:pic>
      <p:sp>
        <p:nvSpPr>
          <p:cNvPr id="9" name="Text Placeholder 99">
            <a:extLst>
              <a:ext uri="{FF2B5EF4-FFF2-40B4-BE49-F238E27FC236}">
                <a16:creationId xmlns:a16="http://schemas.microsoft.com/office/drawing/2014/main" id="{57CAE37F-324B-4C16-AB63-A35FAC257200}"/>
              </a:ext>
            </a:extLst>
          </p:cNvPr>
          <p:cNvSpPr txBox="1">
            <a:spLocks/>
          </p:cNvSpPr>
          <p:nvPr/>
        </p:nvSpPr>
        <p:spPr>
          <a:xfrm>
            <a:off x="4995928" y="3069125"/>
            <a:ext cx="2297216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000" b="1" dirty="0" err="1">
                <a:solidFill>
                  <a:srgbClr val="464545"/>
                </a:solidFill>
              </a:rPr>
              <a:t>Transformação</a:t>
            </a:r>
            <a:endParaRPr lang="en-US" sz="2000" b="1" dirty="0">
              <a:solidFill>
                <a:srgbClr val="464545"/>
              </a:solidFill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4C74B66-3E1F-E22C-1456-284FC397AA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89897">
            <a:off x="5514119" y="3729249"/>
            <a:ext cx="1432766" cy="1280465"/>
          </a:xfrm>
          <a:prstGeom prst="rect">
            <a:avLst/>
          </a:prstGeom>
        </p:spPr>
      </p:pic>
      <p:sp>
        <p:nvSpPr>
          <p:cNvPr id="12" name="Text Placeholder 99">
            <a:extLst>
              <a:ext uri="{FF2B5EF4-FFF2-40B4-BE49-F238E27FC236}">
                <a16:creationId xmlns:a16="http://schemas.microsoft.com/office/drawing/2014/main" id="{2F5B4339-6AE5-1BC0-939F-A1D021C83BCF}"/>
              </a:ext>
            </a:extLst>
          </p:cNvPr>
          <p:cNvSpPr txBox="1">
            <a:spLocks/>
          </p:cNvSpPr>
          <p:nvPr/>
        </p:nvSpPr>
        <p:spPr>
          <a:xfrm>
            <a:off x="7764270" y="3071764"/>
            <a:ext cx="229647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000" b="1" dirty="0" err="1">
                <a:solidFill>
                  <a:srgbClr val="464545"/>
                </a:solidFill>
              </a:rPr>
              <a:t>Carregamento</a:t>
            </a:r>
            <a:endParaRPr lang="en-US" sz="2000" b="1" dirty="0">
              <a:solidFill>
                <a:srgbClr val="464545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02972C3-9FAD-808D-3F8E-E997A69267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44001" y="3746533"/>
            <a:ext cx="1276432" cy="12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49C8F1E-9A0F-3528-2453-B7BE111EBC52}"/>
              </a:ext>
            </a:extLst>
          </p:cNvPr>
          <p:cNvCxnSpPr>
            <a:cxnSpLocks/>
          </p:cNvCxnSpPr>
          <p:nvPr/>
        </p:nvCxnSpPr>
        <p:spPr>
          <a:xfrm>
            <a:off x="-304800" y="3516612"/>
            <a:ext cx="413657" cy="0"/>
          </a:xfrm>
          <a:prstGeom prst="line">
            <a:avLst/>
          </a:prstGeom>
          <a:ln w="38100">
            <a:solidFill>
              <a:srgbClr val="46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F176D7FD-8019-24D1-3B62-C70CC8789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-3073445" y="3643328"/>
            <a:ext cx="3801952" cy="763785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53FD402-B875-93FE-0702-DC04C8B67013}"/>
              </a:ext>
            </a:extLst>
          </p:cNvPr>
          <p:cNvGrpSpPr/>
          <p:nvPr/>
        </p:nvGrpSpPr>
        <p:grpSpPr>
          <a:xfrm>
            <a:off x="1271588" y="2600325"/>
            <a:ext cx="1865312" cy="1785262"/>
            <a:chOff x="1271588" y="2460303"/>
            <a:chExt cx="1865312" cy="1785262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7EA45AA5-EB79-D9AB-8E67-327E180293BF}"/>
                </a:ext>
              </a:extLst>
            </p:cNvPr>
            <p:cNvSpPr/>
            <p:nvPr/>
          </p:nvSpPr>
          <p:spPr>
            <a:xfrm>
              <a:off x="1271588" y="2460303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5AA616A7-D9F8-D6F6-B4E5-AE55D0FA15C3}"/>
                </a:ext>
              </a:extLst>
            </p:cNvPr>
            <p:cNvSpPr/>
            <p:nvPr/>
          </p:nvSpPr>
          <p:spPr>
            <a:xfrm>
              <a:off x="1271588" y="2460303"/>
              <a:ext cx="1865312" cy="1564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145507B3-07B1-9DEA-1353-E5430CBFB13B}"/>
                </a:ext>
              </a:extLst>
            </p:cNvPr>
            <p:cNvSpPr txBox="1"/>
            <p:nvPr/>
          </p:nvSpPr>
          <p:spPr>
            <a:xfrm>
              <a:off x="1307062" y="3453402"/>
              <a:ext cx="17943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464545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API TWITTER</a:t>
              </a:r>
            </a:p>
          </p:txBody>
        </p:sp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1CF3BAF3-183C-E456-EB14-000A55662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41525" y="2809645"/>
              <a:ext cx="515733" cy="423095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F1845AC-2D6F-74FB-B608-CFAB75B10E51}"/>
              </a:ext>
            </a:extLst>
          </p:cNvPr>
          <p:cNvGrpSpPr/>
          <p:nvPr/>
        </p:nvGrpSpPr>
        <p:grpSpPr>
          <a:xfrm>
            <a:off x="3825644" y="2575923"/>
            <a:ext cx="1865312" cy="1797463"/>
            <a:chOff x="3614738" y="2435901"/>
            <a:chExt cx="1865312" cy="1797463"/>
          </a:xfrm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A735977D-1DFA-5012-0653-BE138726E092}"/>
                </a:ext>
              </a:extLst>
            </p:cNvPr>
            <p:cNvSpPr/>
            <p:nvPr/>
          </p:nvSpPr>
          <p:spPr>
            <a:xfrm>
              <a:off x="3614738" y="2448102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4A26F04F-4C0E-5929-8851-EA94F3345029}"/>
                </a:ext>
              </a:extLst>
            </p:cNvPr>
            <p:cNvSpPr/>
            <p:nvPr/>
          </p:nvSpPr>
          <p:spPr>
            <a:xfrm>
              <a:off x="3614738" y="2435901"/>
              <a:ext cx="1865312" cy="157680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FC90B8B8-452A-EC12-AAE8-1F09ED0B47D5}"/>
                </a:ext>
              </a:extLst>
            </p:cNvPr>
            <p:cNvSpPr txBox="1"/>
            <p:nvPr/>
          </p:nvSpPr>
          <p:spPr>
            <a:xfrm>
              <a:off x="3650212" y="3441201"/>
              <a:ext cx="17943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464545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SCRIPT</a:t>
              </a:r>
            </a:p>
          </p:txBody>
        </p:sp>
        <p:pic>
          <p:nvPicPr>
            <p:cNvPr id="46" name="Gráfico 45">
              <a:extLst>
                <a:ext uri="{FF2B5EF4-FFF2-40B4-BE49-F238E27FC236}">
                  <a16:creationId xmlns:a16="http://schemas.microsoft.com/office/drawing/2014/main" id="{2C23EC9A-9C05-E8BC-BF51-210CF7DA7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13381" y="2802017"/>
              <a:ext cx="468023" cy="421334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1A8C728-FF58-980E-509F-20E36D1687C0}"/>
              </a:ext>
            </a:extLst>
          </p:cNvPr>
          <p:cNvGrpSpPr/>
          <p:nvPr/>
        </p:nvGrpSpPr>
        <p:grpSpPr>
          <a:xfrm>
            <a:off x="6379700" y="2563722"/>
            <a:ext cx="1865312" cy="1797463"/>
            <a:chOff x="5957888" y="2423700"/>
            <a:chExt cx="1865312" cy="1797463"/>
          </a:xfrm>
        </p:grpSpPr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EE3A1AB0-9583-0CE0-7C0B-D1F083A56B53}"/>
                </a:ext>
              </a:extLst>
            </p:cNvPr>
            <p:cNvSpPr/>
            <p:nvPr/>
          </p:nvSpPr>
          <p:spPr>
            <a:xfrm>
              <a:off x="5957888" y="2435901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4511CF5F-E037-911D-B61C-01DACA0352AA}"/>
                </a:ext>
              </a:extLst>
            </p:cNvPr>
            <p:cNvSpPr/>
            <p:nvPr/>
          </p:nvSpPr>
          <p:spPr>
            <a:xfrm>
              <a:off x="5957888" y="2423700"/>
              <a:ext cx="1865312" cy="157680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TextBox 34">
              <a:extLst>
                <a:ext uri="{FF2B5EF4-FFF2-40B4-BE49-F238E27FC236}">
                  <a16:creationId xmlns:a16="http://schemas.microsoft.com/office/drawing/2014/main" id="{135198AA-B158-968B-0D56-95923184E8BD}"/>
                </a:ext>
              </a:extLst>
            </p:cNvPr>
            <p:cNvSpPr txBox="1"/>
            <p:nvPr/>
          </p:nvSpPr>
          <p:spPr>
            <a:xfrm>
              <a:off x="5993362" y="3429000"/>
              <a:ext cx="17943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464545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ARQUIVOS</a:t>
              </a:r>
            </a:p>
          </p:txBody>
        </p:sp>
        <p:pic>
          <p:nvPicPr>
            <p:cNvPr id="48" name="Gráfico 47">
              <a:extLst>
                <a:ext uri="{FF2B5EF4-FFF2-40B4-BE49-F238E27FC236}">
                  <a16:creationId xmlns:a16="http://schemas.microsoft.com/office/drawing/2014/main" id="{4038C9EB-F1A1-CF62-5A0D-031A18816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80199" y="2774957"/>
              <a:ext cx="503383" cy="390319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32BE3F0-51D0-299D-620D-304370A1A5C2}"/>
              </a:ext>
            </a:extLst>
          </p:cNvPr>
          <p:cNvGrpSpPr/>
          <p:nvPr/>
        </p:nvGrpSpPr>
        <p:grpSpPr>
          <a:xfrm>
            <a:off x="8933755" y="2563721"/>
            <a:ext cx="1865312" cy="1797463"/>
            <a:chOff x="8933755" y="2423699"/>
            <a:chExt cx="1865312" cy="1797463"/>
          </a:xfrm>
        </p:grpSpPr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10BC3EC0-A3EB-9377-AE3E-83E954BE22CC}"/>
                </a:ext>
              </a:extLst>
            </p:cNvPr>
            <p:cNvSpPr/>
            <p:nvPr/>
          </p:nvSpPr>
          <p:spPr>
            <a:xfrm>
              <a:off x="8933755" y="2435900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D864BCD0-5B4B-BE8F-3DFE-1D090FD996C7}"/>
                </a:ext>
              </a:extLst>
            </p:cNvPr>
            <p:cNvSpPr/>
            <p:nvPr/>
          </p:nvSpPr>
          <p:spPr>
            <a:xfrm>
              <a:off x="8933755" y="2423699"/>
              <a:ext cx="1865312" cy="157680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59" name="Gráfico 58">
              <a:extLst>
                <a:ext uri="{FF2B5EF4-FFF2-40B4-BE49-F238E27FC236}">
                  <a16:creationId xmlns:a16="http://schemas.microsoft.com/office/drawing/2014/main" id="{4EF6A68C-F44A-74BA-6846-0574CE9D2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543067" y="2720776"/>
              <a:ext cx="646687" cy="975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144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49C8F1E-9A0F-3528-2453-B7BE111EBC52}"/>
              </a:ext>
            </a:extLst>
          </p:cNvPr>
          <p:cNvCxnSpPr>
            <a:cxnSpLocks/>
          </p:cNvCxnSpPr>
          <p:nvPr/>
        </p:nvCxnSpPr>
        <p:spPr>
          <a:xfrm>
            <a:off x="-304800" y="3516612"/>
            <a:ext cx="10080171" cy="0"/>
          </a:xfrm>
          <a:prstGeom prst="line">
            <a:avLst/>
          </a:prstGeom>
          <a:ln w="38100">
            <a:solidFill>
              <a:srgbClr val="46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F176D7FD-8019-24D1-3B62-C70CC8789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-3073445" y="3643328"/>
            <a:ext cx="3801952" cy="763785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53FD402-B875-93FE-0702-DC04C8B67013}"/>
              </a:ext>
            </a:extLst>
          </p:cNvPr>
          <p:cNvGrpSpPr/>
          <p:nvPr/>
        </p:nvGrpSpPr>
        <p:grpSpPr>
          <a:xfrm>
            <a:off x="1271588" y="2600325"/>
            <a:ext cx="1865312" cy="1785262"/>
            <a:chOff x="1271588" y="2460303"/>
            <a:chExt cx="1865312" cy="1785262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7EA45AA5-EB79-D9AB-8E67-327E180293BF}"/>
                </a:ext>
              </a:extLst>
            </p:cNvPr>
            <p:cNvSpPr/>
            <p:nvPr/>
          </p:nvSpPr>
          <p:spPr>
            <a:xfrm>
              <a:off x="1271588" y="2460303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5AA616A7-D9F8-D6F6-B4E5-AE55D0FA15C3}"/>
                </a:ext>
              </a:extLst>
            </p:cNvPr>
            <p:cNvSpPr/>
            <p:nvPr/>
          </p:nvSpPr>
          <p:spPr>
            <a:xfrm>
              <a:off x="1271588" y="2460303"/>
              <a:ext cx="1865312" cy="1564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145507B3-07B1-9DEA-1353-E5430CBFB13B}"/>
                </a:ext>
              </a:extLst>
            </p:cNvPr>
            <p:cNvSpPr txBox="1"/>
            <p:nvPr/>
          </p:nvSpPr>
          <p:spPr>
            <a:xfrm>
              <a:off x="1307062" y="3453402"/>
              <a:ext cx="17943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464545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API TWITTER</a:t>
              </a:r>
            </a:p>
          </p:txBody>
        </p:sp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1CF3BAF3-183C-E456-EB14-000A55662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41525" y="2809645"/>
              <a:ext cx="515733" cy="423095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F1845AC-2D6F-74FB-B608-CFAB75B10E51}"/>
              </a:ext>
            </a:extLst>
          </p:cNvPr>
          <p:cNvGrpSpPr/>
          <p:nvPr/>
        </p:nvGrpSpPr>
        <p:grpSpPr>
          <a:xfrm>
            <a:off x="3825644" y="2575923"/>
            <a:ext cx="1865312" cy="1797463"/>
            <a:chOff x="3614738" y="2435901"/>
            <a:chExt cx="1865312" cy="1797463"/>
          </a:xfrm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A735977D-1DFA-5012-0653-BE138726E092}"/>
                </a:ext>
              </a:extLst>
            </p:cNvPr>
            <p:cNvSpPr/>
            <p:nvPr/>
          </p:nvSpPr>
          <p:spPr>
            <a:xfrm>
              <a:off x="3614738" y="2448102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4A26F04F-4C0E-5929-8851-EA94F3345029}"/>
                </a:ext>
              </a:extLst>
            </p:cNvPr>
            <p:cNvSpPr/>
            <p:nvPr/>
          </p:nvSpPr>
          <p:spPr>
            <a:xfrm>
              <a:off x="3614738" y="2435901"/>
              <a:ext cx="1865312" cy="157680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FC90B8B8-452A-EC12-AAE8-1F09ED0B47D5}"/>
                </a:ext>
              </a:extLst>
            </p:cNvPr>
            <p:cNvSpPr txBox="1"/>
            <p:nvPr/>
          </p:nvSpPr>
          <p:spPr>
            <a:xfrm>
              <a:off x="3650212" y="3441201"/>
              <a:ext cx="17943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464545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SCRIPT</a:t>
              </a:r>
            </a:p>
          </p:txBody>
        </p:sp>
        <p:pic>
          <p:nvPicPr>
            <p:cNvPr id="46" name="Gráfico 45">
              <a:extLst>
                <a:ext uri="{FF2B5EF4-FFF2-40B4-BE49-F238E27FC236}">
                  <a16:creationId xmlns:a16="http://schemas.microsoft.com/office/drawing/2014/main" id="{2C23EC9A-9C05-E8BC-BF51-210CF7DA7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13381" y="2802017"/>
              <a:ext cx="468023" cy="421334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1A8C728-FF58-980E-509F-20E36D1687C0}"/>
              </a:ext>
            </a:extLst>
          </p:cNvPr>
          <p:cNvGrpSpPr/>
          <p:nvPr/>
        </p:nvGrpSpPr>
        <p:grpSpPr>
          <a:xfrm>
            <a:off x="6379700" y="2563722"/>
            <a:ext cx="1865312" cy="1797463"/>
            <a:chOff x="5957888" y="2423700"/>
            <a:chExt cx="1865312" cy="1797463"/>
          </a:xfrm>
        </p:grpSpPr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EE3A1AB0-9583-0CE0-7C0B-D1F083A56B53}"/>
                </a:ext>
              </a:extLst>
            </p:cNvPr>
            <p:cNvSpPr/>
            <p:nvPr/>
          </p:nvSpPr>
          <p:spPr>
            <a:xfrm>
              <a:off x="5957888" y="2435901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4511CF5F-E037-911D-B61C-01DACA0352AA}"/>
                </a:ext>
              </a:extLst>
            </p:cNvPr>
            <p:cNvSpPr/>
            <p:nvPr/>
          </p:nvSpPr>
          <p:spPr>
            <a:xfrm>
              <a:off x="5957888" y="2423700"/>
              <a:ext cx="1865312" cy="157680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TextBox 34">
              <a:extLst>
                <a:ext uri="{FF2B5EF4-FFF2-40B4-BE49-F238E27FC236}">
                  <a16:creationId xmlns:a16="http://schemas.microsoft.com/office/drawing/2014/main" id="{135198AA-B158-968B-0D56-95923184E8BD}"/>
                </a:ext>
              </a:extLst>
            </p:cNvPr>
            <p:cNvSpPr txBox="1"/>
            <p:nvPr/>
          </p:nvSpPr>
          <p:spPr>
            <a:xfrm>
              <a:off x="5993362" y="3429000"/>
              <a:ext cx="17943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464545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ARQUIVOS</a:t>
              </a:r>
            </a:p>
          </p:txBody>
        </p:sp>
        <p:pic>
          <p:nvPicPr>
            <p:cNvPr id="48" name="Gráfico 47">
              <a:extLst>
                <a:ext uri="{FF2B5EF4-FFF2-40B4-BE49-F238E27FC236}">
                  <a16:creationId xmlns:a16="http://schemas.microsoft.com/office/drawing/2014/main" id="{4038C9EB-F1A1-CF62-5A0D-031A18816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80199" y="2774957"/>
              <a:ext cx="503383" cy="390319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32BE3F0-51D0-299D-620D-304370A1A5C2}"/>
              </a:ext>
            </a:extLst>
          </p:cNvPr>
          <p:cNvGrpSpPr/>
          <p:nvPr/>
        </p:nvGrpSpPr>
        <p:grpSpPr>
          <a:xfrm>
            <a:off x="8933755" y="2563721"/>
            <a:ext cx="1865312" cy="1797463"/>
            <a:chOff x="8933755" y="2423699"/>
            <a:chExt cx="1865312" cy="1797463"/>
          </a:xfrm>
        </p:grpSpPr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10BC3EC0-A3EB-9377-AE3E-83E954BE22CC}"/>
                </a:ext>
              </a:extLst>
            </p:cNvPr>
            <p:cNvSpPr/>
            <p:nvPr/>
          </p:nvSpPr>
          <p:spPr>
            <a:xfrm>
              <a:off x="8933755" y="2435900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D864BCD0-5B4B-BE8F-3DFE-1D090FD996C7}"/>
                </a:ext>
              </a:extLst>
            </p:cNvPr>
            <p:cNvSpPr/>
            <p:nvPr/>
          </p:nvSpPr>
          <p:spPr>
            <a:xfrm>
              <a:off x="8933755" y="2423699"/>
              <a:ext cx="1865312" cy="157680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59" name="Gráfico 58">
              <a:extLst>
                <a:ext uri="{FF2B5EF4-FFF2-40B4-BE49-F238E27FC236}">
                  <a16:creationId xmlns:a16="http://schemas.microsoft.com/office/drawing/2014/main" id="{4EF6A68C-F44A-74BA-6846-0574CE9D2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543067" y="2720776"/>
              <a:ext cx="646687" cy="975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391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ADE42ACA-0A77-A54C-09E8-AE952262CF6C}"/>
              </a:ext>
            </a:extLst>
          </p:cNvPr>
          <p:cNvCxnSpPr>
            <a:cxnSpLocks/>
          </p:cNvCxnSpPr>
          <p:nvPr/>
        </p:nvCxnSpPr>
        <p:spPr>
          <a:xfrm>
            <a:off x="-304800" y="3516612"/>
            <a:ext cx="3145971" cy="0"/>
          </a:xfrm>
          <a:prstGeom prst="line">
            <a:avLst/>
          </a:prstGeom>
          <a:ln w="38100">
            <a:solidFill>
              <a:srgbClr val="46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F176D7FD-8019-24D1-3B62-C70CC8789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-3073445" y="3643328"/>
            <a:ext cx="3801952" cy="763785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53FD402-B875-93FE-0702-DC04C8B67013}"/>
              </a:ext>
            </a:extLst>
          </p:cNvPr>
          <p:cNvGrpSpPr/>
          <p:nvPr/>
        </p:nvGrpSpPr>
        <p:grpSpPr>
          <a:xfrm>
            <a:off x="1271588" y="2600325"/>
            <a:ext cx="1865312" cy="1785262"/>
            <a:chOff x="1271588" y="2460303"/>
            <a:chExt cx="1865312" cy="1785262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7EA45AA5-EB79-D9AB-8E67-327E180293BF}"/>
                </a:ext>
              </a:extLst>
            </p:cNvPr>
            <p:cNvSpPr/>
            <p:nvPr/>
          </p:nvSpPr>
          <p:spPr>
            <a:xfrm>
              <a:off x="1271588" y="2460303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5AA616A7-D9F8-D6F6-B4E5-AE55D0FA15C3}"/>
                </a:ext>
              </a:extLst>
            </p:cNvPr>
            <p:cNvSpPr/>
            <p:nvPr/>
          </p:nvSpPr>
          <p:spPr>
            <a:xfrm>
              <a:off x="1271588" y="2460303"/>
              <a:ext cx="1865312" cy="1564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145507B3-07B1-9DEA-1353-E5430CBFB13B}"/>
                </a:ext>
              </a:extLst>
            </p:cNvPr>
            <p:cNvSpPr txBox="1"/>
            <p:nvPr/>
          </p:nvSpPr>
          <p:spPr>
            <a:xfrm>
              <a:off x="1307062" y="3453402"/>
              <a:ext cx="17943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464545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API TWITTER</a:t>
              </a:r>
            </a:p>
          </p:txBody>
        </p:sp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1CF3BAF3-183C-E456-EB14-000A55662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41525" y="2809645"/>
              <a:ext cx="515733" cy="42309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686C4CB-3091-B9C1-FF16-E6AFE644C56F}"/>
              </a:ext>
            </a:extLst>
          </p:cNvPr>
          <p:cNvSpPr txBox="1"/>
          <p:nvPr/>
        </p:nvSpPr>
        <p:spPr>
          <a:xfrm>
            <a:off x="5862323" y="3012833"/>
            <a:ext cx="179436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283677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ADE42ACA-0A77-A54C-09E8-AE952262CF6C}"/>
              </a:ext>
            </a:extLst>
          </p:cNvPr>
          <p:cNvCxnSpPr>
            <a:cxnSpLocks/>
          </p:cNvCxnSpPr>
          <p:nvPr/>
        </p:nvCxnSpPr>
        <p:spPr>
          <a:xfrm>
            <a:off x="-304800" y="3516612"/>
            <a:ext cx="5769429" cy="0"/>
          </a:xfrm>
          <a:prstGeom prst="line">
            <a:avLst/>
          </a:prstGeom>
          <a:ln w="38100">
            <a:solidFill>
              <a:srgbClr val="46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F176D7FD-8019-24D1-3B62-C70CC8789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-3073445" y="3643328"/>
            <a:ext cx="3801952" cy="763785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53FD402-B875-93FE-0702-DC04C8B67013}"/>
              </a:ext>
            </a:extLst>
          </p:cNvPr>
          <p:cNvGrpSpPr/>
          <p:nvPr/>
        </p:nvGrpSpPr>
        <p:grpSpPr>
          <a:xfrm>
            <a:off x="1271588" y="2600325"/>
            <a:ext cx="1865312" cy="1785262"/>
            <a:chOff x="1271588" y="2460303"/>
            <a:chExt cx="1865312" cy="1785262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7EA45AA5-EB79-D9AB-8E67-327E180293BF}"/>
                </a:ext>
              </a:extLst>
            </p:cNvPr>
            <p:cNvSpPr/>
            <p:nvPr/>
          </p:nvSpPr>
          <p:spPr>
            <a:xfrm>
              <a:off x="1271588" y="2460303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5AA616A7-D9F8-D6F6-B4E5-AE55D0FA15C3}"/>
                </a:ext>
              </a:extLst>
            </p:cNvPr>
            <p:cNvSpPr/>
            <p:nvPr/>
          </p:nvSpPr>
          <p:spPr>
            <a:xfrm>
              <a:off x="1271588" y="2460303"/>
              <a:ext cx="1865312" cy="1564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145507B3-07B1-9DEA-1353-E5430CBFB13B}"/>
                </a:ext>
              </a:extLst>
            </p:cNvPr>
            <p:cNvSpPr txBox="1"/>
            <p:nvPr/>
          </p:nvSpPr>
          <p:spPr>
            <a:xfrm>
              <a:off x="1307062" y="3453402"/>
              <a:ext cx="17943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464545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API TWITTER</a:t>
              </a:r>
            </a:p>
          </p:txBody>
        </p:sp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1CF3BAF3-183C-E456-EB14-000A55662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41525" y="2809645"/>
              <a:ext cx="515733" cy="423095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F1845AC-2D6F-74FB-B608-CFAB75B10E51}"/>
              </a:ext>
            </a:extLst>
          </p:cNvPr>
          <p:cNvGrpSpPr/>
          <p:nvPr/>
        </p:nvGrpSpPr>
        <p:grpSpPr>
          <a:xfrm>
            <a:off x="3422873" y="2587254"/>
            <a:ext cx="4112990" cy="1797463"/>
            <a:chOff x="3614738" y="2435901"/>
            <a:chExt cx="1865312" cy="1797463"/>
          </a:xfrm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A735977D-1DFA-5012-0653-BE138726E092}"/>
                </a:ext>
              </a:extLst>
            </p:cNvPr>
            <p:cNvSpPr/>
            <p:nvPr/>
          </p:nvSpPr>
          <p:spPr>
            <a:xfrm>
              <a:off x="3614738" y="2448102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4A26F04F-4C0E-5929-8851-EA94F3345029}"/>
                </a:ext>
              </a:extLst>
            </p:cNvPr>
            <p:cNvSpPr/>
            <p:nvPr/>
          </p:nvSpPr>
          <p:spPr>
            <a:xfrm>
              <a:off x="3614738" y="2435901"/>
              <a:ext cx="1865312" cy="157680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4" name="TextBox 34">
            <a:extLst>
              <a:ext uri="{FF2B5EF4-FFF2-40B4-BE49-F238E27FC236}">
                <a16:creationId xmlns:a16="http://schemas.microsoft.com/office/drawing/2014/main" id="{0FF8E7E9-C4F3-F8E4-2807-870A33C3C019}"/>
              </a:ext>
            </a:extLst>
          </p:cNvPr>
          <p:cNvSpPr txBox="1"/>
          <p:nvPr/>
        </p:nvSpPr>
        <p:spPr>
          <a:xfrm>
            <a:off x="4460842" y="3261253"/>
            <a:ext cx="179436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2400" dirty="0">
                <a:solidFill>
                  <a:srgbClr val="46454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AIRFLOW</a:t>
            </a:r>
          </a:p>
        </p:txBody>
      </p:sp>
    </p:spTree>
    <p:extLst>
      <p:ext uri="{BB962C8B-B14F-4D97-AF65-F5344CB8AC3E}">
        <p14:creationId xmlns:p14="http://schemas.microsoft.com/office/powerpoint/2010/main" val="194200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77DE684-4D0D-6506-9BE7-0369C340BE79}"/>
              </a:ext>
            </a:extLst>
          </p:cNvPr>
          <p:cNvGrpSpPr/>
          <p:nvPr/>
        </p:nvGrpSpPr>
        <p:grpSpPr>
          <a:xfrm>
            <a:off x="-4744835" y="2323657"/>
            <a:ext cx="4744835" cy="2210686"/>
            <a:chOff x="5448890" y="2323657"/>
            <a:chExt cx="4744835" cy="2210686"/>
          </a:xfrm>
        </p:grpSpPr>
        <p:sp>
          <p:nvSpPr>
            <p:cNvPr id="3" name="Rectangle: Rounded Corners 37">
              <a:extLst>
                <a:ext uri="{FF2B5EF4-FFF2-40B4-BE49-F238E27FC236}">
                  <a16:creationId xmlns:a16="http://schemas.microsoft.com/office/drawing/2014/main" id="{5B029923-D7DA-496B-C88C-0F96AD39E41D}"/>
                </a:ext>
              </a:extLst>
            </p:cNvPr>
            <p:cNvSpPr/>
            <p:nvPr/>
          </p:nvSpPr>
          <p:spPr>
            <a:xfrm>
              <a:off x="5448890" y="2323657"/>
              <a:ext cx="4744835" cy="2210686"/>
            </a:xfrm>
            <a:prstGeom prst="roundRect">
              <a:avLst>
                <a:gd name="adj" fmla="val 50000"/>
              </a:avLst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8">
              <a:extLst>
                <a:ext uri="{FF2B5EF4-FFF2-40B4-BE49-F238E27FC236}">
                  <a16:creationId xmlns:a16="http://schemas.microsoft.com/office/drawing/2014/main" id="{4770900E-41F9-ADC7-366C-56C5FB81FDD4}"/>
                </a:ext>
              </a:extLst>
            </p:cNvPr>
            <p:cNvSpPr/>
            <p:nvPr/>
          </p:nvSpPr>
          <p:spPr>
            <a:xfrm>
              <a:off x="8233667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61DF321D-8286-7725-8E96-30DAA4DE5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68370" y="2938381"/>
              <a:ext cx="646687" cy="975122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5B2E318-592F-31A9-D484-80A5E831DC39}"/>
              </a:ext>
            </a:extLst>
          </p:cNvPr>
          <p:cNvGrpSpPr/>
          <p:nvPr/>
        </p:nvGrpSpPr>
        <p:grpSpPr>
          <a:xfrm>
            <a:off x="-7193439" y="2323657"/>
            <a:ext cx="4744835" cy="2210686"/>
            <a:chOff x="3000286" y="2323657"/>
            <a:chExt cx="4744835" cy="2210686"/>
          </a:xfrm>
        </p:grpSpPr>
        <p:sp>
          <p:nvSpPr>
            <p:cNvPr id="5" name="Rectangle: Rounded Corners 34">
              <a:extLst>
                <a:ext uri="{FF2B5EF4-FFF2-40B4-BE49-F238E27FC236}">
                  <a16:creationId xmlns:a16="http://schemas.microsoft.com/office/drawing/2014/main" id="{CBB80302-EDF3-C0F0-ADA8-6AE31D849018}"/>
                </a:ext>
              </a:extLst>
            </p:cNvPr>
            <p:cNvSpPr/>
            <p:nvPr/>
          </p:nvSpPr>
          <p:spPr>
            <a:xfrm>
              <a:off x="3000286" y="2323657"/>
              <a:ext cx="4744835" cy="2210686"/>
            </a:xfrm>
            <a:prstGeom prst="roundRect">
              <a:avLst>
                <a:gd name="adj" fmla="val 50000"/>
              </a:avLst>
            </a:prstGeom>
            <a:solidFill>
              <a:srgbClr val="9DCB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EF9E9B44-21E8-8E27-63ED-92E5CBFC7342}"/>
                </a:ext>
              </a:extLst>
            </p:cNvPr>
            <p:cNvSpPr/>
            <p:nvPr/>
          </p:nvSpPr>
          <p:spPr>
            <a:xfrm>
              <a:off x="5785062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1379B631-C819-0F20-3C6D-32FA101A6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16023" y="3097551"/>
              <a:ext cx="729561" cy="656782"/>
            </a:xfrm>
            <a:prstGeom prst="rect">
              <a:avLst/>
            </a:prstGeom>
          </p:spPr>
        </p:pic>
      </p:grpSp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D962D38-2D29-6812-2550-A88E352F8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8022" y="3103667"/>
            <a:ext cx="793132" cy="650666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F19C0AD-C84F-88EC-5E31-6B4D495B1E60}"/>
              </a:ext>
            </a:extLst>
          </p:cNvPr>
          <p:cNvGrpSpPr/>
          <p:nvPr/>
        </p:nvGrpSpPr>
        <p:grpSpPr>
          <a:xfrm>
            <a:off x="2112433" y="2323657"/>
            <a:ext cx="3499534" cy="2210686"/>
            <a:chOff x="1796982" y="2323657"/>
            <a:chExt cx="3499534" cy="2210686"/>
          </a:xfrm>
        </p:grpSpPr>
        <p:sp>
          <p:nvSpPr>
            <p:cNvPr id="7" name="Rectangle: Rounded Corners 1">
              <a:extLst>
                <a:ext uri="{FF2B5EF4-FFF2-40B4-BE49-F238E27FC236}">
                  <a16:creationId xmlns:a16="http://schemas.microsoft.com/office/drawing/2014/main" id="{27C1C8F0-7C0E-9240-D3A3-33F98B16441D}"/>
                </a:ext>
              </a:extLst>
            </p:cNvPr>
            <p:cNvSpPr/>
            <p:nvPr/>
          </p:nvSpPr>
          <p:spPr>
            <a:xfrm>
              <a:off x="1796982" y="2323657"/>
              <a:ext cx="3499534" cy="2210686"/>
            </a:xfrm>
            <a:prstGeom prst="roundRect">
              <a:avLst>
                <a:gd name="adj" fmla="val 50000"/>
              </a:avLst>
            </a:prstGeom>
            <a:solidFill>
              <a:srgbClr val="688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2">
              <a:extLst>
                <a:ext uri="{FF2B5EF4-FFF2-40B4-BE49-F238E27FC236}">
                  <a16:creationId xmlns:a16="http://schemas.microsoft.com/office/drawing/2014/main" id="{C8F1CF9B-BC0A-4347-E760-9DA3386A10E7}"/>
                </a:ext>
              </a:extLst>
            </p:cNvPr>
            <p:cNvSpPr/>
            <p:nvPr/>
          </p:nvSpPr>
          <p:spPr>
            <a:xfrm>
              <a:off x="3336458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E26F7BF0-CDBC-26FA-069E-70E6E9C7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63006" y="3103667"/>
              <a:ext cx="793132" cy="650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02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ADE42ACA-0A77-A54C-09E8-AE952262CF6C}"/>
              </a:ext>
            </a:extLst>
          </p:cNvPr>
          <p:cNvCxnSpPr>
            <a:cxnSpLocks/>
          </p:cNvCxnSpPr>
          <p:nvPr/>
        </p:nvCxnSpPr>
        <p:spPr>
          <a:xfrm>
            <a:off x="-304800" y="3516612"/>
            <a:ext cx="5769429" cy="0"/>
          </a:xfrm>
          <a:prstGeom prst="line">
            <a:avLst/>
          </a:prstGeom>
          <a:ln w="38100">
            <a:solidFill>
              <a:srgbClr val="46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F176D7FD-8019-24D1-3B62-C70CC8789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-3073445" y="3643328"/>
            <a:ext cx="3801952" cy="763785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53FD402-B875-93FE-0702-DC04C8B67013}"/>
              </a:ext>
            </a:extLst>
          </p:cNvPr>
          <p:cNvGrpSpPr/>
          <p:nvPr/>
        </p:nvGrpSpPr>
        <p:grpSpPr>
          <a:xfrm>
            <a:off x="1271588" y="2600325"/>
            <a:ext cx="1865312" cy="1785262"/>
            <a:chOff x="1271588" y="2460303"/>
            <a:chExt cx="1865312" cy="1785262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7EA45AA5-EB79-D9AB-8E67-327E180293BF}"/>
                </a:ext>
              </a:extLst>
            </p:cNvPr>
            <p:cNvSpPr/>
            <p:nvPr/>
          </p:nvSpPr>
          <p:spPr>
            <a:xfrm>
              <a:off x="1271588" y="2460303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5AA616A7-D9F8-D6F6-B4E5-AE55D0FA15C3}"/>
                </a:ext>
              </a:extLst>
            </p:cNvPr>
            <p:cNvSpPr/>
            <p:nvPr/>
          </p:nvSpPr>
          <p:spPr>
            <a:xfrm>
              <a:off x="1271588" y="2460303"/>
              <a:ext cx="1865312" cy="1564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145507B3-07B1-9DEA-1353-E5430CBFB13B}"/>
                </a:ext>
              </a:extLst>
            </p:cNvPr>
            <p:cNvSpPr txBox="1"/>
            <p:nvPr/>
          </p:nvSpPr>
          <p:spPr>
            <a:xfrm>
              <a:off x="1307062" y="3453402"/>
              <a:ext cx="17943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464545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API TWITTER</a:t>
              </a:r>
            </a:p>
          </p:txBody>
        </p:sp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1CF3BAF3-183C-E456-EB14-000A55662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41525" y="2809645"/>
              <a:ext cx="515733" cy="423095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F1845AC-2D6F-74FB-B608-CFAB75B10E51}"/>
              </a:ext>
            </a:extLst>
          </p:cNvPr>
          <p:cNvGrpSpPr/>
          <p:nvPr/>
        </p:nvGrpSpPr>
        <p:grpSpPr>
          <a:xfrm>
            <a:off x="3422873" y="2587254"/>
            <a:ext cx="4112990" cy="1797463"/>
            <a:chOff x="3614738" y="2435901"/>
            <a:chExt cx="1865312" cy="1797463"/>
          </a:xfrm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A735977D-1DFA-5012-0653-BE138726E092}"/>
                </a:ext>
              </a:extLst>
            </p:cNvPr>
            <p:cNvSpPr/>
            <p:nvPr/>
          </p:nvSpPr>
          <p:spPr>
            <a:xfrm>
              <a:off x="3614738" y="2448102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4A26F04F-4C0E-5929-8851-EA94F3345029}"/>
                </a:ext>
              </a:extLst>
            </p:cNvPr>
            <p:cNvSpPr/>
            <p:nvPr/>
          </p:nvSpPr>
          <p:spPr>
            <a:xfrm>
              <a:off x="3614738" y="2435901"/>
              <a:ext cx="1865312" cy="157680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4" name="TextBox 34">
            <a:extLst>
              <a:ext uri="{FF2B5EF4-FFF2-40B4-BE49-F238E27FC236}">
                <a16:creationId xmlns:a16="http://schemas.microsoft.com/office/drawing/2014/main" id="{0FF8E7E9-C4F3-F8E4-2807-870A33C3C019}"/>
              </a:ext>
            </a:extLst>
          </p:cNvPr>
          <p:cNvSpPr txBox="1"/>
          <p:nvPr/>
        </p:nvSpPr>
        <p:spPr>
          <a:xfrm>
            <a:off x="4465372" y="3717443"/>
            <a:ext cx="179436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rgbClr val="46454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AIRFLOW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FCC528E-3E59-1E50-42C0-4DC2DB0351A1}"/>
              </a:ext>
            </a:extLst>
          </p:cNvPr>
          <p:cNvSpPr/>
          <p:nvPr/>
        </p:nvSpPr>
        <p:spPr>
          <a:xfrm>
            <a:off x="3592286" y="2884331"/>
            <a:ext cx="1153885" cy="544669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CA12277-1FC4-BDE6-3842-DBCA7C4F9C67}"/>
              </a:ext>
            </a:extLst>
          </p:cNvPr>
          <p:cNvSpPr/>
          <p:nvPr/>
        </p:nvSpPr>
        <p:spPr>
          <a:xfrm>
            <a:off x="4893867" y="2884331"/>
            <a:ext cx="1153885" cy="544669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7C3511F-BEC7-7C23-BA4D-A05E2B8FD2FC}"/>
              </a:ext>
            </a:extLst>
          </p:cNvPr>
          <p:cNvSpPr/>
          <p:nvPr/>
        </p:nvSpPr>
        <p:spPr>
          <a:xfrm>
            <a:off x="6195448" y="2884331"/>
            <a:ext cx="1153885" cy="544669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257CDAC5-33AA-2403-F792-90696908F921}"/>
              </a:ext>
            </a:extLst>
          </p:cNvPr>
          <p:cNvSpPr txBox="1"/>
          <p:nvPr/>
        </p:nvSpPr>
        <p:spPr>
          <a:xfrm>
            <a:off x="3268423" y="2986668"/>
            <a:ext cx="179436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HOOK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0529A61B-E7F7-35E2-AEFD-EE71E3CEAF60}"/>
              </a:ext>
            </a:extLst>
          </p:cNvPr>
          <p:cNvSpPr txBox="1"/>
          <p:nvPr/>
        </p:nvSpPr>
        <p:spPr>
          <a:xfrm>
            <a:off x="4582186" y="3012834"/>
            <a:ext cx="179436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OPERATOR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86C4CB-3091-B9C1-FF16-E6AFE644C56F}"/>
              </a:ext>
            </a:extLst>
          </p:cNvPr>
          <p:cNvSpPr txBox="1"/>
          <p:nvPr/>
        </p:nvSpPr>
        <p:spPr>
          <a:xfrm>
            <a:off x="5862323" y="3012833"/>
            <a:ext cx="179436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358856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9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ADE42ACA-0A77-A54C-09E8-AE952262CF6C}"/>
              </a:ext>
            </a:extLst>
          </p:cNvPr>
          <p:cNvCxnSpPr>
            <a:cxnSpLocks/>
          </p:cNvCxnSpPr>
          <p:nvPr/>
        </p:nvCxnSpPr>
        <p:spPr>
          <a:xfrm>
            <a:off x="-304800" y="3516612"/>
            <a:ext cx="12050486" cy="0"/>
          </a:xfrm>
          <a:prstGeom prst="line">
            <a:avLst/>
          </a:prstGeom>
          <a:ln w="38100">
            <a:solidFill>
              <a:srgbClr val="46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F176D7FD-8019-24D1-3B62-C70CC8789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-3073445" y="3643328"/>
            <a:ext cx="3801952" cy="763785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53FD402-B875-93FE-0702-DC04C8B67013}"/>
              </a:ext>
            </a:extLst>
          </p:cNvPr>
          <p:cNvGrpSpPr/>
          <p:nvPr/>
        </p:nvGrpSpPr>
        <p:grpSpPr>
          <a:xfrm>
            <a:off x="1271588" y="2600325"/>
            <a:ext cx="1865312" cy="1785262"/>
            <a:chOff x="1271588" y="2460303"/>
            <a:chExt cx="1865312" cy="1785262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7EA45AA5-EB79-D9AB-8E67-327E180293BF}"/>
                </a:ext>
              </a:extLst>
            </p:cNvPr>
            <p:cNvSpPr/>
            <p:nvPr/>
          </p:nvSpPr>
          <p:spPr>
            <a:xfrm>
              <a:off x="1271588" y="2460303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5AA616A7-D9F8-D6F6-B4E5-AE55D0FA15C3}"/>
                </a:ext>
              </a:extLst>
            </p:cNvPr>
            <p:cNvSpPr/>
            <p:nvPr/>
          </p:nvSpPr>
          <p:spPr>
            <a:xfrm>
              <a:off x="1271588" y="2460303"/>
              <a:ext cx="1865312" cy="1564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145507B3-07B1-9DEA-1353-E5430CBFB13B}"/>
                </a:ext>
              </a:extLst>
            </p:cNvPr>
            <p:cNvSpPr txBox="1"/>
            <p:nvPr/>
          </p:nvSpPr>
          <p:spPr>
            <a:xfrm>
              <a:off x="1307062" y="3453402"/>
              <a:ext cx="17943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464545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API TWITTER</a:t>
              </a:r>
            </a:p>
          </p:txBody>
        </p:sp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1CF3BAF3-183C-E456-EB14-000A55662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41525" y="2809645"/>
              <a:ext cx="515733" cy="423095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F1845AC-2D6F-74FB-B608-CFAB75B10E51}"/>
              </a:ext>
            </a:extLst>
          </p:cNvPr>
          <p:cNvGrpSpPr/>
          <p:nvPr/>
        </p:nvGrpSpPr>
        <p:grpSpPr>
          <a:xfrm>
            <a:off x="3422873" y="2587254"/>
            <a:ext cx="4112990" cy="1797463"/>
            <a:chOff x="3614738" y="2435901"/>
            <a:chExt cx="1865312" cy="1797463"/>
          </a:xfrm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A735977D-1DFA-5012-0653-BE138726E092}"/>
                </a:ext>
              </a:extLst>
            </p:cNvPr>
            <p:cNvSpPr/>
            <p:nvPr/>
          </p:nvSpPr>
          <p:spPr>
            <a:xfrm>
              <a:off x="3614738" y="2448102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4A26F04F-4C0E-5929-8851-EA94F3345029}"/>
                </a:ext>
              </a:extLst>
            </p:cNvPr>
            <p:cNvSpPr/>
            <p:nvPr/>
          </p:nvSpPr>
          <p:spPr>
            <a:xfrm>
              <a:off x="3614738" y="2435901"/>
              <a:ext cx="1865312" cy="157680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8400EA-3107-33DA-FB9D-19D6F9254EA0}"/>
              </a:ext>
            </a:extLst>
          </p:cNvPr>
          <p:cNvGrpSpPr/>
          <p:nvPr/>
        </p:nvGrpSpPr>
        <p:grpSpPr>
          <a:xfrm>
            <a:off x="7821836" y="2587254"/>
            <a:ext cx="1865312" cy="1797463"/>
            <a:chOff x="7925471" y="2598126"/>
            <a:chExt cx="1865312" cy="1797463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D334CD72-2BC8-5397-83F5-4B3955A6ADBF}"/>
                </a:ext>
              </a:extLst>
            </p:cNvPr>
            <p:cNvGrpSpPr/>
            <p:nvPr/>
          </p:nvGrpSpPr>
          <p:grpSpPr>
            <a:xfrm>
              <a:off x="7925471" y="2598126"/>
              <a:ext cx="1865312" cy="1797463"/>
              <a:chOff x="5957888" y="2423700"/>
              <a:chExt cx="1865312" cy="1797463"/>
            </a:xfrm>
          </p:grpSpPr>
          <p:sp>
            <p:nvSpPr>
              <p:cNvPr id="5" name="Rectangle 10">
                <a:extLst>
                  <a:ext uri="{FF2B5EF4-FFF2-40B4-BE49-F238E27FC236}">
                    <a16:creationId xmlns:a16="http://schemas.microsoft.com/office/drawing/2014/main" id="{75002E99-BA8F-1FDB-BE85-51F32A782525}"/>
                  </a:ext>
                </a:extLst>
              </p:cNvPr>
              <p:cNvSpPr/>
              <p:nvPr/>
            </p:nvSpPr>
            <p:spPr>
              <a:xfrm>
                <a:off x="5957888" y="2435901"/>
                <a:ext cx="1865312" cy="1785262"/>
              </a:xfrm>
              <a:prstGeom prst="rect">
                <a:avLst/>
              </a:prstGeom>
              <a:solidFill>
                <a:srgbClr val="9CD3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Rectangle 11">
                <a:extLst>
                  <a:ext uri="{FF2B5EF4-FFF2-40B4-BE49-F238E27FC236}">
                    <a16:creationId xmlns:a16="http://schemas.microsoft.com/office/drawing/2014/main" id="{6FD7E5BC-A569-3130-C7DA-6C3A35F5F882}"/>
                  </a:ext>
                </a:extLst>
              </p:cNvPr>
              <p:cNvSpPr/>
              <p:nvPr/>
            </p:nvSpPr>
            <p:spPr>
              <a:xfrm>
                <a:off x="5957888" y="2423700"/>
                <a:ext cx="1865312" cy="1576801"/>
              </a:xfrm>
              <a:prstGeom prst="rect">
                <a:avLst/>
              </a:prstGeom>
              <a:solidFill>
                <a:srgbClr val="DBE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" name="TextBox 34">
                <a:extLst>
                  <a:ext uri="{FF2B5EF4-FFF2-40B4-BE49-F238E27FC236}">
                    <a16:creationId xmlns:a16="http://schemas.microsoft.com/office/drawing/2014/main" id="{11A1B081-DA55-5E7F-CDE5-ECCF5625DBF3}"/>
                  </a:ext>
                </a:extLst>
              </p:cNvPr>
              <p:cNvSpPr txBox="1"/>
              <p:nvPr/>
            </p:nvSpPr>
            <p:spPr>
              <a:xfrm>
                <a:off x="5993362" y="3429000"/>
                <a:ext cx="179436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defRPr>
                </a:lvl1pPr>
              </a:lstStyle>
              <a:p>
                <a:pPr algn="ctr"/>
                <a:r>
                  <a:rPr lang="en-US" sz="1400" dirty="0">
                    <a:solidFill>
                      <a:srgbClr val="464545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DATA LAKE</a:t>
                </a:r>
              </a:p>
            </p:txBody>
          </p:sp>
        </p:grp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D4CF43-74DD-29DB-BE78-389616E62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53730" y="2939278"/>
              <a:ext cx="408791" cy="51141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892BC63-B36E-06C7-1720-62884A89D6A1}"/>
              </a:ext>
            </a:extLst>
          </p:cNvPr>
          <p:cNvGrpSpPr/>
          <p:nvPr/>
        </p:nvGrpSpPr>
        <p:grpSpPr>
          <a:xfrm>
            <a:off x="9987756" y="2587254"/>
            <a:ext cx="1865312" cy="1797463"/>
            <a:chOff x="8933755" y="2423699"/>
            <a:chExt cx="1865312" cy="1797463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4B270DA1-D310-55AB-A869-19CD33D66C69}"/>
                </a:ext>
              </a:extLst>
            </p:cNvPr>
            <p:cNvSpPr/>
            <p:nvPr/>
          </p:nvSpPr>
          <p:spPr>
            <a:xfrm>
              <a:off x="8933755" y="2435900"/>
              <a:ext cx="1865312" cy="1785262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5F1F3ECB-E85C-EA00-1023-9E99B0D782A2}"/>
                </a:ext>
              </a:extLst>
            </p:cNvPr>
            <p:cNvSpPr/>
            <p:nvPr/>
          </p:nvSpPr>
          <p:spPr>
            <a:xfrm>
              <a:off x="8933755" y="2423699"/>
              <a:ext cx="1865312" cy="157680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1F4E3ED5-39A6-E0C7-BC8A-CAC48414C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43067" y="2720776"/>
              <a:ext cx="646687" cy="975122"/>
            </a:xfrm>
            <a:prstGeom prst="rect">
              <a:avLst/>
            </a:prstGeom>
          </p:spPr>
        </p:pic>
      </p:grpSp>
      <p:sp>
        <p:nvSpPr>
          <p:cNvPr id="24" name="TextBox 34">
            <a:extLst>
              <a:ext uri="{FF2B5EF4-FFF2-40B4-BE49-F238E27FC236}">
                <a16:creationId xmlns:a16="http://schemas.microsoft.com/office/drawing/2014/main" id="{0FF8E7E9-C4F3-F8E4-2807-870A33C3C019}"/>
              </a:ext>
            </a:extLst>
          </p:cNvPr>
          <p:cNvSpPr txBox="1"/>
          <p:nvPr/>
        </p:nvSpPr>
        <p:spPr>
          <a:xfrm>
            <a:off x="4465372" y="3717443"/>
            <a:ext cx="179436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rgbClr val="46454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AIRFLOW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FCC528E-3E59-1E50-42C0-4DC2DB0351A1}"/>
              </a:ext>
            </a:extLst>
          </p:cNvPr>
          <p:cNvSpPr/>
          <p:nvPr/>
        </p:nvSpPr>
        <p:spPr>
          <a:xfrm>
            <a:off x="3592286" y="2884331"/>
            <a:ext cx="1153885" cy="544669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CA12277-1FC4-BDE6-3842-DBCA7C4F9C67}"/>
              </a:ext>
            </a:extLst>
          </p:cNvPr>
          <p:cNvSpPr/>
          <p:nvPr/>
        </p:nvSpPr>
        <p:spPr>
          <a:xfrm>
            <a:off x="4893867" y="2884331"/>
            <a:ext cx="1153885" cy="544669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7C3511F-BEC7-7C23-BA4D-A05E2B8FD2FC}"/>
              </a:ext>
            </a:extLst>
          </p:cNvPr>
          <p:cNvSpPr/>
          <p:nvPr/>
        </p:nvSpPr>
        <p:spPr>
          <a:xfrm>
            <a:off x="6195448" y="2884331"/>
            <a:ext cx="1153885" cy="544669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257CDAC5-33AA-2403-F792-90696908F921}"/>
              </a:ext>
            </a:extLst>
          </p:cNvPr>
          <p:cNvSpPr txBox="1"/>
          <p:nvPr/>
        </p:nvSpPr>
        <p:spPr>
          <a:xfrm>
            <a:off x="3268423" y="2986668"/>
            <a:ext cx="179436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HOOK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0529A61B-E7F7-35E2-AEFD-EE71E3CEAF60}"/>
              </a:ext>
            </a:extLst>
          </p:cNvPr>
          <p:cNvSpPr txBox="1"/>
          <p:nvPr/>
        </p:nvSpPr>
        <p:spPr>
          <a:xfrm>
            <a:off x="4582186" y="3012834"/>
            <a:ext cx="179436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OPERATOR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86C4CB-3091-B9C1-FF16-E6AFE644C56F}"/>
              </a:ext>
            </a:extLst>
          </p:cNvPr>
          <p:cNvSpPr txBox="1"/>
          <p:nvPr/>
        </p:nvSpPr>
        <p:spPr>
          <a:xfrm>
            <a:off x="5862323" y="3012833"/>
            <a:ext cx="179436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171997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77DE684-4D0D-6506-9BE7-0369C340BE79}"/>
              </a:ext>
            </a:extLst>
          </p:cNvPr>
          <p:cNvGrpSpPr/>
          <p:nvPr/>
        </p:nvGrpSpPr>
        <p:grpSpPr>
          <a:xfrm>
            <a:off x="-4744835" y="2323657"/>
            <a:ext cx="4744835" cy="2210686"/>
            <a:chOff x="5448890" y="2323657"/>
            <a:chExt cx="4744835" cy="2210686"/>
          </a:xfrm>
        </p:grpSpPr>
        <p:sp>
          <p:nvSpPr>
            <p:cNvPr id="3" name="Rectangle: Rounded Corners 37">
              <a:extLst>
                <a:ext uri="{FF2B5EF4-FFF2-40B4-BE49-F238E27FC236}">
                  <a16:creationId xmlns:a16="http://schemas.microsoft.com/office/drawing/2014/main" id="{5B029923-D7DA-496B-C88C-0F96AD39E41D}"/>
                </a:ext>
              </a:extLst>
            </p:cNvPr>
            <p:cNvSpPr/>
            <p:nvPr/>
          </p:nvSpPr>
          <p:spPr>
            <a:xfrm>
              <a:off x="5448890" y="2323657"/>
              <a:ext cx="4744835" cy="2210686"/>
            </a:xfrm>
            <a:prstGeom prst="roundRect">
              <a:avLst>
                <a:gd name="adj" fmla="val 50000"/>
              </a:avLst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8">
              <a:extLst>
                <a:ext uri="{FF2B5EF4-FFF2-40B4-BE49-F238E27FC236}">
                  <a16:creationId xmlns:a16="http://schemas.microsoft.com/office/drawing/2014/main" id="{4770900E-41F9-ADC7-366C-56C5FB81FDD4}"/>
                </a:ext>
              </a:extLst>
            </p:cNvPr>
            <p:cNvSpPr/>
            <p:nvPr/>
          </p:nvSpPr>
          <p:spPr>
            <a:xfrm>
              <a:off x="8233667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61DF321D-8286-7725-8E96-30DAA4DE5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68370" y="2938381"/>
              <a:ext cx="646687" cy="975122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5B2E318-592F-31A9-D484-80A5E831DC39}"/>
              </a:ext>
            </a:extLst>
          </p:cNvPr>
          <p:cNvGrpSpPr/>
          <p:nvPr/>
        </p:nvGrpSpPr>
        <p:grpSpPr>
          <a:xfrm>
            <a:off x="3055752" y="2323657"/>
            <a:ext cx="4744835" cy="2210686"/>
            <a:chOff x="3000286" y="2323657"/>
            <a:chExt cx="4744835" cy="2210686"/>
          </a:xfrm>
        </p:grpSpPr>
        <p:sp>
          <p:nvSpPr>
            <p:cNvPr id="5" name="Rectangle: Rounded Corners 34">
              <a:extLst>
                <a:ext uri="{FF2B5EF4-FFF2-40B4-BE49-F238E27FC236}">
                  <a16:creationId xmlns:a16="http://schemas.microsoft.com/office/drawing/2014/main" id="{CBB80302-EDF3-C0F0-ADA8-6AE31D849018}"/>
                </a:ext>
              </a:extLst>
            </p:cNvPr>
            <p:cNvSpPr/>
            <p:nvPr/>
          </p:nvSpPr>
          <p:spPr>
            <a:xfrm>
              <a:off x="3000286" y="2323657"/>
              <a:ext cx="4744835" cy="2210686"/>
            </a:xfrm>
            <a:prstGeom prst="roundRect">
              <a:avLst>
                <a:gd name="adj" fmla="val 50000"/>
              </a:avLst>
            </a:prstGeom>
            <a:solidFill>
              <a:srgbClr val="9DCB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EF9E9B44-21E8-8E27-63ED-92E5CBFC7342}"/>
                </a:ext>
              </a:extLst>
            </p:cNvPr>
            <p:cNvSpPr/>
            <p:nvPr/>
          </p:nvSpPr>
          <p:spPr>
            <a:xfrm>
              <a:off x="5785062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1379B631-C819-0F20-3C6D-32FA101A6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16023" y="3097551"/>
              <a:ext cx="729561" cy="656782"/>
            </a:xfrm>
            <a:prstGeom prst="rect">
              <a:avLst/>
            </a:prstGeom>
          </p:spPr>
        </p:pic>
      </p:grpSp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D962D38-2D29-6812-2550-A88E352F8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8022" y="3103667"/>
            <a:ext cx="793132" cy="650666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F19C0AD-C84F-88EC-5E31-6B4D495B1E60}"/>
              </a:ext>
            </a:extLst>
          </p:cNvPr>
          <p:cNvGrpSpPr/>
          <p:nvPr/>
        </p:nvGrpSpPr>
        <p:grpSpPr>
          <a:xfrm>
            <a:off x="2112433" y="2323657"/>
            <a:ext cx="3499534" cy="2210686"/>
            <a:chOff x="1796982" y="2323657"/>
            <a:chExt cx="3499534" cy="2210686"/>
          </a:xfrm>
        </p:grpSpPr>
        <p:sp>
          <p:nvSpPr>
            <p:cNvPr id="7" name="Rectangle: Rounded Corners 1">
              <a:extLst>
                <a:ext uri="{FF2B5EF4-FFF2-40B4-BE49-F238E27FC236}">
                  <a16:creationId xmlns:a16="http://schemas.microsoft.com/office/drawing/2014/main" id="{27C1C8F0-7C0E-9240-D3A3-33F98B16441D}"/>
                </a:ext>
              </a:extLst>
            </p:cNvPr>
            <p:cNvSpPr/>
            <p:nvPr/>
          </p:nvSpPr>
          <p:spPr>
            <a:xfrm>
              <a:off x="1796982" y="2323657"/>
              <a:ext cx="3499534" cy="2210686"/>
            </a:xfrm>
            <a:prstGeom prst="roundRect">
              <a:avLst>
                <a:gd name="adj" fmla="val 50000"/>
              </a:avLst>
            </a:prstGeom>
            <a:solidFill>
              <a:srgbClr val="688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2">
              <a:extLst>
                <a:ext uri="{FF2B5EF4-FFF2-40B4-BE49-F238E27FC236}">
                  <a16:creationId xmlns:a16="http://schemas.microsoft.com/office/drawing/2014/main" id="{C8F1CF9B-BC0A-4347-E760-9DA3386A10E7}"/>
                </a:ext>
              </a:extLst>
            </p:cNvPr>
            <p:cNvSpPr/>
            <p:nvPr/>
          </p:nvSpPr>
          <p:spPr>
            <a:xfrm>
              <a:off x="3336458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E26F7BF0-CDBC-26FA-069E-70E6E9C7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63006" y="3103667"/>
              <a:ext cx="793132" cy="650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32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77DE684-4D0D-6506-9BE7-0369C340BE79}"/>
              </a:ext>
            </a:extLst>
          </p:cNvPr>
          <p:cNvGrpSpPr/>
          <p:nvPr/>
        </p:nvGrpSpPr>
        <p:grpSpPr>
          <a:xfrm>
            <a:off x="5198430" y="2323657"/>
            <a:ext cx="4744835" cy="2210686"/>
            <a:chOff x="5448890" y="2323657"/>
            <a:chExt cx="4744835" cy="2210686"/>
          </a:xfrm>
        </p:grpSpPr>
        <p:sp>
          <p:nvSpPr>
            <p:cNvPr id="3" name="Rectangle: Rounded Corners 37">
              <a:extLst>
                <a:ext uri="{FF2B5EF4-FFF2-40B4-BE49-F238E27FC236}">
                  <a16:creationId xmlns:a16="http://schemas.microsoft.com/office/drawing/2014/main" id="{5B029923-D7DA-496B-C88C-0F96AD39E41D}"/>
                </a:ext>
              </a:extLst>
            </p:cNvPr>
            <p:cNvSpPr/>
            <p:nvPr/>
          </p:nvSpPr>
          <p:spPr>
            <a:xfrm>
              <a:off x="5448890" y="2323657"/>
              <a:ext cx="4744835" cy="2210686"/>
            </a:xfrm>
            <a:prstGeom prst="roundRect">
              <a:avLst>
                <a:gd name="adj" fmla="val 50000"/>
              </a:avLst>
            </a:prstGeom>
            <a:solidFill>
              <a:srgbClr val="DBE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8">
              <a:extLst>
                <a:ext uri="{FF2B5EF4-FFF2-40B4-BE49-F238E27FC236}">
                  <a16:creationId xmlns:a16="http://schemas.microsoft.com/office/drawing/2014/main" id="{4770900E-41F9-ADC7-366C-56C5FB81FDD4}"/>
                </a:ext>
              </a:extLst>
            </p:cNvPr>
            <p:cNvSpPr/>
            <p:nvPr/>
          </p:nvSpPr>
          <p:spPr>
            <a:xfrm>
              <a:off x="8233667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61DF321D-8286-7725-8E96-30DAA4DE5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68370" y="2938381"/>
              <a:ext cx="646687" cy="975122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5B2E318-592F-31A9-D484-80A5E831DC39}"/>
              </a:ext>
            </a:extLst>
          </p:cNvPr>
          <p:cNvGrpSpPr/>
          <p:nvPr/>
        </p:nvGrpSpPr>
        <p:grpSpPr>
          <a:xfrm>
            <a:off x="3055752" y="2323657"/>
            <a:ext cx="4744835" cy="2210686"/>
            <a:chOff x="3000286" y="2323657"/>
            <a:chExt cx="4744835" cy="2210686"/>
          </a:xfrm>
        </p:grpSpPr>
        <p:sp>
          <p:nvSpPr>
            <p:cNvPr id="5" name="Rectangle: Rounded Corners 34">
              <a:extLst>
                <a:ext uri="{FF2B5EF4-FFF2-40B4-BE49-F238E27FC236}">
                  <a16:creationId xmlns:a16="http://schemas.microsoft.com/office/drawing/2014/main" id="{CBB80302-EDF3-C0F0-ADA8-6AE31D849018}"/>
                </a:ext>
              </a:extLst>
            </p:cNvPr>
            <p:cNvSpPr/>
            <p:nvPr/>
          </p:nvSpPr>
          <p:spPr>
            <a:xfrm>
              <a:off x="3000286" y="2323657"/>
              <a:ext cx="4744835" cy="2210686"/>
            </a:xfrm>
            <a:prstGeom prst="roundRect">
              <a:avLst>
                <a:gd name="adj" fmla="val 50000"/>
              </a:avLst>
            </a:prstGeom>
            <a:solidFill>
              <a:srgbClr val="9DCB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EF9E9B44-21E8-8E27-63ED-92E5CBFC7342}"/>
                </a:ext>
              </a:extLst>
            </p:cNvPr>
            <p:cNvSpPr/>
            <p:nvPr/>
          </p:nvSpPr>
          <p:spPr>
            <a:xfrm>
              <a:off x="5785062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1379B631-C819-0F20-3C6D-32FA101A6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16023" y="3097551"/>
              <a:ext cx="729561" cy="656782"/>
            </a:xfrm>
            <a:prstGeom prst="rect">
              <a:avLst/>
            </a:prstGeom>
          </p:spPr>
        </p:pic>
      </p:grpSp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D962D38-2D29-6812-2550-A88E352F8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8022" y="3103667"/>
            <a:ext cx="793132" cy="650666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F19C0AD-C84F-88EC-5E31-6B4D495B1E60}"/>
              </a:ext>
            </a:extLst>
          </p:cNvPr>
          <p:cNvGrpSpPr/>
          <p:nvPr/>
        </p:nvGrpSpPr>
        <p:grpSpPr>
          <a:xfrm>
            <a:off x="2112433" y="2323657"/>
            <a:ext cx="3499534" cy="2210686"/>
            <a:chOff x="1796982" y="2323657"/>
            <a:chExt cx="3499534" cy="2210686"/>
          </a:xfrm>
        </p:grpSpPr>
        <p:sp>
          <p:nvSpPr>
            <p:cNvPr id="7" name="Rectangle: Rounded Corners 1">
              <a:extLst>
                <a:ext uri="{FF2B5EF4-FFF2-40B4-BE49-F238E27FC236}">
                  <a16:creationId xmlns:a16="http://schemas.microsoft.com/office/drawing/2014/main" id="{27C1C8F0-7C0E-9240-D3A3-33F98B16441D}"/>
                </a:ext>
              </a:extLst>
            </p:cNvPr>
            <p:cNvSpPr/>
            <p:nvPr/>
          </p:nvSpPr>
          <p:spPr>
            <a:xfrm>
              <a:off x="1796982" y="2323657"/>
              <a:ext cx="3499534" cy="2210686"/>
            </a:xfrm>
            <a:prstGeom prst="roundRect">
              <a:avLst>
                <a:gd name="adj" fmla="val 50000"/>
              </a:avLst>
            </a:prstGeom>
            <a:solidFill>
              <a:srgbClr val="688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2">
              <a:extLst>
                <a:ext uri="{FF2B5EF4-FFF2-40B4-BE49-F238E27FC236}">
                  <a16:creationId xmlns:a16="http://schemas.microsoft.com/office/drawing/2014/main" id="{C8F1CF9B-BC0A-4347-E760-9DA3386A10E7}"/>
                </a:ext>
              </a:extLst>
            </p:cNvPr>
            <p:cNvSpPr/>
            <p:nvPr/>
          </p:nvSpPr>
          <p:spPr>
            <a:xfrm>
              <a:off x="3336458" y="2540870"/>
              <a:ext cx="1776261" cy="1776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E26F7BF0-CDBC-26FA-069E-70E6E9C7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63006" y="3103667"/>
              <a:ext cx="793132" cy="650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872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DA5D295-AC84-6768-39C8-25BEB743A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9966" y="1417729"/>
            <a:ext cx="4012067" cy="4022542"/>
          </a:xfrm>
          <a:prstGeom prst="rect">
            <a:avLst/>
          </a:prstGeom>
        </p:spPr>
      </p:pic>
      <p:sp>
        <p:nvSpPr>
          <p:cNvPr id="9" name="Google Shape;173;p5">
            <a:extLst>
              <a:ext uri="{FF2B5EF4-FFF2-40B4-BE49-F238E27FC236}">
                <a16:creationId xmlns:a16="http://schemas.microsoft.com/office/drawing/2014/main" id="{DAC50B1E-4F7B-5857-A163-356BA78F381F}"/>
              </a:ext>
            </a:extLst>
          </p:cNvPr>
          <p:cNvSpPr txBox="1"/>
          <p:nvPr/>
        </p:nvSpPr>
        <p:spPr>
          <a:xfrm>
            <a:off x="9324048" y="266394"/>
            <a:ext cx="19806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464545"/>
                </a:solidFill>
                <a:latin typeface="Inter Black"/>
                <a:ea typeface="Inter Black"/>
                <a:cs typeface="Inter Black"/>
                <a:sym typeface="Inter Black"/>
              </a:rPr>
              <a:t>Data Science    </a:t>
            </a:r>
            <a:r>
              <a:rPr lang="pt-BR" sz="1600" b="0" i="0" u="none" strike="noStrike" cap="none">
                <a:solidFill>
                  <a:srgbClr val="464545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75;p5">
            <a:extLst>
              <a:ext uri="{FF2B5EF4-FFF2-40B4-BE49-F238E27FC236}">
                <a16:creationId xmlns:a16="http://schemas.microsoft.com/office/drawing/2014/main" id="{96BA2544-7DA8-79B4-A728-682F5967D1B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87138" y="309725"/>
            <a:ext cx="469900" cy="214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12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DA5D295-AC84-6768-39C8-25BEB743A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089966" y="1417729"/>
            <a:ext cx="4012067" cy="4022542"/>
          </a:xfrm>
          <a:prstGeom prst="rect">
            <a:avLst/>
          </a:prstGeom>
        </p:spPr>
      </p:pic>
      <p:sp>
        <p:nvSpPr>
          <p:cNvPr id="4" name="Google Shape;173;p5">
            <a:extLst>
              <a:ext uri="{FF2B5EF4-FFF2-40B4-BE49-F238E27FC236}">
                <a16:creationId xmlns:a16="http://schemas.microsoft.com/office/drawing/2014/main" id="{0055F682-488F-BF39-58D5-7D94845E56C2}"/>
              </a:ext>
            </a:extLst>
          </p:cNvPr>
          <p:cNvSpPr txBox="1"/>
          <p:nvPr/>
        </p:nvSpPr>
        <p:spPr>
          <a:xfrm>
            <a:off x="9324048" y="266394"/>
            <a:ext cx="19806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464545"/>
                </a:solidFill>
                <a:latin typeface="Inter Black"/>
                <a:ea typeface="Inter Black"/>
                <a:cs typeface="Inter Black"/>
                <a:sym typeface="Inter Black"/>
              </a:rPr>
              <a:t>Data Science    </a:t>
            </a:r>
            <a:r>
              <a:rPr lang="pt-BR" sz="1600" b="0" i="0" u="none" strike="noStrike" cap="none">
                <a:solidFill>
                  <a:srgbClr val="464545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75;p5">
            <a:extLst>
              <a:ext uri="{FF2B5EF4-FFF2-40B4-BE49-F238E27FC236}">
                <a16:creationId xmlns:a16="http://schemas.microsoft.com/office/drawing/2014/main" id="{05BCB33D-675D-472E-CF80-B7DA54C9AD5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87138" y="309725"/>
            <a:ext cx="469900" cy="214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82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764270" y="268606"/>
            <a:ext cx="356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</a:t>
            </a:r>
            <a:r>
              <a:rPr lang="pt-BR" sz="12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400" b="1" i="0" u="none" strike="noStrike" cap="non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7202" y="309725"/>
            <a:ext cx="419836" cy="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Logotipo">
            <a:extLst>
              <a:ext uri="{FF2B5EF4-FFF2-40B4-BE49-F238E27FC236}">
                <a16:creationId xmlns:a16="http://schemas.microsoft.com/office/drawing/2014/main" id="{60B4B934-0DB4-3815-BC01-4170D4A6A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774" y="1974110"/>
            <a:ext cx="7532170" cy="29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7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631" y="3224025"/>
            <a:ext cx="631775" cy="6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1271588" y="1787073"/>
            <a:ext cx="482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0" i="0" u="none" strike="noStrike" cap="none">
                <a:solidFill>
                  <a:srgbClr val="A6D056"/>
                </a:solidFill>
                <a:latin typeface="Inter Black"/>
                <a:ea typeface="Inter Black"/>
                <a:cs typeface="Inter Black"/>
                <a:sym typeface="Inter Black"/>
              </a:rPr>
              <a:t>_</a:t>
            </a:r>
            <a:r>
              <a:rPr lang="pt-BR" sz="3600">
                <a:solidFill>
                  <a:srgbClr val="A6D056"/>
                </a:solidFill>
                <a:latin typeface="Inter Black"/>
                <a:ea typeface="Inter Black"/>
                <a:cs typeface="Inter Black"/>
                <a:sym typeface="Inter Black"/>
              </a:rPr>
              <a:t>Data Pipeline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271600" y="211775"/>
            <a:ext cx="314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&gt;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4">
            <a:alphaModFix/>
          </a:blip>
          <a:srcRect l="19526" t="1867" r="36915" b="1876"/>
          <a:stretch/>
        </p:blipFill>
        <p:spPr>
          <a:xfrm>
            <a:off x="7535863" y="0"/>
            <a:ext cx="465612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l="19526" t="1867" r="36915" b="1876"/>
          <a:stretch/>
        </p:blipFill>
        <p:spPr>
          <a:xfrm>
            <a:off x="7535875" y="0"/>
            <a:ext cx="465612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/>
          <p:nvPr/>
        </p:nvSpPr>
        <p:spPr>
          <a:xfrm>
            <a:off x="0" y="0"/>
            <a:ext cx="300038" cy="68580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77416" y="296864"/>
            <a:ext cx="479621" cy="22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1271588" y="1787073"/>
            <a:ext cx="482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0" i="0" u="none" strike="noStrike" cap="none">
                <a:solidFill>
                  <a:srgbClr val="A6D056"/>
                </a:solidFill>
                <a:latin typeface="Inter Black"/>
                <a:ea typeface="Inter Black"/>
                <a:cs typeface="Inter Black"/>
                <a:sym typeface="Inter Black"/>
              </a:rPr>
              <a:t>_</a:t>
            </a:r>
            <a:r>
              <a:rPr lang="pt-BR" sz="3600">
                <a:solidFill>
                  <a:srgbClr val="A6D056"/>
                </a:solidFill>
                <a:latin typeface="Inter Black"/>
                <a:ea typeface="Inter Black"/>
                <a:cs typeface="Inter Black"/>
                <a:sym typeface="Inter Black"/>
              </a:rPr>
              <a:t>Data Pipeline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1606" y="4256247"/>
            <a:ext cx="546326" cy="54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1271600" y="211775"/>
            <a:ext cx="314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&gt;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2124756" y="3224025"/>
            <a:ext cx="491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666666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"/>
                <a:sym typeface="Inter"/>
              </a:rPr>
              <a:t>Pipeline = encanamento</a:t>
            </a:r>
            <a:endParaRPr sz="2400" b="0" i="0" u="none" strike="noStrike" cap="none" dirty="0">
              <a:solidFill>
                <a:srgbClr val="666666"/>
              </a:solidFill>
              <a:latin typeface="Inter Light" panose="020B0502030000000004" pitchFamily="34" charset="0"/>
              <a:ea typeface="Inter Light" panose="020B0502030000000004" pitchFamily="34" charset="0"/>
              <a:cs typeface="Inter"/>
              <a:sym typeface="Inter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2124756" y="4340864"/>
            <a:ext cx="491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666666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"/>
                <a:sym typeface="Inter"/>
              </a:rPr>
              <a:t>Data = Dados</a:t>
            </a:r>
            <a:endParaRPr sz="2400" b="0" i="0" u="none" strike="noStrike" cap="none" dirty="0">
              <a:solidFill>
                <a:srgbClr val="666666"/>
              </a:solidFill>
              <a:latin typeface="Inter Light" panose="020B0502030000000004" pitchFamily="34" charset="0"/>
              <a:ea typeface="Inter Light" panose="020B0502030000000004" pitchFamily="34" charset="0"/>
              <a:cs typeface="Roboto"/>
              <a:sym typeface="Roboto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-1600200" y="511629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9DC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-1600200" y="1208315"/>
            <a:ext cx="990600" cy="576943"/>
          </a:xfrm>
          <a:prstGeom prst="roundRect">
            <a:avLst>
              <a:gd name="adj" fmla="val 16667"/>
            </a:avLst>
          </a:prstGeom>
          <a:solidFill>
            <a:srgbClr val="4645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271600" y="3165297"/>
            <a:ext cx="631775" cy="63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137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147</Words>
  <Application>Microsoft Office PowerPoint</Application>
  <PresentationFormat>Widescreen</PresentationFormat>
  <Paragraphs>52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Calibri</vt:lpstr>
      <vt:lpstr>Inter Light</vt:lpstr>
      <vt:lpstr>Inter Black</vt:lpstr>
      <vt:lpstr>Inter Medium</vt:lpstr>
      <vt:lpstr>Arial</vt:lpstr>
      <vt:lpstr>Inter</vt:lpstr>
      <vt:lpstr>Roboto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Alysson Manso</cp:lastModifiedBy>
  <cp:revision>7</cp:revision>
  <dcterms:created xsi:type="dcterms:W3CDTF">2021-10-18T14:53:11Z</dcterms:created>
  <dcterms:modified xsi:type="dcterms:W3CDTF">2022-10-04T20:47:50Z</dcterms:modified>
</cp:coreProperties>
</file>