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63D7F56-2472-425F-AC0D-8FD0DFCAC568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C1BB126-F1A4-42DA-A1D4-DBEF44593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78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7F56-2472-425F-AC0D-8FD0DFCAC568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B126-F1A4-42DA-A1D4-DBEF44593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99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7F56-2472-425F-AC0D-8FD0DFCAC568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B126-F1A4-42DA-A1D4-DBEF44593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79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7F56-2472-425F-AC0D-8FD0DFCAC568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B126-F1A4-42DA-A1D4-DBEF44593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619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7F56-2472-425F-AC0D-8FD0DFCAC568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B126-F1A4-42DA-A1D4-DBEF44593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514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7F56-2472-425F-AC0D-8FD0DFCAC568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B126-F1A4-42DA-A1D4-DBEF44593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337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7F56-2472-425F-AC0D-8FD0DFCAC568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B126-F1A4-42DA-A1D4-DBEF44593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998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63D7F56-2472-425F-AC0D-8FD0DFCAC568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B126-F1A4-42DA-A1D4-DBEF44593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594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63D7F56-2472-425F-AC0D-8FD0DFCAC568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B126-F1A4-42DA-A1D4-DBEF44593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65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7F56-2472-425F-AC0D-8FD0DFCAC568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B126-F1A4-42DA-A1D4-DBEF44593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66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7F56-2472-425F-AC0D-8FD0DFCAC568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B126-F1A4-42DA-A1D4-DBEF44593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61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7F56-2472-425F-AC0D-8FD0DFCAC568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B126-F1A4-42DA-A1D4-DBEF44593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70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7F56-2472-425F-AC0D-8FD0DFCAC568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B126-F1A4-42DA-A1D4-DBEF44593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6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7F56-2472-425F-AC0D-8FD0DFCAC568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B126-F1A4-42DA-A1D4-DBEF44593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60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7F56-2472-425F-AC0D-8FD0DFCAC568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B126-F1A4-42DA-A1D4-DBEF44593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1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7F56-2472-425F-AC0D-8FD0DFCAC568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B126-F1A4-42DA-A1D4-DBEF44593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97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7F56-2472-425F-AC0D-8FD0DFCAC568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B126-F1A4-42DA-A1D4-DBEF44593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0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63D7F56-2472-425F-AC0D-8FD0DFCAC568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C1BB126-F1A4-42DA-A1D4-DBEF44593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47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Погодное мобильное приложение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: Щербаков Никита Владимирович</a:t>
            </a:r>
          </a:p>
          <a:p>
            <a:r>
              <a:rPr lang="ru-RU" dirty="0" smtClean="0"/>
              <a:t>Руководитель : Владимир Ушаков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8309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Погодные приложения являются программными инструментами, предназначенными для предоставления информации о погоде. Они обычно позволяют пользователям получать актуальные данные о погоде, прогнозы, уведомления о погодных условиях и другую связанную информацию.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39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- разработка мобильного приложения, позволяющего узнать текущую погоду. Задачи. </a:t>
            </a:r>
          </a:p>
          <a:p>
            <a:pPr marL="0" indent="0">
              <a:buNone/>
            </a:pPr>
            <a:r>
              <a:rPr lang="ru-RU" dirty="0" smtClean="0"/>
              <a:t>• Научится разрабатывать мобильные приложения на языке </a:t>
            </a:r>
            <a:r>
              <a:rPr lang="ru-RU" dirty="0" err="1" smtClean="0"/>
              <a:t>Java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• Научится пользоваться внешними API в мобильных приложениях. • Научиться использоваться БД </a:t>
            </a:r>
            <a:r>
              <a:rPr lang="ru-RU" dirty="0" err="1" smtClean="0"/>
              <a:t>FireBase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822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требования к приложению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Приложению должно быть мобильным. </a:t>
            </a:r>
          </a:p>
          <a:p>
            <a:r>
              <a:rPr lang="ru-RU" dirty="0" smtClean="0"/>
              <a:t>В приложении должен быть поиск погоды. </a:t>
            </a:r>
          </a:p>
          <a:p>
            <a:r>
              <a:rPr lang="ru-RU" dirty="0" smtClean="0"/>
              <a:t>Должна использоваться БД.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37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реализации дизайна приложения был выбран:</a:t>
            </a:r>
          </a:p>
          <a:p>
            <a:r>
              <a:rPr lang="ru-RU" dirty="0" smtClean="0"/>
              <a:t> ЯП </a:t>
            </a:r>
            <a:r>
              <a:rPr lang="ru-RU" dirty="0" err="1" smtClean="0"/>
              <a:t>Java</a:t>
            </a:r>
            <a:r>
              <a:rPr lang="ru-RU" dirty="0" smtClean="0"/>
              <a:t> </a:t>
            </a:r>
          </a:p>
          <a:p>
            <a:r>
              <a:rPr lang="ru-RU" dirty="0" smtClean="0"/>
              <a:t> БД </a:t>
            </a:r>
            <a:r>
              <a:rPr lang="ru-RU" dirty="0" err="1" smtClean="0"/>
              <a:t>FireBase</a:t>
            </a:r>
            <a:r>
              <a:rPr lang="ru-RU" dirty="0" smtClean="0"/>
              <a:t> </a:t>
            </a:r>
          </a:p>
          <a:p>
            <a:r>
              <a:rPr lang="ru-RU" dirty="0" smtClean="0"/>
              <a:t> https://www.weatherapi.com/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75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122" y="2603500"/>
            <a:ext cx="160606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6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Было создано мобильное приложение, которое позволяет получить данные о погоде в городе в текущий момент, а также которое записывает в базу данных историю поиска городов.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46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Погодное мобильное приложение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Выполнил : Щербаков Никита Владимирович</a:t>
            </a:r>
          </a:p>
          <a:p>
            <a:pPr marL="0" indent="0">
              <a:buNone/>
            </a:pPr>
            <a:r>
              <a:rPr lang="ru-RU" dirty="0" smtClean="0"/>
              <a:t>Руководитель : Владимир Ушаков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5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170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Совет директоров</vt:lpstr>
      <vt:lpstr>Погодное мобильное приложение</vt:lpstr>
      <vt:lpstr>Анализ предметной области</vt:lpstr>
      <vt:lpstr>Постановка задачи</vt:lpstr>
      <vt:lpstr>Основные требования к приложению </vt:lpstr>
      <vt:lpstr>Средства реализации</vt:lpstr>
      <vt:lpstr>Окно приложения</vt:lpstr>
      <vt:lpstr>Заключение</vt:lpstr>
      <vt:lpstr>Погодное мобильное приложение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Погодное мобильное приложение</dc:title>
  <dc:creator>Никита</dc:creator>
  <cp:lastModifiedBy>Никита</cp:lastModifiedBy>
  <cp:revision>2</cp:revision>
  <dcterms:created xsi:type="dcterms:W3CDTF">2023-10-14T08:05:47Z</dcterms:created>
  <dcterms:modified xsi:type="dcterms:W3CDTF">2023-10-14T08:16:26Z</dcterms:modified>
</cp:coreProperties>
</file>