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hduIt0zLo0I+lM7crauZKOP+S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447946c7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447946c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536081" y="2517733"/>
            <a:ext cx="428685" cy="52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-612913" y="-50450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Trebuchet MS"/>
              <a:buNone/>
            </a:pPr>
            <a:r>
              <a:rPr b="1" lang="ru-RU" sz="8000"/>
              <a:t>Танчики!</a:t>
            </a:r>
            <a:endParaRPr b="1" sz="80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5265320" y="4143510"/>
            <a:ext cx="4822898" cy="119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500"/>
              <a:t>Подготовили: Кирилл Кривов и Иван Пыленков</a:t>
            </a:r>
            <a:endParaRPr sz="2500"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673" y="4674303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607528" y="4028162"/>
            <a:ext cx="285790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083673" y="1446208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607529" y="3257070"/>
            <a:ext cx="285790" cy="28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330" y="513019"/>
            <a:ext cx="88988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Идея проекта: игра для одного или двух игроков, в которой можно управлять забавными танчиками и играть против ботов или своего друга.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010478" y="4646400"/>
            <a:ext cx="87596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решения каких задач создан мой проект: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Мы считаем, что наш проект подходит для отдыха, потому что является игровым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47946c76_0_11"/>
          <p:cNvSpPr txBox="1"/>
          <p:nvPr>
            <p:ph idx="1" type="body"/>
          </p:nvPr>
        </p:nvSpPr>
        <p:spPr>
          <a:xfrm>
            <a:off x="658275" y="369905"/>
            <a:ext cx="8596800" cy="55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/>
              <a:t>Реализация: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Класс Tile отвечает за текстуры карты и их добавления в группы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Класс Player отвечает за объект игрока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Класс RebBot отвечает за объект красных ботов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Класс BlueBot отвечает за объект синих ботов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highlight>
                  <a:schemeClr val="lt1"/>
                </a:highlight>
              </a:rPr>
              <a:t>Класс Shell отвечает за реализацию пуль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950850" y="812502"/>
            <a:ext cx="91275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Заключение: Мы провели немаленькую работу, однако в наш проект можно добавить некоторые функции, например, изометрическую карту, хранение карт в формате tmx, побольше графики и возможностей интерфейса, таких как магазин, скины на танчики. Также можно было бы увеличить число уровней.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2023-01-16T14:23:09Z</dcterms:created>
  <dc:creator>Лицей Академии Яндекса</dc:creator>
</cp:coreProperties>
</file>