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98DB-DAFB-4E76-B2F9-A27FC949F66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E5D9-6497-47EE-B370-A66CFC01226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98DB-DAFB-4E76-B2F9-A27FC949F66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E5D9-6497-47EE-B370-A66CFC0122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98DB-DAFB-4E76-B2F9-A27FC949F66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E5D9-6497-47EE-B370-A66CFC0122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98DB-DAFB-4E76-B2F9-A27FC949F66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E5D9-6497-47EE-B370-A66CFC0122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98DB-DAFB-4E76-B2F9-A27FC949F66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E5D9-6497-47EE-B370-A66CFC01226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98DB-DAFB-4E76-B2F9-A27FC949F66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E5D9-6497-47EE-B370-A66CFC0122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98DB-DAFB-4E76-B2F9-A27FC949F66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E5D9-6497-47EE-B370-A66CFC0122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98DB-DAFB-4E76-B2F9-A27FC949F66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E5D9-6497-47EE-B370-A66CFC0122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98DB-DAFB-4E76-B2F9-A27FC949F66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E5D9-6497-47EE-B370-A66CFC0122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98DB-DAFB-4E76-B2F9-A27FC949F66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E5D9-6497-47EE-B370-A66CFC0122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98DB-DAFB-4E76-B2F9-A27FC949F66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482E5D9-6497-47EE-B370-A66CFC01226E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BE98DB-DAFB-4E76-B2F9-A27FC949F66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82E5D9-6497-47EE-B370-A66CFC01226E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To-Do-List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3286124"/>
            <a:ext cx="6400800" cy="1752600"/>
          </a:xfrm>
        </p:spPr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smtClean="0"/>
              <a:t>WEB-</a:t>
            </a:r>
            <a:r>
              <a:rPr lang="ru-RU" dirty="0" smtClean="0"/>
              <a:t>разработке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58016" y="5429264"/>
            <a:ext cx="2083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Подготовили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dirty="0" smtClean="0"/>
              <a:t>Максюков Тимур и</a:t>
            </a:r>
            <a:br>
              <a:rPr lang="ru-RU" dirty="0" smtClean="0"/>
            </a:br>
            <a:r>
              <a:rPr lang="ru-RU" dirty="0" smtClean="0"/>
              <a:t>Кривов Кирилл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Тема проекта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Web-</a:t>
            </a:r>
            <a:r>
              <a:rPr lang="ru-RU" dirty="0" smtClean="0"/>
              <a:t>приложение </a:t>
            </a:r>
            <a:r>
              <a:rPr lang="en-US" dirty="0" smtClean="0"/>
              <a:t>To-Do-List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Цель проекта</a:t>
            </a:r>
            <a:r>
              <a:rPr lang="en-US" dirty="0" smtClean="0"/>
              <a:t>: </a:t>
            </a:r>
            <a:r>
              <a:rPr lang="ru-RU" dirty="0" smtClean="0"/>
              <a:t>Настраиваемый список дел и задач</a:t>
            </a:r>
          </a:p>
          <a:p>
            <a:endParaRPr lang="en-US" dirty="0" smtClean="0"/>
          </a:p>
          <a:p>
            <a:r>
              <a:rPr lang="ru-RU" dirty="0" smtClean="0"/>
              <a:t>Актуальность</a:t>
            </a:r>
            <a:r>
              <a:rPr lang="en-US" dirty="0" smtClean="0"/>
              <a:t>: </a:t>
            </a:r>
            <a:r>
              <a:rPr lang="ru-RU" dirty="0" smtClean="0"/>
              <a:t>В современном мире все большую роль играет </a:t>
            </a:r>
            <a:r>
              <a:rPr lang="ru-RU" dirty="0" err="1" smtClean="0"/>
              <a:t>тайм-менеджемент</a:t>
            </a:r>
            <a:r>
              <a:rPr lang="ru-RU" dirty="0" smtClean="0"/>
              <a:t> и четкое структурирование задач для выполнения, исходя из этого наш проект нацелен на решение подобных нужд.</a:t>
            </a:r>
            <a:endParaRPr lang="ru-RU" dirty="0"/>
          </a:p>
        </p:txBody>
      </p:sp>
      <p:pic>
        <p:nvPicPr>
          <p:cNvPr id="4" name="Рисунок 3" descr="chelic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5429240"/>
            <a:ext cx="1428760" cy="142876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 проект написан на языке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с использованием </a:t>
            </a:r>
            <a:r>
              <a:rPr lang="en-US" dirty="0" smtClean="0"/>
              <a:t>html </a:t>
            </a:r>
            <a:r>
              <a:rPr lang="ru-RU" dirty="0" smtClean="0"/>
              <a:t>форм и интеграцией с базой данных, а так же с применением разнообразных библиотек</a:t>
            </a:r>
          </a:p>
          <a:p>
            <a:r>
              <a:rPr lang="ru-RU" dirty="0" smtClean="0"/>
              <a:t>Структурно весь проект можно поделить на две части</a:t>
            </a:r>
            <a:r>
              <a:rPr lang="en-US" dirty="0" smtClean="0"/>
              <a:t>:</a:t>
            </a:r>
            <a:r>
              <a:rPr lang="ru-RU" dirty="0" smtClean="0"/>
              <a:t> сам сайт и </a:t>
            </a:r>
            <a:r>
              <a:rPr lang="en-US" dirty="0" smtClean="0"/>
              <a:t>TG-</a:t>
            </a:r>
            <a:r>
              <a:rPr lang="ru-RU" dirty="0" smtClean="0"/>
              <a:t>бот</a:t>
            </a:r>
          </a:p>
          <a:p>
            <a:endParaRPr lang="ru-RU" dirty="0"/>
          </a:p>
        </p:txBody>
      </p:sp>
      <p:pic>
        <p:nvPicPr>
          <p:cNvPr id="4" name="Рисунок 3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4045129"/>
            <a:ext cx="4500594" cy="281287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для доработки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нас так же есть идеи для доработки проекта, например можно добавить возможность делиться своими задачами с другими пользователями, или добавить вкладку визуального отображения выполненных и не выполненных задач с помощью графиков</a:t>
            </a:r>
            <a:endParaRPr lang="ru-RU" dirty="0"/>
          </a:p>
        </p:txBody>
      </p:sp>
      <p:sp>
        <p:nvSpPr>
          <p:cNvPr id="14338" name="AutoShape 2" descr="https://webmg.ru/wp-content/uploads/2022/05/219-20220510_172904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avatars.mds.yandex.net/i?id=7be410320ca2ef07055273c615c68c79dd5b262b-8497167-images-thumbs&amp;n=1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 descr="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4214818"/>
            <a:ext cx="5615952" cy="2310843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ru-RU" dirty="0" smtClean="0"/>
              <a:t>Наш </a:t>
            </a:r>
            <a:r>
              <a:rPr lang="en-US" dirty="0" smtClean="0"/>
              <a:t>TG-</a:t>
            </a:r>
            <a:r>
              <a:rPr lang="ru-RU" dirty="0" smtClean="0"/>
              <a:t>бот</a:t>
            </a:r>
            <a:endParaRPr lang="ru-RU" dirty="0"/>
          </a:p>
        </p:txBody>
      </p:sp>
      <p:pic>
        <p:nvPicPr>
          <p:cNvPr id="4" name="Содержимое 3" descr="q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785926"/>
            <a:ext cx="4500594" cy="48467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</TotalTime>
  <Words>129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Поток</vt:lpstr>
      <vt:lpstr>To-Do-List</vt:lpstr>
      <vt:lpstr>Введение</vt:lpstr>
      <vt:lpstr>Реализация</vt:lpstr>
      <vt:lpstr>Идеи для доработки</vt:lpstr>
      <vt:lpstr>Наш TG-бот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6</cp:revision>
  <dcterms:created xsi:type="dcterms:W3CDTF">2023-04-27T10:20:48Z</dcterms:created>
  <dcterms:modified xsi:type="dcterms:W3CDTF">2023-04-27T11:24:11Z</dcterms:modified>
</cp:coreProperties>
</file>