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2"/>
  </p:notesMasterIdLst>
  <p:sldIdLst>
    <p:sldId id="272" r:id="rId5"/>
    <p:sldId id="261" r:id="rId6"/>
    <p:sldId id="287" r:id="rId7"/>
    <p:sldId id="288" r:id="rId8"/>
    <p:sldId id="289" r:id="rId9"/>
    <p:sldId id="290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/>
    <p:restoredTop sz="94721"/>
  </p:normalViewPr>
  <p:slideViewPr>
    <p:cSldViewPr snapToGrid="0" snapToObjects="1">
      <p:cViewPr>
        <p:scale>
          <a:sx n="100" d="100"/>
          <a:sy n="100" d="100"/>
        </p:scale>
        <p:origin x="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4000" dirty="0"/>
              <a:t>A HIÁNYZÓ LÁNCSZEM MEGTALÁLÁSA FOOTBALL MANAGER SEGÍTSÉGÉVEL</a:t>
            </a:r>
            <a:br>
              <a:rPr lang="hu-HU" sz="4000" dirty="0"/>
            </a:br>
            <a:br>
              <a:rPr lang="hu-HU" sz="4000" dirty="0"/>
            </a:br>
            <a:r>
              <a:rPr lang="hu-HU" sz="2400" dirty="0"/>
              <a:t>Munkácsi Zoltán</a:t>
            </a:r>
            <a:br>
              <a:rPr lang="hu-HU" sz="2400" dirty="0"/>
            </a:br>
            <a:r>
              <a:rPr lang="hu-HU" sz="2400" dirty="0"/>
              <a:t>Konzulens: Légrádi Gábor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2754775" y="671331"/>
            <a:ext cx="723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Probléma felvázolása, üzleti igény kifejtése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984CA59-59D3-45EF-891E-207688B1DFCB}"/>
              </a:ext>
            </a:extLst>
          </p:cNvPr>
          <p:cNvSpPr txBox="1"/>
          <p:nvPr/>
        </p:nvSpPr>
        <p:spPr>
          <a:xfrm>
            <a:off x="487222" y="2487591"/>
            <a:ext cx="10657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AI és ML használatának elterjedése a sportban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Focicsapatok lehetősége a korszerű módszerek használatára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Játékosok értékelése, összehasonlíthatósága számított mutatók alapján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Football</a:t>
            </a: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2754775" y="671331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Általam megvalósítandó rendszer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984CA59-59D3-45EF-891E-207688B1DFCB}"/>
              </a:ext>
            </a:extLst>
          </p:cNvPr>
          <p:cNvSpPr txBox="1"/>
          <p:nvPr/>
        </p:nvSpPr>
        <p:spPr>
          <a:xfrm>
            <a:off x="232478" y="1697016"/>
            <a:ext cx="106570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Funkciók: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Játékosok adatainak, pontjainak listázása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Szűrő és rendezési lehetőségek a megjelenített mezők alapján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Részletes keresési lehetőség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 mezők láthatóságának be/kikapcsolása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Csapatok listázása</a:t>
            </a:r>
          </a:p>
          <a:p>
            <a:pPr marL="22860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Részletes keresési lehetőség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Játékos ajánlás gépi tanulás segítségével</a:t>
            </a:r>
          </a:p>
          <a:p>
            <a:pPr marL="22860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 felhasználó által kiválasztott játékoshoz hasonló profilú játékosok</a:t>
            </a:r>
          </a:p>
          <a:p>
            <a:pPr marL="22860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 felhasználó által megadott poszton alulértékelt játékosok keresése</a:t>
            </a:r>
            <a:b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9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4415486" y="671331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Megvalósítás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984CA59-59D3-45EF-891E-207688B1DFCB}"/>
              </a:ext>
            </a:extLst>
          </p:cNvPr>
          <p:cNvSpPr txBox="1"/>
          <p:nvPr/>
        </p:nvSpPr>
        <p:spPr>
          <a:xfrm>
            <a:off x="232478" y="1697016"/>
            <a:ext cx="106570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Adatbázis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Adatmodell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Adattisztítás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Kulcsok, indexek</a:t>
            </a:r>
          </a:p>
          <a:p>
            <a:pPr lvl="1"/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Webalkalmazás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Felület kialakítása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Adatok megszerzése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Funkciók felépítése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SQL lekérések összeállítása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Gépi tanuló algoritmusok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Adatok megszerzése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Modellek választása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Bahnschrift Light" panose="020B0502040204020203" pitchFamily="34" charset="0"/>
              </a:rPr>
              <a:t>Felmerülő problémák</a:t>
            </a:r>
          </a:p>
        </p:txBody>
      </p:sp>
    </p:spTree>
    <p:extLst>
      <p:ext uri="{BB962C8B-B14F-4D97-AF65-F5344CB8AC3E}">
        <p14:creationId xmlns:p14="http://schemas.microsoft.com/office/powerpoint/2010/main" val="10051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3108643" y="585606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Aktuális állapot, hátralévő feladatok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1E6FCAE-73E6-48E1-88C6-2A71DC5EC189}"/>
              </a:ext>
            </a:extLst>
          </p:cNvPr>
          <p:cNvSpPr txBox="1"/>
          <p:nvPr/>
        </p:nvSpPr>
        <p:spPr>
          <a:xfrm>
            <a:off x="876300" y="1933575"/>
            <a:ext cx="5610225" cy="33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Adatbázis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Webalkalmazás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ML modellek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Dokumentáció, tesztelés</a:t>
            </a:r>
          </a:p>
        </p:txBody>
      </p:sp>
    </p:spTree>
    <p:extLst>
      <p:ext uri="{BB962C8B-B14F-4D97-AF65-F5344CB8AC3E}">
        <p14:creationId xmlns:p14="http://schemas.microsoft.com/office/powerpoint/2010/main" val="37475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3108643" y="585606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Továbbfejlesztési lehetőségek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1E6FCAE-73E6-48E1-88C6-2A71DC5EC189}"/>
              </a:ext>
            </a:extLst>
          </p:cNvPr>
          <p:cNvSpPr txBox="1"/>
          <p:nvPr/>
        </p:nvSpPr>
        <p:spPr>
          <a:xfrm>
            <a:off x="876300" y="1933575"/>
            <a:ext cx="11029950" cy="33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 Több ML funkció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Design fejlesztése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A lekérdezések táblázatos formába történő exportálás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Adat-</a:t>
            </a:r>
            <a:r>
              <a:rPr lang="hu-HU" sz="28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historizáció</a:t>
            </a:r>
            <a:r>
              <a:rPr lang="hu-HU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 megvalósítása</a:t>
            </a:r>
          </a:p>
        </p:txBody>
      </p:sp>
    </p:spTree>
    <p:extLst>
      <p:ext uri="{BB962C8B-B14F-4D97-AF65-F5344CB8AC3E}">
        <p14:creationId xmlns:p14="http://schemas.microsoft.com/office/powerpoint/2010/main" val="155772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159</Words>
  <Application>Microsoft Office PowerPoint</Application>
  <PresentationFormat>Szélesvásznú</PresentationFormat>
  <Paragraphs>46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4</vt:i4>
      </vt:variant>
      <vt:variant>
        <vt:lpstr>Diacímek</vt:lpstr>
      </vt:variant>
      <vt:variant>
        <vt:i4>7</vt:i4>
      </vt:variant>
    </vt:vector>
  </HeadingPairs>
  <TitlesOfParts>
    <vt:vector size="17" baseType="lpstr">
      <vt:lpstr>Arial</vt:lpstr>
      <vt:lpstr>Bahnschrift</vt:lpstr>
      <vt:lpstr>Bahnschrift Light</vt:lpstr>
      <vt:lpstr>Calibri</vt:lpstr>
      <vt:lpstr>Open Sans</vt:lpstr>
      <vt:lpstr>Open Sans Light</vt:lpstr>
      <vt:lpstr>2_Office Theme</vt:lpstr>
      <vt:lpstr>3_Office Theme</vt:lpstr>
      <vt:lpstr>4_Office Theme</vt:lpstr>
      <vt:lpstr>5_Office Theme</vt:lpstr>
      <vt:lpstr>A HIÁNYZÓ LÁNCSZEM MEGTALÁLÁSA FOOTBALL MANAGER SEGÍTSÉGÉVEL  Munkácsi Zoltán Konzulens: Légrádi Gábor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Munkácsi Zoltán</cp:lastModifiedBy>
  <cp:revision>102</cp:revision>
  <cp:lastPrinted>2019-02-21T16:25:53Z</cp:lastPrinted>
  <dcterms:created xsi:type="dcterms:W3CDTF">2019-01-21T14:36:44Z</dcterms:created>
  <dcterms:modified xsi:type="dcterms:W3CDTF">2022-04-26T08:32:25Z</dcterms:modified>
</cp:coreProperties>
</file>