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3"/>
  </p:notesMasterIdLst>
  <p:sldIdLst>
    <p:sldId id="272" r:id="rId5"/>
    <p:sldId id="261" r:id="rId6"/>
    <p:sldId id="287" r:id="rId7"/>
    <p:sldId id="291" r:id="rId8"/>
    <p:sldId id="288" r:id="rId9"/>
    <p:sldId id="289" r:id="rId10"/>
    <p:sldId id="290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/>
    <p:restoredTop sz="94721"/>
  </p:normalViewPr>
  <p:slideViewPr>
    <p:cSldViewPr snapToGrid="0" snapToObjects="1">
      <p:cViewPr varScale="1">
        <p:scale>
          <a:sx n="83" d="100"/>
          <a:sy n="83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4000" dirty="0"/>
              <a:t>A HIÁNYZÓ LÁNCSZEM MEGTALÁLÁSA FOOTBALL MANAGER SEGÍTSÉGÉVEL</a:t>
            </a:r>
            <a:br>
              <a:rPr lang="hu-HU" sz="4000" dirty="0"/>
            </a:br>
            <a:br>
              <a:rPr lang="hu-HU" sz="4000" dirty="0"/>
            </a:br>
            <a:r>
              <a:rPr lang="hu-HU" sz="2400" dirty="0"/>
              <a:t>Munkácsi Zoltán</a:t>
            </a:r>
            <a:br>
              <a:rPr lang="hu-HU" sz="2400" dirty="0"/>
            </a:br>
            <a:r>
              <a:rPr lang="hu-HU" sz="2400" dirty="0"/>
              <a:t>Konzulens: Légrádi Gábor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2754775" y="671331"/>
            <a:ext cx="723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Probléma felvázolása, üzleti igény kifejtése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984CA59-59D3-45EF-891E-207688B1DFCB}"/>
              </a:ext>
            </a:extLst>
          </p:cNvPr>
          <p:cNvSpPr txBox="1"/>
          <p:nvPr/>
        </p:nvSpPr>
        <p:spPr>
          <a:xfrm>
            <a:off x="487222" y="2487591"/>
            <a:ext cx="10369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Adatalapú döntéstámogatás megjelenése a futballban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Játékosok értékelése, összehasonlítása számított mutatók alapján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Football</a:t>
            </a: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Szakdolgozat célja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3615587" y="532434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>
                <a:solidFill>
                  <a:schemeClr val="bg1"/>
                </a:solidFill>
                <a:latin typeface="Bahnschrift" panose="020B0502040204020203" pitchFamily="34" charset="0"/>
              </a:rPr>
              <a:t>M</a:t>
            </a:r>
            <a:r>
              <a:rPr lang="hu-HU" sz="2800" b="0" i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egvalósított rendszer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984CA59-59D3-45EF-891E-207688B1DFCB}"/>
              </a:ext>
            </a:extLst>
          </p:cNvPr>
          <p:cNvSpPr txBox="1"/>
          <p:nvPr/>
        </p:nvSpPr>
        <p:spPr>
          <a:xfrm>
            <a:off x="232478" y="1697016"/>
            <a:ext cx="1065702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Funkciók: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Játékosok adatainak, pontjainak megjelenítése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Szűrő és rendezési lehetőségek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A mezők láthatóságának be/kikapcsolása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Csapatok megjelenítése</a:t>
            </a:r>
          </a:p>
          <a:p>
            <a:pPr marL="22860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Szűrő lehetőségek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Játékos ajánlás, gépi tanulás segítségével</a:t>
            </a:r>
          </a:p>
          <a:p>
            <a:pPr marL="22860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A felhasználó által kiválasztott játékoshoz hasonló stílusú játékosok keresése</a:t>
            </a:r>
          </a:p>
          <a:p>
            <a:pPr marL="22860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  <a:t>A felhasználó által megadott poszton alulértékelt játékosok keresése</a:t>
            </a:r>
            <a:br>
              <a:rPr lang="hu-HU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endParaRPr lang="hu-HU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endParaRPr lang="hu-HU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2400">
                <a:solidFill>
                  <a:schemeClr val="bg1"/>
                </a:solidFill>
                <a:latin typeface="Bahnschrift Light" panose="020B0502040204020203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9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19A0C90F-832E-FCE5-E965-FC35E8B9E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AB13FB-1F3F-489C-5A9E-49F1F3328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0DF262-6573-60D9-C68B-FF8B578C5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F745CDA-647A-87FD-F9A0-0E30D93966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655E318-F12B-B511-32F9-136E99E40B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B7AB8BA4-1489-AC41-A431-4F1B0C25D6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9835CB4B-C7D2-5E0D-1D4C-33A9BBD3B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04F0B78-1FC7-022C-85A0-CE8E82D1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132"/>
            <a:ext cx="12192000" cy="54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4916831" y="55558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Rendszerterv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8BD4A7-7315-2047-C5B7-D1263C7D6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90" y="1676946"/>
            <a:ext cx="5061995" cy="350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FEDB38DF-D42C-7AA5-B4C2-B9516253CCEA}"/>
              </a:ext>
            </a:extLst>
          </p:cNvPr>
          <p:cNvSpPr txBox="1"/>
          <p:nvPr/>
        </p:nvSpPr>
        <p:spPr>
          <a:xfrm>
            <a:off x="142754" y="2210359"/>
            <a:ext cx="6327494" cy="112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Részegységek feladata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Közöttük lévő kommunikáció bemutatása</a:t>
            </a:r>
          </a:p>
        </p:txBody>
      </p:sp>
    </p:spTree>
    <p:extLst>
      <p:ext uri="{BB962C8B-B14F-4D97-AF65-F5344CB8AC3E}">
        <p14:creationId xmlns:p14="http://schemas.microsoft.com/office/powerpoint/2010/main" val="10051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2542977" y="615628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Elért eredmények és Felhasználási lehetőségek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1E6FCAE-73E6-48E1-88C6-2A71DC5EC189}"/>
              </a:ext>
            </a:extLst>
          </p:cNvPr>
          <p:cNvSpPr txBox="1"/>
          <p:nvPr/>
        </p:nvSpPr>
        <p:spPr>
          <a:xfrm>
            <a:off x="485775" y="2408135"/>
            <a:ext cx="10834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 feladatban kitűzött célok megvalósultak és egy plusz funkció is implementálásra került</a:t>
            </a:r>
          </a:p>
          <a:p>
            <a:endParaRPr lang="hu-HU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 rendszer használható megoldást kínál a felvázolt problémára: </a:t>
            </a:r>
            <a:b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	A futballban dolgozó játékosmegfigyelők számára 	lecsökkenti a 	szóba jöhető játékosok számát</a:t>
            </a:r>
          </a:p>
        </p:txBody>
      </p:sp>
    </p:spTree>
    <p:extLst>
      <p:ext uri="{BB962C8B-B14F-4D97-AF65-F5344CB8AC3E}">
        <p14:creationId xmlns:p14="http://schemas.microsoft.com/office/powerpoint/2010/main" val="374758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215BF80-8C55-47C8-A0A9-72836FFCB16E}"/>
              </a:ext>
            </a:extLst>
          </p:cNvPr>
          <p:cNvSpPr txBox="1"/>
          <p:nvPr/>
        </p:nvSpPr>
        <p:spPr>
          <a:xfrm>
            <a:off x="3108643" y="585606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Továbbfejlesztési lehetőségek</a:t>
            </a:r>
            <a:endParaRPr lang="hu-H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1E6FCAE-73E6-48E1-88C6-2A71DC5EC189}"/>
              </a:ext>
            </a:extLst>
          </p:cNvPr>
          <p:cNvSpPr txBox="1"/>
          <p:nvPr/>
        </p:nvSpPr>
        <p:spPr>
          <a:xfrm>
            <a:off x="876300" y="2335463"/>
            <a:ext cx="11029950" cy="218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 Több gépi tanulással támogatott funkció implementálása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 lekérdezések táblázatos formába történő exportálás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Játékosok fejlődésének elemzése BI riportok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155772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161</Words>
  <Application>Microsoft Office PowerPoint</Application>
  <PresentationFormat>Szélesvásznú</PresentationFormat>
  <Paragraphs>30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4</vt:i4>
      </vt:variant>
      <vt:variant>
        <vt:lpstr>Diacímek</vt:lpstr>
      </vt:variant>
      <vt:variant>
        <vt:i4>8</vt:i4>
      </vt:variant>
    </vt:vector>
  </HeadingPairs>
  <TitlesOfParts>
    <vt:vector size="18" baseType="lpstr">
      <vt:lpstr>Arial</vt:lpstr>
      <vt:lpstr>Bahnschrift</vt:lpstr>
      <vt:lpstr>Bahnschrift Light</vt:lpstr>
      <vt:lpstr>Calibri</vt:lpstr>
      <vt:lpstr>Open Sans</vt:lpstr>
      <vt:lpstr>Open Sans Light</vt:lpstr>
      <vt:lpstr>2_Office Theme</vt:lpstr>
      <vt:lpstr>3_Office Theme</vt:lpstr>
      <vt:lpstr>4_Office Theme</vt:lpstr>
      <vt:lpstr>5_Office Theme</vt:lpstr>
      <vt:lpstr>A HIÁNYZÓ LÁNCSZEM MEGTALÁLÁSA FOOTBALL MANAGER SEGÍTSÉGÉVEL  Munkácsi Zoltán Konzulens: Légrádi Gábor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Munkácsi Zoltán</cp:lastModifiedBy>
  <cp:revision>132</cp:revision>
  <cp:lastPrinted>2019-02-21T16:25:53Z</cp:lastPrinted>
  <dcterms:created xsi:type="dcterms:W3CDTF">2019-01-21T14:36:44Z</dcterms:created>
  <dcterms:modified xsi:type="dcterms:W3CDTF">2022-05-14T20:20:32Z</dcterms:modified>
</cp:coreProperties>
</file>