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2" autoAdjust="0"/>
    <p:restoredTop sz="94249" autoAdjust="0"/>
  </p:normalViewPr>
  <p:slideViewPr>
    <p:cSldViewPr snapToGrid="0">
      <p:cViewPr varScale="1">
        <p:scale>
          <a:sx n="62" d="100"/>
          <a:sy n="62" d="100"/>
        </p:scale>
        <p:origin x="12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7201"/>
            <a:ext cx="9144000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584"/>
            <a:ext cx="9144000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3" indent="0" algn="ctr">
              <a:buNone/>
              <a:defRPr sz="2000"/>
            </a:lvl2pPr>
            <a:lvl3pPr marL="914406" indent="0" algn="ctr">
              <a:buNone/>
              <a:defRPr sz="1800"/>
            </a:lvl3pPr>
            <a:lvl4pPr marL="1371609" indent="0" algn="ctr">
              <a:buNone/>
              <a:defRPr sz="1600"/>
            </a:lvl4pPr>
            <a:lvl5pPr marL="1828812" indent="0" algn="ctr">
              <a:buNone/>
              <a:defRPr sz="1600"/>
            </a:lvl5pPr>
            <a:lvl6pPr marL="2286015" indent="0" algn="ctr">
              <a:buNone/>
              <a:defRPr sz="1600"/>
            </a:lvl6pPr>
            <a:lvl7pPr marL="2743218" indent="0" algn="ctr">
              <a:buNone/>
              <a:defRPr sz="1600"/>
            </a:lvl7pPr>
            <a:lvl8pPr marL="3200421" indent="0" algn="ctr">
              <a:buNone/>
              <a:defRPr sz="1600"/>
            </a:lvl8pPr>
            <a:lvl9pPr marL="3657624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2A7A-353B-458B-BD8C-22668E6BAA7B}" type="datetimeFigureOut">
              <a:rPr lang="pt-BR" smtClean="0"/>
              <a:t>15/02/2021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105C-8552-43A3-B698-9A3BA45735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788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2A7A-353B-458B-BD8C-22668E6BAA7B}" type="datetimeFigureOut">
              <a:rPr lang="pt-BR" smtClean="0"/>
              <a:t>15/02/2021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105C-8552-43A3-B698-9A3BA45735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273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2487"/>
            <a:ext cx="2628900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402487"/>
            <a:ext cx="7734300" cy="6406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2A7A-353B-458B-BD8C-22668E6BAA7B}" type="datetimeFigureOut">
              <a:rPr lang="pt-BR" smtClean="0"/>
              <a:t>15/02/2021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105C-8552-43A3-B698-9A3BA45735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340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2A7A-353B-458B-BD8C-22668E6BAA7B}" type="datetimeFigureOut">
              <a:rPr lang="pt-BR" smtClean="0"/>
              <a:t>15/02/2021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105C-8552-43A3-B698-9A3BA45735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473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4670"/>
            <a:ext cx="10515600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59034"/>
            <a:ext cx="10515600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2A7A-353B-458B-BD8C-22668E6BAA7B}" type="datetimeFigureOut">
              <a:rPr lang="pt-BR" smtClean="0"/>
              <a:t>15/02/2021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105C-8552-43A3-B698-9A3BA45735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381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414"/>
            <a:ext cx="5181600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2414"/>
            <a:ext cx="5181600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2A7A-353B-458B-BD8C-22668E6BAA7B}" type="datetimeFigureOut">
              <a:rPr lang="pt-BR" smtClean="0"/>
              <a:t>15/02/2021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105C-8552-43A3-B698-9A3BA45735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659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2483"/>
            <a:ext cx="10515600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853171"/>
            <a:ext cx="5157787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761381"/>
            <a:ext cx="5157787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3171"/>
            <a:ext cx="5183188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1381"/>
            <a:ext cx="5183188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2A7A-353B-458B-BD8C-22668E6BAA7B}" type="datetimeFigureOut">
              <a:rPr lang="pt-BR" smtClean="0"/>
              <a:t>15/02/2021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105C-8552-43A3-B698-9A3BA45735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805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2A7A-353B-458B-BD8C-22668E6BAA7B}" type="datetimeFigureOut">
              <a:rPr lang="pt-BR" smtClean="0"/>
              <a:t>15/02/2021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105C-8552-43A3-B698-9A3BA45735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335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2A7A-353B-458B-BD8C-22668E6BAA7B}" type="datetimeFigureOut">
              <a:rPr lang="pt-BR" smtClean="0"/>
              <a:t>15/02/2021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105C-8552-43A3-B698-9A3BA45735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102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88458"/>
            <a:ext cx="6172200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3" indent="0">
              <a:buNone/>
              <a:defRPr sz="1400"/>
            </a:lvl2pPr>
            <a:lvl3pPr marL="914406" indent="0">
              <a:buNone/>
              <a:defRPr sz="1200"/>
            </a:lvl3pPr>
            <a:lvl4pPr marL="1371609" indent="0">
              <a:buNone/>
              <a:defRPr sz="1000"/>
            </a:lvl4pPr>
            <a:lvl5pPr marL="1828812" indent="0">
              <a:buNone/>
              <a:defRPr sz="1000"/>
            </a:lvl5pPr>
            <a:lvl6pPr marL="2286015" indent="0">
              <a:buNone/>
              <a:defRPr sz="1000"/>
            </a:lvl6pPr>
            <a:lvl7pPr marL="2743218" indent="0">
              <a:buNone/>
              <a:defRPr sz="1000"/>
            </a:lvl7pPr>
            <a:lvl8pPr marL="3200421" indent="0">
              <a:buNone/>
              <a:defRPr sz="1000"/>
            </a:lvl8pPr>
            <a:lvl9pPr marL="3657624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2A7A-353B-458B-BD8C-22668E6BAA7B}" type="datetimeFigureOut">
              <a:rPr lang="pt-BR" smtClean="0"/>
              <a:t>15/02/2021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105C-8552-43A3-B698-9A3BA45735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353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88458"/>
            <a:ext cx="6172200" cy="53722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3" indent="0">
              <a:buNone/>
              <a:defRPr sz="2800"/>
            </a:lvl2pPr>
            <a:lvl3pPr marL="914406" indent="0">
              <a:buNone/>
              <a:defRPr sz="2400"/>
            </a:lvl3pPr>
            <a:lvl4pPr marL="1371609" indent="0">
              <a:buNone/>
              <a:defRPr sz="2000"/>
            </a:lvl4pPr>
            <a:lvl5pPr marL="1828812" indent="0">
              <a:buNone/>
              <a:defRPr sz="2000"/>
            </a:lvl5pPr>
            <a:lvl6pPr marL="2286015" indent="0">
              <a:buNone/>
              <a:defRPr sz="2000"/>
            </a:lvl6pPr>
            <a:lvl7pPr marL="2743218" indent="0">
              <a:buNone/>
              <a:defRPr sz="2000"/>
            </a:lvl7pPr>
            <a:lvl8pPr marL="3200421" indent="0">
              <a:buNone/>
              <a:defRPr sz="2000"/>
            </a:lvl8pPr>
            <a:lvl9pPr marL="3657624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3" indent="0">
              <a:buNone/>
              <a:defRPr sz="1400"/>
            </a:lvl2pPr>
            <a:lvl3pPr marL="914406" indent="0">
              <a:buNone/>
              <a:defRPr sz="1200"/>
            </a:lvl3pPr>
            <a:lvl4pPr marL="1371609" indent="0">
              <a:buNone/>
              <a:defRPr sz="1000"/>
            </a:lvl4pPr>
            <a:lvl5pPr marL="1828812" indent="0">
              <a:buNone/>
              <a:defRPr sz="1000"/>
            </a:lvl5pPr>
            <a:lvl6pPr marL="2286015" indent="0">
              <a:buNone/>
              <a:defRPr sz="1000"/>
            </a:lvl6pPr>
            <a:lvl7pPr marL="2743218" indent="0">
              <a:buNone/>
              <a:defRPr sz="1000"/>
            </a:lvl7pPr>
            <a:lvl8pPr marL="3200421" indent="0">
              <a:buNone/>
              <a:defRPr sz="1000"/>
            </a:lvl8pPr>
            <a:lvl9pPr marL="3657624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2A7A-353B-458B-BD8C-22668E6BAA7B}" type="datetimeFigureOut">
              <a:rPr lang="pt-BR" smtClean="0"/>
              <a:t>15/02/2021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105C-8552-43A3-B698-9A3BA45735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878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2483"/>
            <a:ext cx="1051560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2414"/>
            <a:ext cx="1051560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2" y="7006703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C2A7A-353B-458B-BD8C-22668E6BAA7B}" type="datetimeFigureOut">
              <a:rPr lang="pt-BR" smtClean="0"/>
              <a:t>15/02/2021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06703"/>
            <a:ext cx="41148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06703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E105C-8552-43A3-B698-9A3BA45735A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631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2" indent="-228602" algn="l" defTabSz="91440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4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8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0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13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17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19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23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25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9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2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8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1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4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1FE5310-5C62-48DA-84EE-1388F016AC0B}"/>
              </a:ext>
            </a:extLst>
          </p:cNvPr>
          <p:cNvSpPr/>
          <p:nvPr/>
        </p:nvSpPr>
        <p:spPr>
          <a:xfrm>
            <a:off x="324679" y="2650086"/>
            <a:ext cx="5340626" cy="1007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extractor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ED8D890-53E5-4598-89DB-573C06C4E9A9}"/>
              </a:ext>
            </a:extLst>
          </p:cNvPr>
          <p:cNvSpPr/>
          <p:nvPr/>
        </p:nvSpPr>
        <p:spPr>
          <a:xfrm>
            <a:off x="324679" y="1741496"/>
            <a:ext cx="5340626" cy="2849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  <a:r>
              <a:rPr lang="pt-BR" dirty="0">
                <a:solidFill>
                  <a:schemeClr val="tx1"/>
                </a:solidFill>
              </a:rPr>
              <a:t> Input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8DFF4E8-2EF2-49D5-B449-3ACAAECAC52D}"/>
              </a:ext>
            </a:extLst>
          </p:cNvPr>
          <p:cNvSpPr/>
          <p:nvPr/>
        </p:nvSpPr>
        <p:spPr>
          <a:xfrm>
            <a:off x="324679" y="3740080"/>
            <a:ext cx="5340626" cy="271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Pooling</a:t>
            </a:r>
            <a:r>
              <a:rPr lang="pt-BR" dirty="0"/>
              <a:t> </a:t>
            </a:r>
            <a:r>
              <a:rPr lang="en-US" dirty="0"/>
              <a:t>Layer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A7F688E-372B-4F6E-8FD0-455A2A2CEF0B}"/>
              </a:ext>
            </a:extLst>
          </p:cNvPr>
          <p:cNvSpPr/>
          <p:nvPr/>
        </p:nvSpPr>
        <p:spPr>
          <a:xfrm>
            <a:off x="324679" y="4094574"/>
            <a:ext cx="5340626" cy="6361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Non-Linear F</a:t>
            </a:r>
            <a:r>
              <a:rPr lang="pt-BR" dirty="0"/>
              <a:t>C </a:t>
            </a:r>
            <a:r>
              <a:rPr lang="en-US" dirty="0"/>
              <a:t>Layer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E743333-8784-4D42-A085-364248EBC594}"/>
              </a:ext>
            </a:extLst>
          </p:cNvPr>
          <p:cNvSpPr/>
          <p:nvPr/>
        </p:nvSpPr>
        <p:spPr>
          <a:xfrm>
            <a:off x="324679" y="4813508"/>
            <a:ext cx="5340626" cy="6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Linear FC </a:t>
            </a:r>
            <a:r>
              <a:rPr lang="en-US" dirty="0"/>
              <a:t>Layer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63C269A-45E3-4263-A05C-E84249EC7176}"/>
              </a:ext>
            </a:extLst>
          </p:cNvPr>
          <p:cNvSpPr txBox="1"/>
          <p:nvPr/>
        </p:nvSpPr>
        <p:spPr>
          <a:xfrm>
            <a:off x="3723862" y="533057"/>
            <a:ext cx="4744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Non-LSTM </a:t>
            </a:r>
            <a:r>
              <a:rPr lang="en-US" sz="3200" dirty="0"/>
              <a:t>Based</a:t>
            </a:r>
            <a:r>
              <a:rPr lang="pt-BR" sz="3200" dirty="0"/>
              <a:t> </a:t>
            </a:r>
            <a:r>
              <a:rPr lang="en-US" sz="3200" dirty="0"/>
              <a:t>Models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DDF227F-22A6-4C19-A1B2-3AE6F93F3C3B}"/>
              </a:ext>
            </a:extLst>
          </p:cNvPr>
          <p:cNvSpPr/>
          <p:nvPr/>
        </p:nvSpPr>
        <p:spPr>
          <a:xfrm>
            <a:off x="324679" y="6076614"/>
            <a:ext cx="5340626" cy="2849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Audio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Pressure</a:t>
            </a:r>
            <a:r>
              <a:rPr lang="pt-BR" dirty="0">
                <a:solidFill>
                  <a:schemeClr val="tx1"/>
                </a:solidFill>
              </a:rPr>
              <a:t> Output</a:t>
            </a:r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AE352484-DAD9-45FD-B218-F13A00731D6F}"/>
              </a:ext>
            </a:extLst>
          </p:cNvPr>
          <p:cNvSpPr/>
          <p:nvPr/>
        </p:nvSpPr>
        <p:spPr>
          <a:xfrm>
            <a:off x="2796214" y="2162658"/>
            <a:ext cx="397565" cy="34786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F5C61B2B-9A02-466B-B926-4F6422A1B8A5}"/>
              </a:ext>
            </a:extLst>
          </p:cNvPr>
          <p:cNvSpPr/>
          <p:nvPr/>
        </p:nvSpPr>
        <p:spPr>
          <a:xfrm>
            <a:off x="2782962" y="5589185"/>
            <a:ext cx="397565" cy="34786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1191EF8-366D-4A71-8303-570876DC4FFC}"/>
              </a:ext>
            </a:extLst>
          </p:cNvPr>
          <p:cNvSpPr/>
          <p:nvPr/>
        </p:nvSpPr>
        <p:spPr>
          <a:xfrm>
            <a:off x="6526696" y="2650086"/>
            <a:ext cx="5340626" cy="1007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extractor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5B99576-0006-464D-AC97-8CB5A00C47C2}"/>
              </a:ext>
            </a:extLst>
          </p:cNvPr>
          <p:cNvSpPr/>
          <p:nvPr/>
        </p:nvSpPr>
        <p:spPr>
          <a:xfrm>
            <a:off x="6526696" y="1741497"/>
            <a:ext cx="5340626" cy="2849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  <a:r>
              <a:rPr lang="pt-BR" dirty="0">
                <a:solidFill>
                  <a:schemeClr val="tx1"/>
                </a:solidFill>
              </a:rPr>
              <a:t> Input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E676D9-612C-443F-A20F-575C004B8E6D}"/>
              </a:ext>
            </a:extLst>
          </p:cNvPr>
          <p:cNvSpPr/>
          <p:nvPr/>
        </p:nvSpPr>
        <p:spPr>
          <a:xfrm>
            <a:off x="6526696" y="3740081"/>
            <a:ext cx="5340626" cy="271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Pooling</a:t>
            </a:r>
            <a:r>
              <a:rPr lang="pt-BR" dirty="0"/>
              <a:t> </a:t>
            </a:r>
            <a:r>
              <a:rPr lang="en-US" dirty="0"/>
              <a:t>Layer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AF14360-1CC5-4A55-8834-900DA8E02E6D}"/>
              </a:ext>
            </a:extLst>
          </p:cNvPr>
          <p:cNvSpPr/>
          <p:nvPr/>
        </p:nvSpPr>
        <p:spPr>
          <a:xfrm>
            <a:off x="6526696" y="4094576"/>
            <a:ext cx="5340626" cy="6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Linear FC </a:t>
            </a:r>
            <a:r>
              <a:rPr lang="en-US" dirty="0"/>
              <a:t>Layer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2E360ED-013F-42A8-B6E5-3F27D91074F2}"/>
              </a:ext>
            </a:extLst>
          </p:cNvPr>
          <p:cNvSpPr/>
          <p:nvPr/>
        </p:nvSpPr>
        <p:spPr>
          <a:xfrm>
            <a:off x="6526696" y="6080349"/>
            <a:ext cx="5340626" cy="2849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Audio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Pressure</a:t>
            </a:r>
            <a:r>
              <a:rPr lang="pt-BR" dirty="0">
                <a:solidFill>
                  <a:schemeClr val="tx1"/>
                </a:solidFill>
              </a:rPr>
              <a:t> Output</a:t>
            </a:r>
          </a:p>
        </p:txBody>
      </p:sp>
      <p:sp>
        <p:nvSpPr>
          <p:cNvPr id="17" name="Seta: para Baixo 16">
            <a:extLst>
              <a:ext uri="{FF2B5EF4-FFF2-40B4-BE49-F238E27FC236}">
                <a16:creationId xmlns:a16="http://schemas.microsoft.com/office/drawing/2014/main" id="{8F15B27A-D890-4C41-B7B0-9327D3193C6F}"/>
              </a:ext>
            </a:extLst>
          </p:cNvPr>
          <p:cNvSpPr/>
          <p:nvPr/>
        </p:nvSpPr>
        <p:spPr>
          <a:xfrm>
            <a:off x="8998230" y="2162658"/>
            <a:ext cx="397565" cy="34786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5EDFE487-9AA6-438A-A02E-9AD74C756F59}"/>
              </a:ext>
            </a:extLst>
          </p:cNvPr>
          <p:cNvSpPr/>
          <p:nvPr/>
        </p:nvSpPr>
        <p:spPr>
          <a:xfrm>
            <a:off x="8998229" y="4813509"/>
            <a:ext cx="397565" cy="112353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805571-7C1C-4764-97D9-62E9A9687B63}"/>
              </a:ext>
            </a:extLst>
          </p:cNvPr>
          <p:cNvSpPr txBox="1"/>
          <p:nvPr/>
        </p:nvSpPr>
        <p:spPr>
          <a:xfrm>
            <a:off x="609600" y="1253299"/>
            <a:ext cx="474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With</a:t>
            </a:r>
            <a:r>
              <a:rPr lang="pt-BR" b="1" dirty="0"/>
              <a:t> non-linear </a:t>
            </a:r>
            <a:r>
              <a:rPr lang="en-US" b="1" dirty="0"/>
              <a:t>hidden</a:t>
            </a:r>
            <a:r>
              <a:rPr lang="pt-BR" b="1" dirty="0"/>
              <a:t>-FC </a:t>
            </a:r>
            <a:r>
              <a:rPr lang="en-US" b="1" dirty="0"/>
              <a:t>Layer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5A400D5-CD3C-4F90-82DE-15416038E656}"/>
              </a:ext>
            </a:extLst>
          </p:cNvPr>
          <p:cNvSpPr txBox="1"/>
          <p:nvPr/>
        </p:nvSpPr>
        <p:spPr>
          <a:xfrm>
            <a:off x="6626085" y="1286102"/>
            <a:ext cx="474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Without</a:t>
            </a:r>
            <a:r>
              <a:rPr lang="pt-BR" b="1" dirty="0"/>
              <a:t> non-linear </a:t>
            </a:r>
            <a:r>
              <a:rPr lang="en-US" b="1" dirty="0"/>
              <a:t>hidden</a:t>
            </a:r>
            <a:r>
              <a:rPr lang="pt-BR" b="1" dirty="0"/>
              <a:t>-FC </a:t>
            </a:r>
            <a:r>
              <a:rPr lang="en-US" b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774569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Gato cinza olhando para cima&#10;&#10;Descrição gerada automaticamente">
            <a:extLst>
              <a:ext uri="{FF2B5EF4-FFF2-40B4-BE49-F238E27FC236}">
                <a16:creationId xmlns:a16="http://schemas.microsoft.com/office/drawing/2014/main" id="{F19C478D-5692-438A-8E18-0918DE67FD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77" r="1673"/>
          <a:stretch/>
        </p:blipFill>
        <p:spPr>
          <a:xfrm>
            <a:off x="-274531" y="1444234"/>
            <a:ext cx="4583841" cy="4583841"/>
          </a:xfrm>
          <a:prstGeom prst="rect">
            <a:avLst/>
          </a:prstGeom>
          <a:scene3d>
            <a:camera prst="isometricRightUp"/>
            <a:lightRig rig="threePt" dir="t"/>
          </a:scene3d>
          <a:sp3d>
            <a:bevelT/>
          </a:sp3d>
        </p:spPr>
      </p:pic>
      <p:pic>
        <p:nvPicPr>
          <p:cNvPr id="39" name="Imagem 38" descr="Uma imagem contendo edifício, rua, cidade, homem&#10;&#10;Descrição gerada automaticamente">
            <a:extLst>
              <a:ext uri="{FF2B5EF4-FFF2-40B4-BE49-F238E27FC236}">
                <a16:creationId xmlns:a16="http://schemas.microsoft.com/office/drawing/2014/main" id="{82EDCA5F-C7EF-4605-B5A4-11C19661A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390" y="1402249"/>
            <a:ext cx="4608457" cy="4583841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sp>
        <p:nvSpPr>
          <p:cNvPr id="37" name="Retângulo 36">
            <a:extLst>
              <a:ext uri="{FF2B5EF4-FFF2-40B4-BE49-F238E27FC236}">
                <a16:creationId xmlns:a16="http://schemas.microsoft.com/office/drawing/2014/main" id="{2CA63171-AE05-49E7-B421-45D5243939B6}"/>
              </a:ext>
            </a:extLst>
          </p:cNvPr>
          <p:cNvSpPr/>
          <p:nvPr/>
        </p:nvSpPr>
        <p:spPr>
          <a:xfrm>
            <a:off x="2474649" y="1314066"/>
            <a:ext cx="4337817" cy="45838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Right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CFBEFCA-0F5A-496E-A9B5-03160C2B23C3}"/>
              </a:ext>
            </a:extLst>
          </p:cNvPr>
          <p:cNvSpPr/>
          <p:nvPr/>
        </p:nvSpPr>
        <p:spPr>
          <a:xfrm>
            <a:off x="2754766" y="1314065"/>
            <a:ext cx="4337817" cy="45838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Right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302D3D4-EA0E-477D-B1AC-C4086DAC94FC}"/>
              </a:ext>
            </a:extLst>
          </p:cNvPr>
          <p:cNvSpPr/>
          <p:nvPr/>
        </p:nvSpPr>
        <p:spPr>
          <a:xfrm>
            <a:off x="3836418" y="2451144"/>
            <a:ext cx="2174512" cy="22978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isometricRight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DDB652D6-CCE6-45F4-800E-2F3A08AB7198}"/>
              </a:ext>
            </a:extLst>
          </p:cNvPr>
          <p:cNvSpPr/>
          <p:nvPr/>
        </p:nvSpPr>
        <p:spPr>
          <a:xfrm>
            <a:off x="4380732" y="2451144"/>
            <a:ext cx="2174512" cy="22978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Right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0E4CA2D9-7489-40FD-9B66-A7D8B176E0C9}"/>
              </a:ext>
            </a:extLst>
          </p:cNvPr>
          <p:cNvSpPr/>
          <p:nvPr/>
        </p:nvSpPr>
        <p:spPr>
          <a:xfrm>
            <a:off x="4929202" y="2451144"/>
            <a:ext cx="2174512" cy="22978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Right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8222C69E-CC72-41E0-8F7C-58033ADEDEDF}"/>
              </a:ext>
            </a:extLst>
          </p:cNvPr>
          <p:cNvSpPr/>
          <p:nvPr/>
        </p:nvSpPr>
        <p:spPr>
          <a:xfrm>
            <a:off x="5726587" y="3026332"/>
            <a:ext cx="1085879" cy="11474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isometricRight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9EC95072-14C6-49C9-8F6C-72F585EE7466}"/>
              </a:ext>
            </a:extLst>
          </p:cNvPr>
          <p:cNvSpPr/>
          <p:nvPr/>
        </p:nvSpPr>
        <p:spPr>
          <a:xfrm>
            <a:off x="6013679" y="3026331"/>
            <a:ext cx="1085879" cy="11474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Right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17999A66-6F51-4C39-8109-6D2ADEB238AD}"/>
              </a:ext>
            </a:extLst>
          </p:cNvPr>
          <p:cNvSpPr/>
          <p:nvPr/>
        </p:nvSpPr>
        <p:spPr>
          <a:xfrm>
            <a:off x="6265375" y="3026331"/>
            <a:ext cx="1085879" cy="11474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Right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08A34969-2086-48F9-A08B-412EA02230FE}"/>
              </a:ext>
            </a:extLst>
          </p:cNvPr>
          <p:cNvSpPr/>
          <p:nvPr/>
        </p:nvSpPr>
        <p:spPr>
          <a:xfrm>
            <a:off x="6556618" y="3026331"/>
            <a:ext cx="1085879" cy="11474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Right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3942293-F1B3-4DBF-9EFA-85ACCFBAAC84}"/>
              </a:ext>
            </a:extLst>
          </p:cNvPr>
          <p:cNvSpPr/>
          <p:nvPr/>
        </p:nvSpPr>
        <p:spPr>
          <a:xfrm>
            <a:off x="6955310" y="3313923"/>
            <a:ext cx="541565" cy="5722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isometricRight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40B07F00-D845-472E-9476-0EDA355B2623}"/>
              </a:ext>
            </a:extLst>
          </p:cNvPr>
          <p:cNvSpPr/>
          <p:nvPr/>
        </p:nvSpPr>
        <p:spPr>
          <a:xfrm>
            <a:off x="7110619" y="3313922"/>
            <a:ext cx="541565" cy="5722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Right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7B1D9CF7-8579-41E2-8E2D-F75A49919330}"/>
              </a:ext>
            </a:extLst>
          </p:cNvPr>
          <p:cNvSpPr/>
          <p:nvPr/>
        </p:nvSpPr>
        <p:spPr>
          <a:xfrm>
            <a:off x="7249265" y="3313922"/>
            <a:ext cx="541565" cy="5722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Right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CB9F2CD8-EF36-480E-AD6F-2333416598E2}"/>
              </a:ext>
            </a:extLst>
          </p:cNvPr>
          <p:cNvSpPr/>
          <p:nvPr/>
        </p:nvSpPr>
        <p:spPr>
          <a:xfrm>
            <a:off x="7387911" y="3313922"/>
            <a:ext cx="541565" cy="5722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Right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B47525C-39C5-44D5-90DB-3744BA559E5D}"/>
              </a:ext>
            </a:extLst>
          </p:cNvPr>
          <p:cNvSpPr/>
          <p:nvPr/>
        </p:nvSpPr>
        <p:spPr>
          <a:xfrm>
            <a:off x="7584135" y="3461923"/>
            <a:ext cx="261448" cy="2762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isometricRight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7D3F399E-AB29-47A4-BB48-8E70B5777928}"/>
              </a:ext>
            </a:extLst>
          </p:cNvPr>
          <p:cNvSpPr/>
          <p:nvPr/>
        </p:nvSpPr>
        <p:spPr>
          <a:xfrm>
            <a:off x="7716429" y="3471788"/>
            <a:ext cx="261448" cy="276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Right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F3A47F95-C902-4E81-88BE-78102729DA92}"/>
              </a:ext>
            </a:extLst>
          </p:cNvPr>
          <p:cNvSpPr/>
          <p:nvPr/>
        </p:nvSpPr>
        <p:spPr>
          <a:xfrm>
            <a:off x="7847153" y="3471788"/>
            <a:ext cx="261448" cy="276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Right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96254CAB-9093-4488-B1B9-B3CEB6B5A7F4}"/>
              </a:ext>
            </a:extLst>
          </p:cNvPr>
          <p:cNvSpPr/>
          <p:nvPr/>
        </p:nvSpPr>
        <p:spPr>
          <a:xfrm>
            <a:off x="8016736" y="3459878"/>
            <a:ext cx="261448" cy="276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Right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B3198ED8-D0A6-4A10-ABB6-0EC1EAE48C10}"/>
              </a:ext>
            </a:extLst>
          </p:cNvPr>
          <p:cNvSpPr/>
          <p:nvPr/>
        </p:nvSpPr>
        <p:spPr>
          <a:xfrm>
            <a:off x="8164924" y="3526574"/>
            <a:ext cx="135214" cy="1428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isometricRight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o 16">
            <a:extLst>
              <a:ext uri="{FF2B5EF4-FFF2-40B4-BE49-F238E27FC236}">
                <a16:creationId xmlns:a16="http://schemas.microsoft.com/office/drawing/2014/main" id="{F9F39393-C35F-447C-B793-2FDA61EC1379}"/>
              </a:ext>
            </a:extLst>
          </p:cNvPr>
          <p:cNvSpPr/>
          <p:nvPr/>
        </p:nvSpPr>
        <p:spPr>
          <a:xfrm>
            <a:off x="8232531" y="3560266"/>
            <a:ext cx="952865" cy="4571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ubo 76">
            <a:extLst>
              <a:ext uri="{FF2B5EF4-FFF2-40B4-BE49-F238E27FC236}">
                <a16:creationId xmlns:a16="http://schemas.microsoft.com/office/drawing/2014/main" id="{60EC2AC3-136F-41F4-B0DF-4DEFC23008E6}"/>
              </a:ext>
            </a:extLst>
          </p:cNvPr>
          <p:cNvSpPr/>
          <p:nvPr/>
        </p:nvSpPr>
        <p:spPr>
          <a:xfrm>
            <a:off x="9235980" y="3560266"/>
            <a:ext cx="952865" cy="4571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ubo 79">
            <a:extLst>
              <a:ext uri="{FF2B5EF4-FFF2-40B4-BE49-F238E27FC236}">
                <a16:creationId xmlns:a16="http://schemas.microsoft.com/office/drawing/2014/main" id="{67631E9D-A2A4-4973-9A60-EACB5138D522}"/>
              </a:ext>
            </a:extLst>
          </p:cNvPr>
          <p:cNvSpPr/>
          <p:nvPr/>
        </p:nvSpPr>
        <p:spPr>
          <a:xfrm>
            <a:off x="10254924" y="3557246"/>
            <a:ext cx="952865" cy="4571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o 80">
            <a:extLst>
              <a:ext uri="{FF2B5EF4-FFF2-40B4-BE49-F238E27FC236}">
                <a16:creationId xmlns:a16="http://schemas.microsoft.com/office/drawing/2014/main" id="{49BB04CE-DA4F-475A-9696-EBA12D1BD113}"/>
              </a:ext>
            </a:extLst>
          </p:cNvPr>
          <p:cNvSpPr/>
          <p:nvPr/>
        </p:nvSpPr>
        <p:spPr>
          <a:xfrm>
            <a:off x="11258373" y="3557246"/>
            <a:ext cx="334406" cy="45719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80A6601-C468-4F9F-9858-C38C027CE303}"/>
              </a:ext>
            </a:extLst>
          </p:cNvPr>
          <p:cNvSpPr txBox="1"/>
          <p:nvPr/>
        </p:nvSpPr>
        <p:spPr>
          <a:xfrm>
            <a:off x="11382684" y="3026331"/>
            <a:ext cx="70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“</a:t>
            </a:r>
            <a:r>
              <a:rPr lang="pt-BR" b="1" dirty="0" err="1"/>
              <a:t>cat</a:t>
            </a:r>
            <a:r>
              <a:rPr lang="pt-BR" dirty="0"/>
              <a:t>”</a:t>
            </a:r>
            <a:endParaRPr lang="en-US" dirty="0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8865D2E0-AC5C-4F73-846C-861A4A281D79}"/>
              </a:ext>
            </a:extLst>
          </p:cNvPr>
          <p:cNvSpPr/>
          <p:nvPr/>
        </p:nvSpPr>
        <p:spPr>
          <a:xfrm>
            <a:off x="8902759" y="811444"/>
            <a:ext cx="257831" cy="2467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5092ABF-3A9A-4A7D-904B-B99F940D2114}"/>
              </a:ext>
            </a:extLst>
          </p:cNvPr>
          <p:cNvSpPr txBox="1"/>
          <p:nvPr/>
        </p:nvSpPr>
        <p:spPr>
          <a:xfrm>
            <a:off x="9160590" y="73151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Convolução + </a:t>
            </a:r>
            <a:r>
              <a:rPr lang="pt-BR" dirty="0" err="1"/>
              <a:t>ReLu</a:t>
            </a:r>
            <a:endParaRPr lang="en-US" dirty="0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5D95CB26-5437-42E3-8AEF-F40D700D9FAA}"/>
              </a:ext>
            </a:extLst>
          </p:cNvPr>
          <p:cNvSpPr/>
          <p:nvPr/>
        </p:nvSpPr>
        <p:spPr>
          <a:xfrm>
            <a:off x="8902759" y="1138149"/>
            <a:ext cx="257831" cy="2467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4DE460CF-03D3-453C-B8D4-655C530899C7}"/>
              </a:ext>
            </a:extLst>
          </p:cNvPr>
          <p:cNvSpPr txBox="1"/>
          <p:nvPr/>
        </p:nvSpPr>
        <p:spPr>
          <a:xfrm>
            <a:off x="9160590" y="1058215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Max </a:t>
            </a:r>
            <a:r>
              <a:rPr lang="pt-BR" dirty="0" err="1"/>
              <a:t>Pooling</a:t>
            </a:r>
            <a:endParaRPr lang="en-US" dirty="0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3B359B05-8865-4540-85A6-8A9B00096394}"/>
              </a:ext>
            </a:extLst>
          </p:cNvPr>
          <p:cNvSpPr/>
          <p:nvPr/>
        </p:nvSpPr>
        <p:spPr>
          <a:xfrm>
            <a:off x="8902759" y="1457273"/>
            <a:ext cx="257831" cy="2467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8922F558-E893-4CE2-A9C8-92F99ECED440}"/>
              </a:ext>
            </a:extLst>
          </p:cNvPr>
          <p:cNvSpPr txBox="1"/>
          <p:nvPr/>
        </p:nvSpPr>
        <p:spPr>
          <a:xfrm>
            <a:off x="9160590" y="1374679"/>
            <a:ext cx="300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FC+ </a:t>
            </a:r>
            <a:r>
              <a:rPr lang="pt-BR" dirty="0" err="1"/>
              <a:t>ReLu</a:t>
            </a:r>
            <a:endParaRPr lang="en-US" dirty="0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3AE91770-6E1E-4422-98AC-B4564565D0FC}"/>
              </a:ext>
            </a:extLst>
          </p:cNvPr>
          <p:cNvSpPr/>
          <p:nvPr/>
        </p:nvSpPr>
        <p:spPr>
          <a:xfrm>
            <a:off x="8902759" y="1783978"/>
            <a:ext cx="257831" cy="24677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EC42AA8F-7FE3-426D-A1EB-97C003789A40}"/>
              </a:ext>
            </a:extLst>
          </p:cNvPr>
          <p:cNvSpPr txBox="1"/>
          <p:nvPr/>
        </p:nvSpPr>
        <p:spPr>
          <a:xfrm>
            <a:off x="9160590" y="170404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Softmax</a:t>
            </a:r>
            <a:endParaRPr lang="en-US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079E715-7772-46F2-8817-4080063AC7CC}"/>
              </a:ext>
            </a:extLst>
          </p:cNvPr>
          <p:cNvSpPr txBox="1"/>
          <p:nvPr/>
        </p:nvSpPr>
        <p:spPr>
          <a:xfrm>
            <a:off x="8356520" y="201157"/>
            <a:ext cx="374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Arquitetura da VGG16</a:t>
            </a:r>
            <a:endParaRPr lang="en-US" sz="2800" b="1" dirty="0"/>
          </a:p>
        </p:txBody>
      </p:sp>
      <p:sp>
        <p:nvSpPr>
          <p:cNvPr id="25" name="Chave Esquerda 24">
            <a:extLst>
              <a:ext uri="{FF2B5EF4-FFF2-40B4-BE49-F238E27FC236}">
                <a16:creationId xmlns:a16="http://schemas.microsoft.com/office/drawing/2014/main" id="{E819F99D-EFB8-4BB4-B757-0AD666195D2C}"/>
              </a:ext>
            </a:extLst>
          </p:cNvPr>
          <p:cNvSpPr/>
          <p:nvPr/>
        </p:nvSpPr>
        <p:spPr>
          <a:xfrm rot="16200000">
            <a:off x="5321290" y="4110743"/>
            <a:ext cx="481284" cy="5205984"/>
          </a:xfrm>
          <a:prstGeom prst="leftBrace">
            <a:avLst>
              <a:gd name="adj1" fmla="val 268913"/>
              <a:gd name="adj2" fmla="val 449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Chave Esquerda 96">
            <a:extLst>
              <a:ext uri="{FF2B5EF4-FFF2-40B4-BE49-F238E27FC236}">
                <a16:creationId xmlns:a16="http://schemas.microsoft.com/office/drawing/2014/main" id="{41A90200-C6D9-4D2C-97EA-B459A036DE53}"/>
              </a:ext>
            </a:extLst>
          </p:cNvPr>
          <p:cNvSpPr/>
          <p:nvPr/>
        </p:nvSpPr>
        <p:spPr>
          <a:xfrm rot="16200000">
            <a:off x="9734008" y="5095605"/>
            <a:ext cx="481284" cy="3236259"/>
          </a:xfrm>
          <a:prstGeom prst="leftBrace">
            <a:avLst>
              <a:gd name="adj1" fmla="val 268913"/>
              <a:gd name="adj2" fmla="val 449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0A6DEA97-355A-4719-8592-4A91F3F96BDB}"/>
              </a:ext>
            </a:extLst>
          </p:cNvPr>
          <p:cNvSpPr txBox="1"/>
          <p:nvPr/>
        </p:nvSpPr>
        <p:spPr>
          <a:xfrm>
            <a:off x="4309310" y="6934517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Extrator de Características</a:t>
            </a:r>
            <a:endParaRPr lang="en-US" b="1" dirty="0"/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AFEE8219-AD55-4E08-B8CC-1B069EC97C5B}"/>
              </a:ext>
            </a:extLst>
          </p:cNvPr>
          <p:cNvSpPr txBox="1"/>
          <p:nvPr/>
        </p:nvSpPr>
        <p:spPr>
          <a:xfrm>
            <a:off x="8708963" y="700456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Camadas FC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1751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Agrupar 32">
            <a:extLst>
              <a:ext uri="{FF2B5EF4-FFF2-40B4-BE49-F238E27FC236}">
                <a16:creationId xmlns:a16="http://schemas.microsoft.com/office/drawing/2014/main" id="{812AAF2A-BB13-47F3-93FE-9DE832112A73}"/>
              </a:ext>
            </a:extLst>
          </p:cNvPr>
          <p:cNvGrpSpPr/>
          <p:nvPr/>
        </p:nvGrpSpPr>
        <p:grpSpPr>
          <a:xfrm flipH="1">
            <a:off x="6096000" y="1736571"/>
            <a:ext cx="1444593" cy="4086532"/>
            <a:chOff x="8071045" y="1556192"/>
            <a:chExt cx="1421253" cy="4086532"/>
          </a:xfrm>
        </p:grpSpPr>
        <p:cxnSp>
          <p:nvCxnSpPr>
            <p:cNvPr id="125" name="Conector reto 124">
              <a:extLst>
                <a:ext uri="{FF2B5EF4-FFF2-40B4-BE49-F238E27FC236}">
                  <a16:creationId xmlns:a16="http://schemas.microsoft.com/office/drawing/2014/main" id="{D64B8017-B9B2-4A1C-BDC9-2D11CDBA0052}"/>
                </a:ext>
              </a:extLst>
            </p:cNvPr>
            <p:cNvCxnSpPr>
              <a:cxnSpLocks/>
            </p:cNvCxnSpPr>
            <p:nvPr/>
          </p:nvCxnSpPr>
          <p:spPr>
            <a:xfrm>
              <a:off x="8119602" y="1556192"/>
              <a:ext cx="1265238" cy="4965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Conector reto 125">
              <a:extLst>
                <a:ext uri="{FF2B5EF4-FFF2-40B4-BE49-F238E27FC236}">
                  <a16:creationId xmlns:a16="http://schemas.microsoft.com/office/drawing/2014/main" id="{12C2D230-E912-4325-BCD6-C7DF32C84BDF}"/>
                </a:ext>
              </a:extLst>
            </p:cNvPr>
            <p:cNvCxnSpPr>
              <a:cxnSpLocks/>
            </p:cNvCxnSpPr>
            <p:nvPr/>
          </p:nvCxnSpPr>
          <p:spPr>
            <a:xfrm>
              <a:off x="8112791" y="2549248"/>
              <a:ext cx="1311736" cy="5346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Conector reto 126">
              <a:extLst>
                <a:ext uri="{FF2B5EF4-FFF2-40B4-BE49-F238E27FC236}">
                  <a16:creationId xmlns:a16="http://schemas.microsoft.com/office/drawing/2014/main" id="{C462F37A-ECD2-4EC0-B62A-FAFFD145239D}"/>
                </a:ext>
              </a:extLst>
            </p:cNvPr>
            <p:cNvCxnSpPr>
              <a:cxnSpLocks/>
            </p:cNvCxnSpPr>
            <p:nvPr/>
          </p:nvCxnSpPr>
          <p:spPr>
            <a:xfrm>
              <a:off x="8119602" y="3545173"/>
              <a:ext cx="1311736" cy="5346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Conector reto 127">
              <a:extLst>
                <a:ext uri="{FF2B5EF4-FFF2-40B4-BE49-F238E27FC236}">
                  <a16:creationId xmlns:a16="http://schemas.microsoft.com/office/drawing/2014/main" id="{F875E34F-B3B1-4CE2-8FD4-BF450AD4AEF7}"/>
                </a:ext>
              </a:extLst>
            </p:cNvPr>
            <p:cNvCxnSpPr>
              <a:cxnSpLocks/>
            </p:cNvCxnSpPr>
            <p:nvPr/>
          </p:nvCxnSpPr>
          <p:spPr>
            <a:xfrm>
              <a:off x="8073104" y="4532497"/>
              <a:ext cx="1311736" cy="5346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Conector reto 128">
              <a:extLst>
                <a:ext uri="{FF2B5EF4-FFF2-40B4-BE49-F238E27FC236}">
                  <a16:creationId xmlns:a16="http://schemas.microsoft.com/office/drawing/2014/main" id="{C2DFE5E0-7314-4A77-BC58-60D8ABCF0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9602" y="5067127"/>
              <a:ext cx="1311736" cy="53749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Conector reto 129">
              <a:extLst>
                <a:ext uri="{FF2B5EF4-FFF2-40B4-BE49-F238E27FC236}">
                  <a16:creationId xmlns:a16="http://schemas.microsoft.com/office/drawing/2014/main" id="{F346D01C-03EA-4EB2-B85D-6BF6E53025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6353" y="4035968"/>
              <a:ext cx="1311736" cy="53749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Conector reto 130">
              <a:extLst>
                <a:ext uri="{FF2B5EF4-FFF2-40B4-BE49-F238E27FC236}">
                  <a16:creationId xmlns:a16="http://schemas.microsoft.com/office/drawing/2014/main" id="{88FD21B6-102A-4813-9C38-8A01FA5879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1661" y="3018128"/>
              <a:ext cx="1311736" cy="53749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onector reto 131">
              <a:extLst>
                <a:ext uri="{FF2B5EF4-FFF2-40B4-BE49-F238E27FC236}">
                  <a16:creationId xmlns:a16="http://schemas.microsoft.com/office/drawing/2014/main" id="{1489C206-36DB-40DB-AEEC-FD2D4027A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0562" y="2027939"/>
              <a:ext cx="1311736" cy="53749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Conector reto 132">
              <a:extLst>
                <a:ext uri="{FF2B5EF4-FFF2-40B4-BE49-F238E27FC236}">
                  <a16:creationId xmlns:a16="http://schemas.microsoft.com/office/drawing/2014/main" id="{CCFC1FBA-9B01-4013-AFD7-C5CEFBDDB9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9071" y="4057888"/>
              <a:ext cx="1255769" cy="15848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Conector reto 133">
              <a:extLst>
                <a:ext uri="{FF2B5EF4-FFF2-40B4-BE49-F238E27FC236}">
                  <a16:creationId xmlns:a16="http://schemas.microsoft.com/office/drawing/2014/main" id="{5B6F4BD3-B5CB-4541-A96C-CE1972017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9071" y="3081011"/>
              <a:ext cx="1295456" cy="250455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Conector reto 134">
              <a:extLst>
                <a:ext uri="{FF2B5EF4-FFF2-40B4-BE49-F238E27FC236}">
                  <a16:creationId xmlns:a16="http://schemas.microsoft.com/office/drawing/2014/main" id="{37E002BD-CCC1-4397-959C-43D39B773B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9602" y="2049852"/>
              <a:ext cx="1351423" cy="357381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Conector reto 135">
              <a:extLst>
                <a:ext uri="{FF2B5EF4-FFF2-40B4-BE49-F238E27FC236}">
                  <a16:creationId xmlns:a16="http://schemas.microsoft.com/office/drawing/2014/main" id="{F5DB5B8D-31F1-4924-A550-844DE6CA21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6413" y="3055303"/>
              <a:ext cx="1265238" cy="151816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Conector reto 136">
              <a:extLst>
                <a:ext uri="{FF2B5EF4-FFF2-40B4-BE49-F238E27FC236}">
                  <a16:creationId xmlns:a16="http://schemas.microsoft.com/office/drawing/2014/main" id="{B6E10EFB-5996-4F2F-BA8D-DE30359FE4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1045" y="2053185"/>
              <a:ext cx="1383542" cy="24909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Conector reto 137">
              <a:extLst>
                <a:ext uri="{FF2B5EF4-FFF2-40B4-BE49-F238E27FC236}">
                  <a16:creationId xmlns:a16="http://schemas.microsoft.com/office/drawing/2014/main" id="{E257D2C5-2851-4F1A-9859-46673B50A8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3164" y="2023895"/>
              <a:ext cx="1328174" cy="15617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ector reto 138">
              <a:extLst>
                <a:ext uri="{FF2B5EF4-FFF2-40B4-BE49-F238E27FC236}">
                  <a16:creationId xmlns:a16="http://schemas.microsoft.com/office/drawing/2014/main" id="{DB9BE009-AD24-4076-B76C-20C700E0159E}"/>
                </a:ext>
              </a:extLst>
            </p:cNvPr>
            <p:cNvCxnSpPr>
              <a:cxnSpLocks/>
            </p:cNvCxnSpPr>
            <p:nvPr/>
          </p:nvCxnSpPr>
          <p:spPr>
            <a:xfrm>
              <a:off x="8094294" y="3570985"/>
              <a:ext cx="1283735" cy="160757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Conector reto 139">
              <a:extLst>
                <a:ext uri="{FF2B5EF4-FFF2-40B4-BE49-F238E27FC236}">
                  <a16:creationId xmlns:a16="http://schemas.microsoft.com/office/drawing/2014/main" id="{C1D4E376-7C0F-40AF-A022-B8A51E67D5E3}"/>
                </a:ext>
              </a:extLst>
            </p:cNvPr>
            <p:cNvCxnSpPr>
              <a:cxnSpLocks/>
            </p:cNvCxnSpPr>
            <p:nvPr/>
          </p:nvCxnSpPr>
          <p:spPr>
            <a:xfrm>
              <a:off x="8094294" y="2587347"/>
              <a:ext cx="1290546" cy="149434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Conector reto 140">
              <a:extLst>
                <a:ext uri="{FF2B5EF4-FFF2-40B4-BE49-F238E27FC236}">
                  <a16:creationId xmlns:a16="http://schemas.microsoft.com/office/drawing/2014/main" id="{CBAC30BD-0986-41D5-8149-4AFC6ECC11A9}"/>
                </a:ext>
              </a:extLst>
            </p:cNvPr>
            <p:cNvCxnSpPr>
              <a:cxnSpLocks/>
            </p:cNvCxnSpPr>
            <p:nvPr/>
          </p:nvCxnSpPr>
          <p:spPr>
            <a:xfrm>
              <a:off x="8094294" y="2587346"/>
              <a:ext cx="1376731" cy="25169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Conector reto 141">
              <a:extLst>
                <a:ext uri="{FF2B5EF4-FFF2-40B4-BE49-F238E27FC236}">
                  <a16:creationId xmlns:a16="http://schemas.microsoft.com/office/drawing/2014/main" id="{D77D73A4-DEAF-4A09-881A-A2A3A101C05F}"/>
                </a:ext>
              </a:extLst>
            </p:cNvPr>
            <p:cNvCxnSpPr>
              <a:cxnSpLocks/>
            </p:cNvCxnSpPr>
            <p:nvPr/>
          </p:nvCxnSpPr>
          <p:spPr>
            <a:xfrm>
              <a:off x="8108003" y="1595364"/>
              <a:ext cx="1288487" cy="152840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Conector reto 142">
              <a:extLst>
                <a:ext uri="{FF2B5EF4-FFF2-40B4-BE49-F238E27FC236}">
                  <a16:creationId xmlns:a16="http://schemas.microsoft.com/office/drawing/2014/main" id="{C8D98E15-3163-423A-B196-4148D9C831D1}"/>
                </a:ext>
              </a:extLst>
            </p:cNvPr>
            <p:cNvCxnSpPr>
              <a:cxnSpLocks/>
            </p:cNvCxnSpPr>
            <p:nvPr/>
          </p:nvCxnSpPr>
          <p:spPr>
            <a:xfrm>
              <a:off x="8126413" y="1566997"/>
              <a:ext cx="1258427" cy="24871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Conector reto 143">
              <a:extLst>
                <a:ext uri="{FF2B5EF4-FFF2-40B4-BE49-F238E27FC236}">
                  <a16:creationId xmlns:a16="http://schemas.microsoft.com/office/drawing/2014/main" id="{B2FFF409-8432-4A90-9157-0044F718E98B}"/>
                </a:ext>
              </a:extLst>
            </p:cNvPr>
            <p:cNvCxnSpPr>
              <a:cxnSpLocks/>
            </p:cNvCxnSpPr>
            <p:nvPr/>
          </p:nvCxnSpPr>
          <p:spPr>
            <a:xfrm>
              <a:off x="8134901" y="1557574"/>
              <a:ext cx="1336124" cy="358621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D84D6168-FB50-481C-AE42-20B91F4FD9D0}"/>
              </a:ext>
            </a:extLst>
          </p:cNvPr>
          <p:cNvCxnSpPr>
            <a:cxnSpLocks/>
          </p:cNvCxnSpPr>
          <p:nvPr/>
        </p:nvCxnSpPr>
        <p:spPr>
          <a:xfrm>
            <a:off x="4858846" y="1725766"/>
            <a:ext cx="1265238" cy="4965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ED4C7660-2103-4B82-B7DB-68F9D1BAF893}"/>
              </a:ext>
            </a:extLst>
          </p:cNvPr>
          <p:cNvCxnSpPr>
            <a:cxnSpLocks/>
          </p:cNvCxnSpPr>
          <p:nvPr/>
        </p:nvCxnSpPr>
        <p:spPr>
          <a:xfrm>
            <a:off x="4852035" y="2718822"/>
            <a:ext cx="1311736" cy="5346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F8178964-652A-47C9-AD06-3DD5D6C13B58}"/>
              </a:ext>
            </a:extLst>
          </p:cNvPr>
          <p:cNvCxnSpPr>
            <a:cxnSpLocks/>
          </p:cNvCxnSpPr>
          <p:nvPr/>
        </p:nvCxnSpPr>
        <p:spPr>
          <a:xfrm>
            <a:off x="4858846" y="3714747"/>
            <a:ext cx="1311736" cy="5346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1AC5BABE-C462-4AB7-A684-4436F7850202}"/>
              </a:ext>
            </a:extLst>
          </p:cNvPr>
          <p:cNvCxnSpPr>
            <a:cxnSpLocks/>
          </p:cNvCxnSpPr>
          <p:nvPr/>
        </p:nvCxnSpPr>
        <p:spPr>
          <a:xfrm>
            <a:off x="4812348" y="4702071"/>
            <a:ext cx="1311736" cy="5346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4E209FF9-1634-4825-B80F-C00E82F77193}"/>
              </a:ext>
            </a:extLst>
          </p:cNvPr>
          <p:cNvCxnSpPr>
            <a:cxnSpLocks/>
          </p:cNvCxnSpPr>
          <p:nvPr/>
        </p:nvCxnSpPr>
        <p:spPr>
          <a:xfrm flipV="1">
            <a:off x="4858846" y="5236701"/>
            <a:ext cx="1311736" cy="5374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reto 109">
            <a:extLst>
              <a:ext uri="{FF2B5EF4-FFF2-40B4-BE49-F238E27FC236}">
                <a16:creationId xmlns:a16="http://schemas.microsoft.com/office/drawing/2014/main" id="{48559ECE-43F5-4F18-84FA-B53B83A10838}"/>
              </a:ext>
            </a:extLst>
          </p:cNvPr>
          <p:cNvCxnSpPr>
            <a:cxnSpLocks/>
          </p:cNvCxnSpPr>
          <p:nvPr/>
        </p:nvCxnSpPr>
        <p:spPr>
          <a:xfrm flipV="1">
            <a:off x="4835597" y="4205542"/>
            <a:ext cx="1311736" cy="5374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ctor reto 110">
            <a:extLst>
              <a:ext uri="{FF2B5EF4-FFF2-40B4-BE49-F238E27FC236}">
                <a16:creationId xmlns:a16="http://schemas.microsoft.com/office/drawing/2014/main" id="{D1DB2CC0-74AE-4FB5-9AE6-5931DAD230BE}"/>
              </a:ext>
            </a:extLst>
          </p:cNvPr>
          <p:cNvCxnSpPr>
            <a:cxnSpLocks/>
          </p:cNvCxnSpPr>
          <p:nvPr/>
        </p:nvCxnSpPr>
        <p:spPr>
          <a:xfrm flipV="1">
            <a:off x="4860905" y="3187702"/>
            <a:ext cx="1311736" cy="5374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id="{2C30C7F6-A31F-422B-97BE-EE82BBFCDB46}"/>
              </a:ext>
            </a:extLst>
          </p:cNvPr>
          <p:cNvCxnSpPr>
            <a:cxnSpLocks/>
          </p:cNvCxnSpPr>
          <p:nvPr/>
        </p:nvCxnSpPr>
        <p:spPr>
          <a:xfrm flipV="1">
            <a:off x="4919806" y="2197513"/>
            <a:ext cx="1311736" cy="5374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to 112">
            <a:extLst>
              <a:ext uri="{FF2B5EF4-FFF2-40B4-BE49-F238E27FC236}">
                <a16:creationId xmlns:a16="http://schemas.microsoft.com/office/drawing/2014/main" id="{F0522E1D-6D00-4408-97F0-C7F6B0CE6251}"/>
              </a:ext>
            </a:extLst>
          </p:cNvPr>
          <p:cNvCxnSpPr>
            <a:cxnSpLocks/>
          </p:cNvCxnSpPr>
          <p:nvPr/>
        </p:nvCxnSpPr>
        <p:spPr>
          <a:xfrm flipV="1">
            <a:off x="4868315" y="4227462"/>
            <a:ext cx="1255769" cy="15848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to 113">
            <a:extLst>
              <a:ext uri="{FF2B5EF4-FFF2-40B4-BE49-F238E27FC236}">
                <a16:creationId xmlns:a16="http://schemas.microsoft.com/office/drawing/2014/main" id="{F3AD1527-4856-4235-BFC5-8A0D31969AF9}"/>
              </a:ext>
            </a:extLst>
          </p:cNvPr>
          <p:cNvCxnSpPr>
            <a:cxnSpLocks/>
          </p:cNvCxnSpPr>
          <p:nvPr/>
        </p:nvCxnSpPr>
        <p:spPr>
          <a:xfrm flipV="1">
            <a:off x="4868315" y="3250585"/>
            <a:ext cx="1295456" cy="250455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4DE316BB-E196-4966-96FC-A40D2AF5704F}"/>
              </a:ext>
            </a:extLst>
          </p:cNvPr>
          <p:cNvCxnSpPr>
            <a:cxnSpLocks/>
          </p:cNvCxnSpPr>
          <p:nvPr/>
        </p:nvCxnSpPr>
        <p:spPr>
          <a:xfrm flipV="1">
            <a:off x="4858846" y="2219426"/>
            <a:ext cx="1351423" cy="35738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142184D4-40A7-4BBC-AD73-6CDBAF21C18C}"/>
              </a:ext>
            </a:extLst>
          </p:cNvPr>
          <p:cNvCxnSpPr>
            <a:cxnSpLocks/>
          </p:cNvCxnSpPr>
          <p:nvPr/>
        </p:nvCxnSpPr>
        <p:spPr>
          <a:xfrm flipV="1">
            <a:off x="4865657" y="3224877"/>
            <a:ext cx="1265238" cy="15181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46B8ABCE-541A-44ED-8F8D-A54BF50EDC0B}"/>
              </a:ext>
            </a:extLst>
          </p:cNvPr>
          <p:cNvCxnSpPr>
            <a:cxnSpLocks/>
          </p:cNvCxnSpPr>
          <p:nvPr/>
        </p:nvCxnSpPr>
        <p:spPr>
          <a:xfrm flipV="1">
            <a:off x="4810289" y="2222759"/>
            <a:ext cx="1383542" cy="24909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21E4135A-7871-429B-9C43-0E5F540525F4}"/>
              </a:ext>
            </a:extLst>
          </p:cNvPr>
          <p:cNvCxnSpPr>
            <a:cxnSpLocks/>
          </p:cNvCxnSpPr>
          <p:nvPr/>
        </p:nvCxnSpPr>
        <p:spPr>
          <a:xfrm flipV="1">
            <a:off x="4842408" y="2193469"/>
            <a:ext cx="1328174" cy="15617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E35D6B59-A3C5-4A9B-8A20-286A38212403}"/>
              </a:ext>
            </a:extLst>
          </p:cNvPr>
          <p:cNvCxnSpPr>
            <a:cxnSpLocks/>
          </p:cNvCxnSpPr>
          <p:nvPr/>
        </p:nvCxnSpPr>
        <p:spPr>
          <a:xfrm>
            <a:off x="4833538" y="3740559"/>
            <a:ext cx="1283735" cy="160757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ACCD675F-7276-4794-BB7D-691E66941E18}"/>
              </a:ext>
            </a:extLst>
          </p:cNvPr>
          <p:cNvCxnSpPr>
            <a:cxnSpLocks/>
          </p:cNvCxnSpPr>
          <p:nvPr/>
        </p:nvCxnSpPr>
        <p:spPr>
          <a:xfrm>
            <a:off x="4833538" y="2756921"/>
            <a:ext cx="1290546" cy="14943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6B9918AC-2EA3-4100-8CD6-2E9100975CA0}"/>
              </a:ext>
            </a:extLst>
          </p:cNvPr>
          <p:cNvCxnSpPr>
            <a:cxnSpLocks/>
          </p:cNvCxnSpPr>
          <p:nvPr/>
        </p:nvCxnSpPr>
        <p:spPr>
          <a:xfrm>
            <a:off x="4833538" y="2756920"/>
            <a:ext cx="1376731" cy="25169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D4553EE9-9666-4BFD-92AA-E92534ACE34C}"/>
              </a:ext>
            </a:extLst>
          </p:cNvPr>
          <p:cNvCxnSpPr>
            <a:cxnSpLocks/>
          </p:cNvCxnSpPr>
          <p:nvPr/>
        </p:nvCxnSpPr>
        <p:spPr>
          <a:xfrm>
            <a:off x="4847247" y="1764938"/>
            <a:ext cx="1288487" cy="152840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ector reto 122">
            <a:extLst>
              <a:ext uri="{FF2B5EF4-FFF2-40B4-BE49-F238E27FC236}">
                <a16:creationId xmlns:a16="http://schemas.microsoft.com/office/drawing/2014/main" id="{6E6D02CC-4319-4D7A-B1C8-178275D1C8FC}"/>
              </a:ext>
            </a:extLst>
          </p:cNvPr>
          <p:cNvCxnSpPr>
            <a:cxnSpLocks/>
          </p:cNvCxnSpPr>
          <p:nvPr/>
        </p:nvCxnSpPr>
        <p:spPr>
          <a:xfrm>
            <a:off x="4865657" y="1736571"/>
            <a:ext cx="1258427" cy="2487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1ACE0D77-227D-4BE2-8AB2-CA3C4D80E328}"/>
              </a:ext>
            </a:extLst>
          </p:cNvPr>
          <p:cNvCxnSpPr>
            <a:cxnSpLocks/>
          </p:cNvCxnSpPr>
          <p:nvPr/>
        </p:nvCxnSpPr>
        <p:spPr>
          <a:xfrm>
            <a:off x="4874145" y="1727148"/>
            <a:ext cx="1336124" cy="358621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EF16548A-D0FF-4319-91BD-EAB4EAD567E1}"/>
              </a:ext>
            </a:extLst>
          </p:cNvPr>
          <p:cNvSpPr/>
          <p:nvPr/>
        </p:nvSpPr>
        <p:spPr>
          <a:xfrm>
            <a:off x="4438517" y="1305435"/>
            <a:ext cx="840658" cy="8406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283FC189-8A9C-46A8-9387-0B10402162D0}"/>
              </a:ext>
            </a:extLst>
          </p:cNvPr>
          <p:cNvSpPr/>
          <p:nvPr/>
        </p:nvSpPr>
        <p:spPr>
          <a:xfrm>
            <a:off x="4438517" y="2298493"/>
            <a:ext cx="840658" cy="8406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4984CCBE-1DA8-4B44-824A-28DBF1A1EFB0}"/>
              </a:ext>
            </a:extLst>
          </p:cNvPr>
          <p:cNvSpPr/>
          <p:nvPr/>
        </p:nvSpPr>
        <p:spPr>
          <a:xfrm>
            <a:off x="4438517" y="3291551"/>
            <a:ext cx="840658" cy="8406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B3D5F93F-2D75-426C-AEC1-564489596FAE}"/>
              </a:ext>
            </a:extLst>
          </p:cNvPr>
          <p:cNvSpPr/>
          <p:nvPr/>
        </p:nvSpPr>
        <p:spPr>
          <a:xfrm>
            <a:off x="4438517" y="4284609"/>
            <a:ext cx="840658" cy="8406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04183885-3806-4F43-840A-225B3FBDC3BB}"/>
              </a:ext>
            </a:extLst>
          </p:cNvPr>
          <p:cNvSpPr/>
          <p:nvPr/>
        </p:nvSpPr>
        <p:spPr>
          <a:xfrm>
            <a:off x="4438517" y="5277667"/>
            <a:ext cx="840658" cy="8406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2A32FAF5-1BDD-444D-AACE-96E36C310695}"/>
              </a:ext>
            </a:extLst>
          </p:cNvPr>
          <p:cNvSpPr/>
          <p:nvPr/>
        </p:nvSpPr>
        <p:spPr>
          <a:xfrm>
            <a:off x="5743442" y="1801965"/>
            <a:ext cx="840658" cy="840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267934D1-1530-4C17-9BDB-129E86C2F2EE}"/>
              </a:ext>
            </a:extLst>
          </p:cNvPr>
          <p:cNvSpPr/>
          <p:nvPr/>
        </p:nvSpPr>
        <p:spPr>
          <a:xfrm>
            <a:off x="5743442" y="2795022"/>
            <a:ext cx="840658" cy="840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9DC5A58D-89A2-408D-ABA0-DD457E055BBD}"/>
              </a:ext>
            </a:extLst>
          </p:cNvPr>
          <p:cNvSpPr/>
          <p:nvPr/>
        </p:nvSpPr>
        <p:spPr>
          <a:xfrm>
            <a:off x="5743442" y="3788080"/>
            <a:ext cx="840658" cy="840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D8B988F4-B57F-4468-84A8-64DA011E60DE}"/>
              </a:ext>
            </a:extLst>
          </p:cNvPr>
          <p:cNvSpPr/>
          <p:nvPr/>
        </p:nvSpPr>
        <p:spPr>
          <a:xfrm>
            <a:off x="5743442" y="4781138"/>
            <a:ext cx="840658" cy="840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B237F3D1-27DE-43E6-AD54-8FE3599F46FE}"/>
              </a:ext>
            </a:extLst>
          </p:cNvPr>
          <p:cNvSpPr/>
          <p:nvPr/>
        </p:nvSpPr>
        <p:spPr>
          <a:xfrm>
            <a:off x="7048367" y="1305435"/>
            <a:ext cx="840658" cy="8406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96E36E4F-26A6-4B07-8324-5DB0D52F79F6}"/>
              </a:ext>
            </a:extLst>
          </p:cNvPr>
          <p:cNvSpPr/>
          <p:nvPr/>
        </p:nvSpPr>
        <p:spPr>
          <a:xfrm>
            <a:off x="7048367" y="2298493"/>
            <a:ext cx="840658" cy="8406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793AD186-BA39-4336-A336-FC0E28ACE73D}"/>
              </a:ext>
            </a:extLst>
          </p:cNvPr>
          <p:cNvSpPr/>
          <p:nvPr/>
        </p:nvSpPr>
        <p:spPr>
          <a:xfrm>
            <a:off x="7048367" y="3291551"/>
            <a:ext cx="840658" cy="8406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5A9EF96B-925E-4EDD-BC0C-6791FCA0FC9F}"/>
              </a:ext>
            </a:extLst>
          </p:cNvPr>
          <p:cNvSpPr/>
          <p:nvPr/>
        </p:nvSpPr>
        <p:spPr>
          <a:xfrm>
            <a:off x="7048367" y="4284609"/>
            <a:ext cx="840658" cy="8406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7FEEC34E-5BA1-48BC-BFD6-3A87A80982A0}"/>
              </a:ext>
            </a:extLst>
          </p:cNvPr>
          <p:cNvSpPr/>
          <p:nvPr/>
        </p:nvSpPr>
        <p:spPr>
          <a:xfrm>
            <a:off x="7048367" y="5277667"/>
            <a:ext cx="840658" cy="8406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Seta: para a Direita 146">
            <a:extLst>
              <a:ext uri="{FF2B5EF4-FFF2-40B4-BE49-F238E27FC236}">
                <a16:creationId xmlns:a16="http://schemas.microsoft.com/office/drawing/2014/main" id="{ACE8FCF8-8D60-49CA-94BD-51AEC3D155FD}"/>
              </a:ext>
            </a:extLst>
          </p:cNvPr>
          <p:cNvSpPr/>
          <p:nvPr/>
        </p:nvSpPr>
        <p:spPr>
          <a:xfrm>
            <a:off x="2607044" y="3390693"/>
            <a:ext cx="840658" cy="6423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Seta: para a Direita 147">
            <a:extLst>
              <a:ext uri="{FF2B5EF4-FFF2-40B4-BE49-F238E27FC236}">
                <a16:creationId xmlns:a16="http://schemas.microsoft.com/office/drawing/2014/main" id="{872A3612-3AB0-4AD8-AADC-6E63C45AC156}"/>
              </a:ext>
            </a:extLst>
          </p:cNvPr>
          <p:cNvSpPr/>
          <p:nvPr/>
        </p:nvSpPr>
        <p:spPr>
          <a:xfrm>
            <a:off x="9109444" y="3390693"/>
            <a:ext cx="840658" cy="6423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CB201FCF-1DBD-4686-8998-ABAA166FD6F4}"/>
              </a:ext>
            </a:extLst>
          </p:cNvPr>
          <p:cNvSpPr txBox="1"/>
          <p:nvPr/>
        </p:nvSpPr>
        <p:spPr>
          <a:xfrm>
            <a:off x="1701014" y="3081682"/>
            <a:ext cx="70852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99CE8B9B-907F-4403-A329-379834AA9209}"/>
              </a:ext>
            </a:extLst>
          </p:cNvPr>
          <p:cNvSpPr txBox="1"/>
          <p:nvPr/>
        </p:nvSpPr>
        <p:spPr>
          <a:xfrm>
            <a:off x="10146514" y="3024213"/>
            <a:ext cx="70852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0216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28494B2-6E38-4D82-8E0C-8FDBDA846DE8}"/>
              </a:ext>
            </a:extLst>
          </p:cNvPr>
          <p:cNvSpPr/>
          <p:nvPr/>
        </p:nvSpPr>
        <p:spPr>
          <a:xfrm>
            <a:off x="3097601" y="1529513"/>
            <a:ext cx="370368" cy="15055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 anchorCtr="0"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3x3 </a:t>
            </a:r>
            <a:r>
              <a:rPr lang="pt-BR" dirty="0" err="1">
                <a:solidFill>
                  <a:schemeClr val="tx1"/>
                </a:solidFill>
              </a:rPr>
              <a:t>conv</a:t>
            </a:r>
            <a:r>
              <a:rPr lang="pt-BR" dirty="0">
                <a:solidFill>
                  <a:schemeClr val="tx1"/>
                </a:solidFill>
              </a:rPr>
              <a:t>, 64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002407B-FC6B-463A-8AF1-2358FF0D7DD7}"/>
              </a:ext>
            </a:extLst>
          </p:cNvPr>
          <p:cNvSpPr/>
          <p:nvPr/>
        </p:nvSpPr>
        <p:spPr>
          <a:xfrm>
            <a:off x="3653153" y="1529512"/>
            <a:ext cx="370368" cy="15055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 anchorCtr="0"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3x3 </a:t>
            </a:r>
            <a:r>
              <a:rPr lang="pt-BR" dirty="0" err="1">
                <a:solidFill>
                  <a:schemeClr val="tx1"/>
                </a:solidFill>
              </a:rPr>
              <a:t>conv</a:t>
            </a:r>
            <a:r>
              <a:rPr lang="pt-BR" dirty="0">
                <a:solidFill>
                  <a:schemeClr val="tx1"/>
                </a:solidFill>
              </a:rPr>
              <a:t>, 64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A2AF85E-A45E-4681-B8FF-DC940EF107A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467969" y="2282296"/>
            <a:ext cx="174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73F20685-E91A-4BF5-8938-4680EECB6838}"/>
              </a:ext>
            </a:extLst>
          </p:cNvPr>
          <p:cNvSpPr/>
          <p:nvPr/>
        </p:nvSpPr>
        <p:spPr>
          <a:xfrm>
            <a:off x="4219264" y="1529512"/>
            <a:ext cx="370368" cy="15055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 anchorCtr="0"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3x3 </a:t>
            </a:r>
            <a:r>
              <a:rPr lang="pt-BR" dirty="0" err="1">
                <a:solidFill>
                  <a:schemeClr val="tx1"/>
                </a:solidFill>
              </a:rPr>
              <a:t>conv</a:t>
            </a:r>
            <a:r>
              <a:rPr lang="pt-BR" dirty="0">
                <a:solidFill>
                  <a:schemeClr val="tx1"/>
                </a:solidFill>
              </a:rPr>
              <a:t>, 64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66AC1877-A0F9-4003-9369-FD692349894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589632" y="2282295"/>
            <a:ext cx="174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90EC3E24-E0A7-4F30-AFA6-0CF87438964F}"/>
              </a:ext>
            </a:extLst>
          </p:cNvPr>
          <p:cNvCxnSpPr>
            <a:cxnSpLocks/>
          </p:cNvCxnSpPr>
          <p:nvPr/>
        </p:nvCxnSpPr>
        <p:spPr>
          <a:xfrm>
            <a:off x="4034080" y="2279428"/>
            <a:ext cx="174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5DD8140A-D58F-4E77-B96A-31D166FC2CF1}"/>
              </a:ext>
            </a:extLst>
          </p:cNvPr>
          <p:cNvSpPr/>
          <p:nvPr/>
        </p:nvSpPr>
        <p:spPr>
          <a:xfrm>
            <a:off x="4785375" y="1526645"/>
            <a:ext cx="370368" cy="15055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 anchorCtr="0"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3x3 </a:t>
            </a:r>
            <a:r>
              <a:rPr lang="pt-BR" dirty="0" err="1">
                <a:solidFill>
                  <a:schemeClr val="tx1"/>
                </a:solidFill>
              </a:rPr>
              <a:t>conv</a:t>
            </a:r>
            <a:r>
              <a:rPr lang="pt-BR" dirty="0">
                <a:solidFill>
                  <a:schemeClr val="tx1"/>
                </a:solidFill>
              </a:rPr>
              <a:t>, 64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F79D02E-B3AF-4CF8-B55E-92C5B87BB0D2}"/>
              </a:ext>
            </a:extLst>
          </p:cNvPr>
          <p:cNvSpPr/>
          <p:nvPr/>
        </p:nvSpPr>
        <p:spPr>
          <a:xfrm>
            <a:off x="5340927" y="1526644"/>
            <a:ext cx="370368" cy="15055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 anchorCtr="0"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3x3 </a:t>
            </a:r>
            <a:r>
              <a:rPr lang="pt-BR" dirty="0" err="1">
                <a:solidFill>
                  <a:schemeClr val="tx1"/>
                </a:solidFill>
              </a:rPr>
              <a:t>conv</a:t>
            </a:r>
            <a:r>
              <a:rPr lang="pt-BR" dirty="0">
                <a:solidFill>
                  <a:schemeClr val="tx1"/>
                </a:solidFill>
              </a:rPr>
              <a:t>, 64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F0CEE6C-AEEF-4937-9EC2-FD2F5DE79B1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155743" y="2279428"/>
            <a:ext cx="174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D96D20D8-81E7-4F89-AC52-13ADE0B68C75}"/>
              </a:ext>
            </a:extLst>
          </p:cNvPr>
          <p:cNvSpPr/>
          <p:nvPr/>
        </p:nvSpPr>
        <p:spPr>
          <a:xfrm>
            <a:off x="5907038" y="1526644"/>
            <a:ext cx="370368" cy="15055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 anchorCtr="0"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3x3 </a:t>
            </a:r>
            <a:r>
              <a:rPr lang="pt-BR" dirty="0" err="1">
                <a:solidFill>
                  <a:schemeClr val="tx1"/>
                </a:solidFill>
              </a:rPr>
              <a:t>conv</a:t>
            </a:r>
            <a:r>
              <a:rPr lang="pt-BR" dirty="0">
                <a:solidFill>
                  <a:schemeClr val="tx1"/>
                </a:solidFill>
              </a:rPr>
              <a:t>, 64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0ACDBDA-585E-4E62-A7FA-916E779971D6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6277406" y="2279427"/>
            <a:ext cx="174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4A07F14-CA18-485F-BA82-7EDD4D1C0980}"/>
              </a:ext>
            </a:extLst>
          </p:cNvPr>
          <p:cNvCxnSpPr>
            <a:cxnSpLocks/>
          </p:cNvCxnSpPr>
          <p:nvPr/>
        </p:nvCxnSpPr>
        <p:spPr>
          <a:xfrm>
            <a:off x="5721854" y="2276560"/>
            <a:ext cx="174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89E961FA-FB81-448D-9A13-9C65C3780D4F}"/>
              </a:ext>
            </a:extLst>
          </p:cNvPr>
          <p:cNvSpPr/>
          <p:nvPr/>
        </p:nvSpPr>
        <p:spPr>
          <a:xfrm>
            <a:off x="6473149" y="1529513"/>
            <a:ext cx="370368" cy="15055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 anchorCtr="0">
            <a:noAutofit/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3x3 </a:t>
            </a:r>
            <a:r>
              <a:rPr lang="pt-BR" sz="1600" dirty="0" err="1">
                <a:solidFill>
                  <a:schemeClr val="tx1"/>
                </a:solidFill>
              </a:rPr>
              <a:t>conv</a:t>
            </a:r>
            <a:r>
              <a:rPr lang="pt-BR" sz="1600" dirty="0">
                <a:solidFill>
                  <a:schemeClr val="tx1"/>
                </a:solidFill>
              </a:rPr>
              <a:t>, 128, /2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0A5A33B-A050-46EF-B8E8-1467FB90026F}"/>
              </a:ext>
            </a:extLst>
          </p:cNvPr>
          <p:cNvSpPr/>
          <p:nvPr/>
        </p:nvSpPr>
        <p:spPr>
          <a:xfrm>
            <a:off x="7028701" y="1529512"/>
            <a:ext cx="370368" cy="15055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 anchorCtr="0"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3x3 </a:t>
            </a:r>
            <a:r>
              <a:rPr lang="pt-BR" dirty="0" err="1">
                <a:solidFill>
                  <a:schemeClr val="tx1"/>
                </a:solidFill>
              </a:rPr>
              <a:t>conv</a:t>
            </a:r>
            <a:r>
              <a:rPr lang="pt-BR" dirty="0">
                <a:solidFill>
                  <a:schemeClr val="tx1"/>
                </a:solidFill>
              </a:rPr>
              <a:t>, 128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DB9D8B51-E05A-41A5-A63B-C5AAAA0A00C4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6843517" y="2282296"/>
            <a:ext cx="174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0FED5662-616F-40FD-B445-26401FF879E3}"/>
              </a:ext>
            </a:extLst>
          </p:cNvPr>
          <p:cNvSpPr/>
          <p:nvPr/>
        </p:nvSpPr>
        <p:spPr>
          <a:xfrm>
            <a:off x="7594812" y="1529512"/>
            <a:ext cx="370368" cy="15055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 anchorCtr="0"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3x3 </a:t>
            </a:r>
            <a:r>
              <a:rPr lang="pt-BR" dirty="0" err="1">
                <a:solidFill>
                  <a:schemeClr val="tx1"/>
                </a:solidFill>
              </a:rPr>
              <a:t>conv</a:t>
            </a:r>
            <a:r>
              <a:rPr lang="pt-BR" dirty="0">
                <a:solidFill>
                  <a:schemeClr val="tx1"/>
                </a:solidFill>
              </a:rPr>
              <a:t>, 128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DDD7124-850C-4858-BC8A-4C9D9C423715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7965180" y="2282295"/>
            <a:ext cx="174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9361CCF8-FB4C-4F02-A277-FE2635DB266B}"/>
              </a:ext>
            </a:extLst>
          </p:cNvPr>
          <p:cNvCxnSpPr>
            <a:cxnSpLocks/>
          </p:cNvCxnSpPr>
          <p:nvPr/>
        </p:nvCxnSpPr>
        <p:spPr>
          <a:xfrm>
            <a:off x="7409628" y="2279428"/>
            <a:ext cx="174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CA465C2D-7AF5-41B0-865A-5598A45FCD94}"/>
              </a:ext>
            </a:extLst>
          </p:cNvPr>
          <p:cNvSpPr/>
          <p:nvPr/>
        </p:nvSpPr>
        <p:spPr>
          <a:xfrm>
            <a:off x="8160923" y="1526645"/>
            <a:ext cx="370368" cy="15055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 anchorCtr="0"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3x3 </a:t>
            </a:r>
            <a:r>
              <a:rPr lang="pt-BR" dirty="0" err="1">
                <a:solidFill>
                  <a:schemeClr val="tx1"/>
                </a:solidFill>
              </a:rPr>
              <a:t>conv</a:t>
            </a:r>
            <a:r>
              <a:rPr lang="pt-BR" dirty="0">
                <a:solidFill>
                  <a:schemeClr val="tx1"/>
                </a:solidFill>
              </a:rPr>
              <a:t>, 128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2E92444-7BC0-404F-B4E2-E071F6B37574}"/>
              </a:ext>
            </a:extLst>
          </p:cNvPr>
          <p:cNvSpPr/>
          <p:nvPr/>
        </p:nvSpPr>
        <p:spPr>
          <a:xfrm>
            <a:off x="8716475" y="1526644"/>
            <a:ext cx="370368" cy="15055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 anchorCtr="0"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3x3 </a:t>
            </a:r>
            <a:r>
              <a:rPr lang="pt-BR" dirty="0" err="1">
                <a:solidFill>
                  <a:schemeClr val="tx1"/>
                </a:solidFill>
              </a:rPr>
              <a:t>conv</a:t>
            </a:r>
            <a:r>
              <a:rPr lang="pt-BR" dirty="0">
                <a:solidFill>
                  <a:schemeClr val="tx1"/>
                </a:solidFill>
              </a:rPr>
              <a:t>, 128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BFE07086-5272-4B11-BDAE-8E10B7E2530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8531291" y="2279428"/>
            <a:ext cx="174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05BC0606-7B5B-4429-B0F0-989068D7959A}"/>
              </a:ext>
            </a:extLst>
          </p:cNvPr>
          <p:cNvSpPr/>
          <p:nvPr/>
        </p:nvSpPr>
        <p:spPr>
          <a:xfrm>
            <a:off x="9282586" y="1526644"/>
            <a:ext cx="370368" cy="15055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 anchorCtr="0"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3x3 </a:t>
            </a:r>
            <a:r>
              <a:rPr lang="pt-BR" dirty="0" err="1">
                <a:solidFill>
                  <a:schemeClr val="tx1"/>
                </a:solidFill>
              </a:rPr>
              <a:t>conv</a:t>
            </a:r>
            <a:r>
              <a:rPr lang="pt-BR" dirty="0">
                <a:solidFill>
                  <a:schemeClr val="tx1"/>
                </a:solidFill>
              </a:rPr>
              <a:t>, 128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99FD54DF-B3A0-4FE9-BAFA-AE1F8F8F24F5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9652954" y="2279427"/>
            <a:ext cx="174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2FD1FA16-5DC6-42BA-968E-A99E226812CE}"/>
              </a:ext>
            </a:extLst>
          </p:cNvPr>
          <p:cNvCxnSpPr>
            <a:cxnSpLocks/>
          </p:cNvCxnSpPr>
          <p:nvPr/>
        </p:nvCxnSpPr>
        <p:spPr>
          <a:xfrm>
            <a:off x="9097402" y="2276560"/>
            <a:ext cx="174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tângulo 29">
            <a:extLst>
              <a:ext uri="{FF2B5EF4-FFF2-40B4-BE49-F238E27FC236}">
                <a16:creationId xmlns:a16="http://schemas.microsoft.com/office/drawing/2014/main" id="{F4F8DEDD-1FB7-49C8-B57F-E3DA37631A19}"/>
              </a:ext>
            </a:extLst>
          </p:cNvPr>
          <p:cNvSpPr/>
          <p:nvPr/>
        </p:nvSpPr>
        <p:spPr>
          <a:xfrm>
            <a:off x="9851945" y="1523777"/>
            <a:ext cx="370368" cy="15055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 anchorCtr="0"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3x3 </a:t>
            </a:r>
            <a:r>
              <a:rPr lang="pt-BR" dirty="0" err="1">
                <a:solidFill>
                  <a:schemeClr val="tx1"/>
                </a:solidFill>
              </a:rPr>
              <a:t>conv</a:t>
            </a:r>
            <a:r>
              <a:rPr lang="pt-BR" dirty="0">
                <a:solidFill>
                  <a:schemeClr val="tx1"/>
                </a:solidFill>
              </a:rPr>
              <a:t>, 128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6917DFE-1254-4BD6-AC39-47C09B6F89F1}"/>
              </a:ext>
            </a:extLst>
          </p:cNvPr>
          <p:cNvSpPr/>
          <p:nvPr/>
        </p:nvSpPr>
        <p:spPr>
          <a:xfrm>
            <a:off x="10407497" y="1523776"/>
            <a:ext cx="370368" cy="15055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 anchorCtr="0"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3x3 </a:t>
            </a:r>
            <a:r>
              <a:rPr lang="pt-BR" dirty="0" err="1">
                <a:solidFill>
                  <a:schemeClr val="tx1"/>
                </a:solidFill>
              </a:rPr>
              <a:t>conv</a:t>
            </a:r>
            <a:r>
              <a:rPr lang="pt-BR" dirty="0">
                <a:solidFill>
                  <a:schemeClr val="tx1"/>
                </a:solidFill>
              </a:rPr>
              <a:t>, 128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DBF7B4DB-D534-4DA9-BA1E-5DEDF4F1F26C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10222313" y="2276560"/>
            <a:ext cx="174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7316057-00CA-447D-B992-EA755C05D091}"/>
              </a:ext>
            </a:extLst>
          </p:cNvPr>
          <p:cNvCxnSpPr>
            <a:cxnSpLocks/>
          </p:cNvCxnSpPr>
          <p:nvPr/>
        </p:nvCxnSpPr>
        <p:spPr>
          <a:xfrm>
            <a:off x="10788424" y="2273692"/>
            <a:ext cx="174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5C3D8C06-6F41-4BBA-AE7E-BE380A8AB78A}"/>
              </a:ext>
            </a:extLst>
          </p:cNvPr>
          <p:cNvSpPr/>
          <p:nvPr/>
        </p:nvSpPr>
        <p:spPr>
          <a:xfrm>
            <a:off x="2148939" y="1520909"/>
            <a:ext cx="370368" cy="1505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 anchorCtr="0">
            <a:noAutofit/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7x7 </a:t>
            </a:r>
            <a:r>
              <a:rPr lang="pt-BR" sz="1600" dirty="0" err="1">
                <a:solidFill>
                  <a:schemeClr val="tx1"/>
                </a:solidFill>
              </a:rPr>
              <a:t>conv</a:t>
            </a:r>
            <a:r>
              <a:rPr lang="pt-BR" sz="1600" dirty="0">
                <a:solidFill>
                  <a:schemeClr val="tx1"/>
                </a:solidFill>
              </a:rPr>
              <a:t>, 64, /2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5165D45-D975-4E1E-9458-7F2B828ABCE0}"/>
              </a:ext>
            </a:extLst>
          </p:cNvPr>
          <p:cNvSpPr/>
          <p:nvPr/>
        </p:nvSpPr>
        <p:spPr>
          <a:xfrm>
            <a:off x="2700287" y="1529512"/>
            <a:ext cx="217959" cy="15055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 anchorCtr="0">
            <a:noAutofit/>
          </a:bodyPr>
          <a:lstStyle/>
          <a:p>
            <a:pPr algn="ctr"/>
            <a:r>
              <a:rPr lang="pt-BR" sz="1600" dirty="0" err="1">
                <a:solidFill>
                  <a:schemeClr val="bg1"/>
                </a:solidFill>
              </a:rPr>
              <a:t>pooling</a:t>
            </a:r>
            <a:r>
              <a:rPr lang="pt-BR" sz="1600" dirty="0">
                <a:solidFill>
                  <a:schemeClr val="bg1"/>
                </a:solidFill>
              </a:rPr>
              <a:t>, /2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1D512C7F-A06B-40C6-AE1A-AB0618108465}"/>
              </a:ext>
            </a:extLst>
          </p:cNvPr>
          <p:cNvCxnSpPr>
            <a:cxnSpLocks/>
          </p:cNvCxnSpPr>
          <p:nvPr/>
        </p:nvCxnSpPr>
        <p:spPr>
          <a:xfrm>
            <a:off x="2922976" y="2282294"/>
            <a:ext cx="174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73843A84-60C5-4DAC-968A-67ACA9A57CC3}"/>
              </a:ext>
            </a:extLst>
          </p:cNvPr>
          <p:cNvCxnSpPr>
            <a:cxnSpLocks/>
          </p:cNvCxnSpPr>
          <p:nvPr/>
        </p:nvCxnSpPr>
        <p:spPr>
          <a:xfrm>
            <a:off x="2525662" y="2282294"/>
            <a:ext cx="174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FE0176D2-034F-4573-AF0C-CF77E93EBB0D}"/>
              </a:ext>
            </a:extLst>
          </p:cNvPr>
          <p:cNvSpPr/>
          <p:nvPr/>
        </p:nvSpPr>
        <p:spPr>
          <a:xfrm>
            <a:off x="1069724" y="4417810"/>
            <a:ext cx="370368" cy="1505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 anchorCtr="0">
            <a:noAutofit/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3x3 </a:t>
            </a:r>
            <a:r>
              <a:rPr lang="pt-BR" sz="1600" dirty="0" err="1">
                <a:solidFill>
                  <a:schemeClr val="tx1"/>
                </a:solidFill>
              </a:rPr>
              <a:t>conv</a:t>
            </a:r>
            <a:r>
              <a:rPr lang="pt-BR" sz="1600" dirty="0">
                <a:solidFill>
                  <a:schemeClr val="tx1"/>
                </a:solidFill>
              </a:rPr>
              <a:t>, 256, /2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C364E597-37A3-4955-B826-DDDAF5E56724}"/>
              </a:ext>
            </a:extLst>
          </p:cNvPr>
          <p:cNvCxnSpPr>
            <a:cxnSpLocks/>
          </p:cNvCxnSpPr>
          <p:nvPr/>
        </p:nvCxnSpPr>
        <p:spPr>
          <a:xfrm>
            <a:off x="1450651" y="5167726"/>
            <a:ext cx="174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9271844A-538E-4137-B456-60286A1BF09C}"/>
              </a:ext>
            </a:extLst>
          </p:cNvPr>
          <p:cNvSpPr/>
          <p:nvPr/>
        </p:nvSpPr>
        <p:spPr>
          <a:xfrm>
            <a:off x="1640951" y="4417810"/>
            <a:ext cx="370368" cy="1505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 anchorCtr="0">
            <a:noAutofit/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3x3 </a:t>
            </a:r>
            <a:r>
              <a:rPr lang="pt-BR" sz="1600" dirty="0" err="1">
                <a:solidFill>
                  <a:schemeClr val="tx1"/>
                </a:solidFill>
              </a:rPr>
              <a:t>conv</a:t>
            </a:r>
            <a:r>
              <a:rPr lang="pt-BR" sz="1600" dirty="0">
                <a:solidFill>
                  <a:schemeClr val="tx1"/>
                </a:solidFill>
              </a:rPr>
              <a:t>, 256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94E9F1AE-69E6-48B7-A513-E3987CC29739}"/>
              </a:ext>
            </a:extLst>
          </p:cNvPr>
          <p:cNvCxnSpPr>
            <a:cxnSpLocks/>
          </p:cNvCxnSpPr>
          <p:nvPr/>
        </p:nvCxnSpPr>
        <p:spPr>
          <a:xfrm>
            <a:off x="2021878" y="5167726"/>
            <a:ext cx="174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0752B5AE-5D54-4E1D-9EFE-95628DB8B4AF}"/>
              </a:ext>
            </a:extLst>
          </p:cNvPr>
          <p:cNvSpPr/>
          <p:nvPr/>
        </p:nvSpPr>
        <p:spPr>
          <a:xfrm>
            <a:off x="2207062" y="4414943"/>
            <a:ext cx="370368" cy="1505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 anchorCtr="0">
            <a:noAutofit/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3x3 </a:t>
            </a:r>
            <a:r>
              <a:rPr lang="pt-BR" sz="1600" dirty="0" err="1">
                <a:solidFill>
                  <a:schemeClr val="tx1"/>
                </a:solidFill>
              </a:rPr>
              <a:t>conv</a:t>
            </a:r>
            <a:r>
              <a:rPr lang="pt-BR" sz="1600" dirty="0">
                <a:solidFill>
                  <a:schemeClr val="tx1"/>
                </a:solidFill>
              </a:rPr>
              <a:t>, 256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162EF8CF-9B80-44EC-B0A8-1047CB1CAC43}"/>
              </a:ext>
            </a:extLst>
          </p:cNvPr>
          <p:cNvCxnSpPr>
            <a:cxnSpLocks/>
          </p:cNvCxnSpPr>
          <p:nvPr/>
        </p:nvCxnSpPr>
        <p:spPr>
          <a:xfrm>
            <a:off x="2587989" y="5164859"/>
            <a:ext cx="174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3D665A08-ACB2-490E-BF79-1402EAB8866E}"/>
              </a:ext>
            </a:extLst>
          </p:cNvPr>
          <p:cNvSpPr/>
          <p:nvPr/>
        </p:nvSpPr>
        <p:spPr>
          <a:xfrm>
            <a:off x="2778289" y="4412076"/>
            <a:ext cx="370368" cy="1505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 anchorCtr="0">
            <a:noAutofit/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3x3 </a:t>
            </a:r>
            <a:r>
              <a:rPr lang="pt-BR" sz="1600" dirty="0" err="1">
                <a:solidFill>
                  <a:schemeClr val="tx1"/>
                </a:solidFill>
              </a:rPr>
              <a:t>conv</a:t>
            </a:r>
            <a:r>
              <a:rPr lang="pt-BR" sz="1600" dirty="0">
                <a:solidFill>
                  <a:schemeClr val="tx1"/>
                </a:solidFill>
              </a:rPr>
              <a:t>, 256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5F1E823B-3AA4-4EF2-804F-33267E2C7D15}"/>
              </a:ext>
            </a:extLst>
          </p:cNvPr>
          <p:cNvCxnSpPr>
            <a:cxnSpLocks/>
          </p:cNvCxnSpPr>
          <p:nvPr/>
        </p:nvCxnSpPr>
        <p:spPr>
          <a:xfrm>
            <a:off x="3159216" y="5161992"/>
            <a:ext cx="174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D3E57500-42F0-4131-839D-82E0A224CBDC}"/>
              </a:ext>
            </a:extLst>
          </p:cNvPr>
          <p:cNvSpPr/>
          <p:nvPr/>
        </p:nvSpPr>
        <p:spPr>
          <a:xfrm>
            <a:off x="3350331" y="4412076"/>
            <a:ext cx="370368" cy="1505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 anchorCtr="0">
            <a:noAutofit/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3x3 </a:t>
            </a:r>
            <a:r>
              <a:rPr lang="pt-BR" sz="1600" dirty="0" err="1">
                <a:solidFill>
                  <a:schemeClr val="tx1"/>
                </a:solidFill>
              </a:rPr>
              <a:t>conv</a:t>
            </a:r>
            <a:r>
              <a:rPr lang="pt-BR" sz="1600" dirty="0">
                <a:solidFill>
                  <a:schemeClr val="tx1"/>
                </a:solidFill>
              </a:rPr>
              <a:t>, 256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72452E07-B9DC-4DC5-90AC-471693ECBB3D}"/>
              </a:ext>
            </a:extLst>
          </p:cNvPr>
          <p:cNvCxnSpPr>
            <a:cxnSpLocks/>
          </p:cNvCxnSpPr>
          <p:nvPr/>
        </p:nvCxnSpPr>
        <p:spPr>
          <a:xfrm>
            <a:off x="3731258" y="5161992"/>
            <a:ext cx="174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tângulo 52">
            <a:extLst>
              <a:ext uri="{FF2B5EF4-FFF2-40B4-BE49-F238E27FC236}">
                <a16:creationId xmlns:a16="http://schemas.microsoft.com/office/drawing/2014/main" id="{E7564B3A-4ABC-45CC-9B0B-993EE6B3386C}"/>
              </a:ext>
            </a:extLst>
          </p:cNvPr>
          <p:cNvSpPr/>
          <p:nvPr/>
        </p:nvSpPr>
        <p:spPr>
          <a:xfrm>
            <a:off x="3921558" y="4409209"/>
            <a:ext cx="370368" cy="1505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 anchorCtr="0">
            <a:noAutofit/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3x3 </a:t>
            </a:r>
            <a:r>
              <a:rPr lang="pt-BR" sz="1600" dirty="0" err="1">
                <a:solidFill>
                  <a:schemeClr val="tx1"/>
                </a:solidFill>
              </a:rPr>
              <a:t>conv</a:t>
            </a:r>
            <a:r>
              <a:rPr lang="pt-BR" sz="1600" dirty="0">
                <a:solidFill>
                  <a:schemeClr val="tx1"/>
                </a:solidFill>
              </a:rPr>
              <a:t>, 256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4A3189AD-DD26-42A8-855F-E060C8ECA3F2}"/>
              </a:ext>
            </a:extLst>
          </p:cNvPr>
          <p:cNvCxnSpPr>
            <a:cxnSpLocks/>
          </p:cNvCxnSpPr>
          <p:nvPr/>
        </p:nvCxnSpPr>
        <p:spPr>
          <a:xfrm>
            <a:off x="4302485" y="5159125"/>
            <a:ext cx="174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4556AEBB-5BC5-43B7-B99C-3A8895C3D1A3}"/>
              </a:ext>
            </a:extLst>
          </p:cNvPr>
          <p:cNvSpPr/>
          <p:nvPr/>
        </p:nvSpPr>
        <p:spPr>
          <a:xfrm>
            <a:off x="4509056" y="4409209"/>
            <a:ext cx="370368" cy="1505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 anchorCtr="0">
            <a:noAutofit/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3x3 </a:t>
            </a:r>
            <a:r>
              <a:rPr lang="pt-BR" sz="1600" dirty="0" err="1">
                <a:solidFill>
                  <a:schemeClr val="tx1"/>
                </a:solidFill>
              </a:rPr>
              <a:t>conv</a:t>
            </a:r>
            <a:r>
              <a:rPr lang="pt-BR" sz="1600" dirty="0">
                <a:solidFill>
                  <a:schemeClr val="tx1"/>
                </a:solidFill>
              </a:rPr>
              <a:t>, 256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05D12134-E87F-4327-9262-10F928C30860}"/>
              </a:ext>
            </a:extLst>
          </p:cNvPr>
          <p:cNvCxnSpPr>
            <a:cxnSpLocks/>
          </p:cNvCxnSpPr>
          <p:nvPr/>
        </p:nvCxnSpPr>
        <p:spPr>
          <a:xfrm>
            <a:off x="4889983" y="5159125"/>
            <a:ext cx="174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>
            <a:extLst>
              <a:ext uri="{FF2B5EF4-FFF2-40B4-BE49-F238E27FC236}">
                <a16:creationId xmlns:a16="http://schemas.microsoft.com/office/drawing/2014/main" id="{28E9F2DC-5298-4F90-B578-42CAFB874673}"/>
              </a:ext>
            </a:extLst>
          </p:cNvPr>
          <p:cNvSpPr/>
          <p:nvPr/>
        </p:nvSpPr>
        <p:spPr>
          <a:xfrm>
            <a:off x="5080283" y="4406342"/>
            <a:ext cx="370368" cy="1505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 anchorCtr="0">
            <a:noAutofit/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3x3 </a:t>
            </a:r>
            <a:r>
              <a:rPr lang="pt-BR" sz="1600" dirty="0" err="1">
                <a:solidFill>
                  <a:schemeClr val="tx1"/>
                </a:solidFill>
              </a:rPr>
              <a:t>conv</a:t>
            </a:r>
            <a:r>
              <a:rPr lang="pt-BR" sz="1600" dirty="0">
                <a:solidFill>
                  <a:schemeClr val="tx1"/>
                </a:solidFill>
              </a:rPr>
              <a:t>, 256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95A911EC-4CDC-4E22-BCD7-8E9DEE1DEC46}"/>
              </a:ext>
            </a:extLst>
          </p:cNvPr>
          <p:cNvCxnSpPr>
            <a:cxnSpLocks/>
          </p:cNvCxnSpPr>
          <p:nvPr/>
        </p:nvCxnSpPr>
        <p:spPr>
          <a:xfrm>
            <a:off x="5461210" y="5156258"/>
            <a:ext cx="174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tângulo 58">
            <a:extLst>
              <a:ext uri="{FF2B5EF4-FFF2-40B4-BE49-F238E27FC236}">
                <a16:creationId xmlns:a16="http://schemas.microsoft.com/office/drawing/2014/main" id="{81366547-2F8C-4D64-9E8A-916B404AE353}"/>
              </a:ext>
            </a:extLst>
          </p:cNvPr>
          <p:cNvSpPr/>
          <p:nvPr/>
        </p:nvSpPr>
        <p:spPr>
          <a:xfrm>
            <a:off x="5646394" y="4406342"/>
            <a:ext cx="370368" cy="1505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 anchorCtr="0">
            <a:noAutofit/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3x3 </a:t>
            </a:r>
            <a:r>
              <a:rPr lang="pt-BR" sz="1600" dirty="0" err="1">
                <a:solidFill>
                  <a:schemeClr val="tx1"/>
                </a:solidFill>
              </a:rPr>
              <a:t>conv</a:t>
            </a:r>
            <a:r>
              <a:rPr lang="pt-BR" sz="1600" dirty="0">
                <a:solidFill>
                  <a:schemeClr val="tx1"/>
                </a:solidFill>
              </a:rPr>
              <a:t>, 256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90E47629-5041-41CC-B23F-0A048B9DCED4}"/>
              </a:ext>
            </a:extLst>
          </p:cNvPr>
          <p:cNvCxnSpPr>
            <a:cxnSpLocks/>
          </p:cNvCxnSpPr>
          <p:nvPr/>
        </p:nvCxnSpPr>
        <p:spPr>
          <a:xfrm>
            <a:off x="6027321" y="5156258"/>
            <a:ext cx="174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AB85D9D7-0B37-4801-9A19-4FC883CB7BF3}"/>
              </a:ext>
            </a:extLst>
          </p:cNvPr>
          <p:cNvSpPr/>
          <p:nvPr/>
        </p:nvSpPr>
        <p:spPr>
          <a:xfrm>
            <a:off x="6217621" y="4403475"/>
            <a:ext cx="370368" cy="1505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 anchorCtr="0">
            <a:noAutofit/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3x3 </a:t>
            </a:r>
            <a:r>
              <a:rPr lang="pt-BR" sz="1600" dirty="0" err="1">
                <a:solidFill>
                  <a:schemeClr val="tx1"/>
                </a:solidFill>
              </a:rPr>
              <a:t>conv</a:t>
            </a:r>
            <a:r>
              <a:rPr lang="pt-BR" sz="1600" dirty="0">
                <a:solidFill>
                  <a:schemeClr val="tx1"/>
                </a:solidFill>
              </a:rPr>
              <a:t>, 256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7B20DC82-61AE-4BD8-A24B-FD77D28F106C}"/>
              </a:ext>
            </a:extLst>
          </p:cNvPr>
          <p:cNvCxnSpPr>
            <a:cxnSpLocks/>
          </p:cNvCxnSpPr>
          <p:nvPr/>
        </p:nvCxnSpPr>
        <p:spPr>
          <a:xfrm>
            <a:off x="6598548" y="5153391"/>
            <a:ext cx="174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tângulo 62">
            <a:extLst>
              <a:ext uri="{FF2B5EF4-FFF2-40B4-BE49-F238E27FC236}">
                <a16:creationId xmlns:a16="http://schemas.microsoft.com/office/drawing/2014/main" id="{92FECA9A-2EF8-42F2-970A-94B8C1E2B1C9}"/>
              </a:ext>
            </a:extLst>
          </p:cNvPr>
          <p:cNvSpPr/>
          <p:nvPr/>
        </p:nvSpPr>
        <p:spPr>
          <a:xfrm>
            <a:off x="6783732" y="4403475"/>
            <a:ext cx="370368" cy="1505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 anchorCtr="0">
            <a:noAutofit/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3x3 </a:t>
            </a:r>
            <a:r>
              <a:rPr lang="pt-BR" sz="1600" dirty="0" err="1">
                <a:solidFill>
                  <a:schemeClr val="tx1"/>
                </a:solidFill>
              </a:rPr>
              <a:t>conv</a:t>
            </a:r>
            <a:r>
              <a:rPr lang="pt-BR" sz="1600" dirty="0">
                <a:solidFill>
                  <a:schemeClr val="tx1"/>
                </a:solidFill>
              </a:rPr>
              <a:t>, 256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DBA8C80B-F3A3-4223-BF70-23AAE9E363A9}"/>
              </a:ext>
            </a:extLst>
          </p:cNvPr>
          <p:cNvCxnSpPr>
            <a:cxnSpLocks/>
          </p:cNvCxnSpPr>
          <p:nvPr/>
        </p:nvCxnSpPr>
        <p:spPr>
          <a:xfrm>
            <a:off x="7164659" y="5153391"/>
            <a:ext cx="174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B180F819-CD35-462A-9E0F-145326223987}"/>
              </a:ext>
            </a:extLst>
          </p:cNvPr>
          <p:cNvSpPr/>
          <p:nvPr/>
        </p:nvSpPr>
        <p:spPr>
          <a:xfrm>
            <a:off x="7354959" y="4400608"/>
            <a:ext cx="370368" cy="1505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 anchorCtr="0">
            <a:noAutofit/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3x3 </a:t>
            </a:r>
            <a:r>
              <a:rPr lang="pt-BR" sz="1600" dirty="0" err="1">
                <a:solidFill>
                  <a:schemeClr val="tx1"/>
                </a:solidFill>
              </a:rPr>
              <a:t>conv</a:t>
            </a:r>
            <a:r>
              <a:rPr lang="pt-BR" sz="1600" dirty="0">
                <a:solidFill>
                  <a:schemeClr val="tx1"/>
                </a:solidFill>
              </a:rPr>
              <a:t>, 256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FDAC9221-207A-4584-B256-E396A4428A8D}"/>
              </a:ext>
            </a:extLst>
          </p:cNvPr>
          <p:cNvCxnSpPr>
            <a:cxnSpLocks/>
          </p:cNvCxnSpPr>
          <p:nvPr/>
        </p:nvCxnSpPr>
        <p:spPr>
          <a:xfrm>
            <a:off x="7735886" y="5150524"/>
            <a:ext cx="174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tângulo 66">
            <a:extLst>
              <a:ext uri="{FF2B5EF4-FFF2-40B4-BE49-F238E27FC236}">
                <a16:creationId xmlns:a16="http://schemas.microsoft.com/office/drawing/2014/main" id="{7F96D5B3-EDAA-4B2A-A8B5-1AEBA7F83BA7}"/>
              </a:ext>
            </a:extLst>
          </p:cNvPr>
          <p:cNvSpPr/>
          <p:nvPr/>
        </p:nvSpPr>
        <p:spPr>
          <a:xfrm>
            <a:off x="7932117" y="4409209"/>
            <a:ext cx="370368" cy="1505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 anchorCtr="0">
            <a:noAutofit/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3x3 </a:t>
            </a:r>
            <a:r>
              <a:rPr lang="pt-BR" sz="1600" dirty="0" err="1">
                <a:solidFill>
                  <a:schemeClr val="tx1"/>
                </a:solidFill>
              </a:rPr>
              <a:t>conv</a:t>
            </a:r>
            <a:r>
              <a:rPr lang="pt-BR" sz="1600" dirty="0">
                <a:solidFill>
                  <a:schemeClr val="tx1"/>
                </a:solidFill>
              </a:rPr>
              <a:t>, 512, /2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BC1D5729-1F80-4478-8AC1-2B20C5D39673}"/>
              </a:ext>
            </a:extLst>
          </p:cNvPr>
          <p:cNvSpPr/>
          <p:nvPr/>
        </p:nvSpPr>
        <p:spPr>
          <a:xfrm>
            <a:off x="8503344" y="4409209"/>
            <a:ext cx="370368" cy="1505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 anchorCtr="0">
            <a:noAutofit/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3x3 </a:t>
            </a:r>
            <a:r>
              <a:rPr lang="pt-BR" sz="1600" dirty="0" err="1">
                <a:solidFill>
                  <a:schemeClr val="tx1"/>
                </a:solidFill>
              </a:rPr>
              <a:t>conv</a:t>
            </a:r>
            <a:r>
              <a:rPr lang="pt-BR" sz="1600" dirty="0">
                <a:solidFill>
                  <a:schemeClr val="tx1"/>
                </a:solidFill>
              </a:rPr>
              <a:t>, 512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53446EFE-A7F3-4D28-B866-6D1EEB23E52B}"/>
              </a:ext>
            </a:extLst>
          </p:cNvPr>
          <p:cNvCxnSpPr>
            <a:cxnSpLocks/>
          </p:cNvCxnSpPr>
          <p:nvPr/>
        </p:nvCxnSpPr>
        <p:spPr>
          <a:xfrm>
            <a:off x="8312587" y="5150523"/>
            <a:ext cx="174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F6499E6C-A0E1-4F41-A0ED-DEFE5E0286A4}"/>
              </a:ext>
            </a:extLst>
          </p:cNvPr>
          <p:cNvCxnSpPr>
            <a:cxnSpLocks/>
          </p:cNvCxnSpPr>
          <p:nvPr/>
        </p:nvCxnSpPr>
        <p:spPr>
          <a:xfrm>
            <a:off x="8873712" y="5150523"/>
            <a:ext cx="174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 72">
            <a:extLst>
              <a:ext uri="{FF2B5EF4-FFF2-40B4-BE49-F238E27FC236}">
                <a16:creationId xmlns:a16="http://schemas.microsoft.com/office/drawing/2014/main" id="{D729528A-1327-4274-9B55-86B388D6A384}"/>
              </a:ext>
            </a:extLst>
          </p:cNvPr>
          <p:cNvSpPr/>
          <p:nvPr/>
        </p:nvSpPr>
        <p:spPr>
          <a:xfrm>
            <a:off x="9058408" y="4417810"/>
            <a:ext cx="370368" cy="1505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 anchorCtr="0">
            <a:noAutofit/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3x3 </a:t>
            </a:r>
            <a:r>
              <a:rPr lang="pt-BR" sz="1600" dirty="0" err="1">
                <a:solidFill>
                  <a:schemeClr val="tx1"/>
                </a:solidFill>
              </a:rPr>
              <a:t>conv</a:t>
            </a:r>
            <a:r>
              <a:rPr lang="pt-BR" sz="1600" dirty="0">
                <a:solidFill>
                  <a:schemeClr val="tx1"/>
                </a:solidFill>
              </a:rPr>
              <a:t>, 512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CDEA8698-75F5-4642-B6EE-2721464D8059}"/>
              </a:ext>
            </a:extLst>
          </p:cNvPr>
          <p:cNvCxnSpPr>
            <a:cxnSpLocks/>
          </p:cNvCxnSpPr>
          <p:nvPr/>
        </p:nvCxnSpPr>
        <p:spPr>
          <a:xfrm>
            <a:off x="9428776" y="5159124"/>
            <a:ext cx="174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B31DDD9D-2C65-460C-9803-7D2A21A886AD}"/>
              </a:ext>
            </a:extLst>
          </p:cNvPr>
          <p:cNvSpPr/>
          <p:nvPr/>
        </p:nvSpPr>
        <p:spPr>
          <a:xfrm>
            <a:off x="9635566" y="4409209"/>
            <a:ext cx="370368" cy="1505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 anchorCtr="0">
            <a:noAutofit/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3x3 </a:t>
            </a:r>
            <a:r>
              <a:rPr lang="pt-BR" sz="1600" dirty="0" err="1">
                <a:solidFill>
                  <a:schemeClr val="tx1"/>
                </a:solidFill>
              </a:rPr>
              <a:t>conv</a:t>
            </a:r>
            <a:r>
              <a:rPr lang="pt-BR" sz="1600" dirty="0">
                <a:solidFill>
                  <a:schemeClr val="tx1"/>
                </a:solidFill>
              </a:rPr>
              <a:t>, 512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42EFDECE-5209-405B-911A-8154D7C25A18}"/>
              </a:ext>
            </a:extLst>
          </p:cNvPr>
          <p:cNvCxnSpPr>
            <a:cxnSpLocks/>
          </p:cNvCxnSpPr>
          <p:nvPr/>
        </p:nvCxnSpPr>
        <p:spPr>
          <a:xfrm>
            <a:off x="10005934" y="5150523"/>
            <a:ext cx="174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tângulo 76">
            <a:extLst>
              <a:ext uri="{FF2B5EF4-FFF2-40B4-BE49-F238E27FC236}">
                <a16:creationId xmlns:a16="http://schemas.microsoft.com/office/drawing/2014/main" id="{1E5B116F-3CBC-4909-B310-70797F217599}"/>
              </a:ext>
            </a:extLst>
          </p:cNvPr>
          <p:cNvSpPr/>
          <p:nvPr/>
        </p:nvSpPr>
        <p:spPr>
          <a:xfrm>
            <a:off x="10206086" y="4426411"/>
            <a:ext cx="370368" cy="1505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 anchorCtr="0">
            <a:noAutofit/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3x3 </a:t>
            </a:r>
            <a:r>
              <a:rPr lang="pt-BR" sz="1600" dirty="0" err="1">
                <a:solidFill>
                  <a:schemeClr val="tx1"/>
                </a:solidFill>
              </a:rPr>
              <a:t>conv</a:t>
            </a:r>
            <a:r>
              <a:rPr lang="pt-BR" sz="1600" dirty="0">
                <a:solidFill>
                  <a:schemeClr val="tx1"/>
                </a:solidFill>
              </a:rPr>
              <a:t>, 512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12028A58-445C-4F38-AAFF-77B0C01478D6}"/>
              </a:ext>
            </a:extLst>
          </p:cNvPr>
          <p:cNvCxnSpPr>
            <a:cxnSpLocks/>
          </p:cNvCxnSpPr>
          <p:nvPr/>
        </p:nvCxnSpPr>
        <p:spPr>
          <a:xfrm>
            <a:off x="10576454" y="5167725"/>
            <a:ext cx="174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tângulo 78">
            <a:extLst>
              <a:ext uri="{FF2B5EF4-FFF2-40B4-BE49-F238E27FC236}">
                <a16:creationId xmlns:a16="http://schemas.microsoft.com/office/drawing/2014/main" id="{993803AD-2CB7-49A6-A819-DFF2D084A3CF}"/>
              </a:ext>
            </a:extLst>
          </p:cNvPr>
          <p:cNvSpPr/>
          <p:nvPr/>
        </p:nvSpPr>
        <p:spPr>
          <a:xfrm>
            <a:off x="10783244" y="4417810"/>
            <a:ext cx="370368" cy="1505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 anchorCtr="0">
            <a:noAutofit/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3x3 </a:t>
            </a:r>
            <a:r>
              <a:rPr lang="pt-BR" sz="1600" dirty="0" err="1">
                <a:solidFill>
                  <a:schemeClr val="tx1"/>
                </a:solidFill>
              </a:rPr>
              <a:t>conv</a:t>
            </a:r>
            <a:r>
              <a:rPr lang="pt-BR" sz="1600" dirty="0">
                <a:solidFill>
                  <a:schemeClr val="tx1"/>
                </a:solidFill>
              </a:rPr>
              <a:t>, 512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9FD9DFD2-5640-4117-93E7-DB75B7C58336}"/>
              </a:ext>
            </a:extLst>
          </p:cNvPr>
          <p:cNvCxnSpPr>
            <a:cxnSpLocks/>
          </p:cNvCxnSpPr>
          <p:nvPr/>
        </p:nvCxnSpPr>
        <p:spPr>
          <a:xfrm>
            <a:off x="11153612" y="5159124"/>
            <a:ext cx="174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tângulo 80">
            <a:extLst>
              <a:ext uri="{FF2B5EF4-FFF2-40B4-BE49-F238E27FC236}">
                <a16:creationId xmlns:a16="http://schemas.microsoft.com/office/drawing/2014/main" id="{C3FA948C-DF0A-49C3-B0BA-E4BE9341DDDF}"/>
              </a:ext>
            </a:extLst>
          </p:cNvPr>
          <p:cNvSpPr/>
          <p:nvPr/>
        </p:nvSpPr>
        <p:spPr>
          <a:xfrm>
            <a:off x="11330663" y="4409209"/>
            <a:ext cx="217959" cy="15055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 anchorCtr="0">
            <a:noAutofit/>
          </a:bodyPr>
          <a:lstStyle/>
          <a:p>
            <a:pPr algn="ctr"/>
            <a:r>
              <a:rPr lang="pt-BR" sz="1600" dirty="0" err="1">
                <a:solidFill>
                  <a:schemeClr val="bg1"/>
                </a:solidFill>
              </a:rPr>
              <a:t>avg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pooling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DF0B52B0-360A-4548-A288-78CA152FCCE8}"/>
              </a:ext>
            </a:extLst>
          </p:cNvPr>
          <p:cNvCxnSpPr>
            <a:cxnSpLocks/>
          </p:cNvCxnSpPr>
          <p:nvPr/>
        </p:nvCxnSpPr>
        <p:spPr>
          <a:xfrm>
            <a:off x="11548622" y="5161525"/>
            <a:ext cx="174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7769628A-3F31-4A86-818B-F48B390CBD48}"/>
              </a:ext>
            </a:extLst>
          </p:cNvPr>
          <p:cNvCxnSpPr>
            <a:cxnSpLocks/>
          </p:cNvCxnSpPr>
          <p:nvPr/>
        </p:nvCxnSpPr>
        <p:spPr>
          <a:xfrm>
            <a:off x="895099" y="5167725"/>
            <a:ext cx="174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tângulo 83">
            <a:extLst>
              <a:ext uri="{FF2B5EF4-FFF2-40B4-BE49-F238E27FC236}">
                <a16:creationId xmlns:a16="http://schemas.microsoft.com/office/drawing/2014/main" id="{36BC445B-C170-44F2-88E1-EDDD5B179CC4}"/>
              </a:ext>
            </a:extLst>
          </p:cNvPr>
          <p:cNvSpPr/>
          <p:nvPr/>
        </p:nvSpPr>
        <p:spPr>
          <a:xfrm>
            <a:off x="11723247" y="4426411"/>
            <a:ext cx="217959" cy="1505565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 anchorCtr="0">
            <a:no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FC 1000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19895FD6-0F59-4F51-A68C-163931A8FA2D}"/>
              </a:ext>
            </a:extLst>
          </p:cNvPr>
          <p:cNvCxnSpPr>
            <a:cxnSpLocks/>
          </p:cNvCxnSpPr>
          <p:nvPr/>
        </p:nvCxnSpPr>
        <p:spPr>
          <a:xfrm>
            <a:off x="1114550" y="2282294"/>
            <a:ext cx="10214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tângulo 87">
            <a:extLst>
              <a:ext uri="{FF2B5EF4-FFF2-40B4-BE49-F238E27FC236}">
                <a16:creationId xmlns:a16="http://schemas.microsoft.com/office/drawing/2014/main" id="{672B4017-805C-403D-AA5F-763A40E52353}"/>
              </a:ext>
            </a:extLst>
          </p:cNvPr>
          <p:cNvSpPr/>
          <p:nvPr/>
        </p:nvSpPr>
        <p:spPr>
          <a:xfrm>
            <a:off x="916672" y="1529512"/>
            <a:ext cx="217959" cy="1505565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 anchorCtr="0">
            <a:noAutofit/>
          </a:bodyPr>
          <a:lstStyle/>
          <a:p>
            <a:pPr algn="ctr"/>
            <a:r>
              <a:rPr lang="pt-BR" sz="1600" dirty="0" err="1">
                <a:solidFill>
                  <a:schemeClr val="bg1"/>
                </a:solidFill>
              </a:rPr>
              <a:t>Image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E2BABF88-C16C-47D1-8FB6-2E4A38C69B0D}"/>
              </a:ext>
            </a:extLst>
          </p:cNvPr>
          <p:cNvGrpSpPr/>
          <p:nvPr/>
        </p:nvGrpSpPr>
        <p:grpSpPr>
          <a:xfrm>
            <a:off x="191248" y="2273691"/>
            <a:ext cx="11533655" cy="2896901"/>
            <a:chOff x="220276" y="2563977"/>
            <a:chExt cx="11533655" cy="2896901"/>
          </a:xfrm>
        </p:grpSpPr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D4A7C358-3A95-49E4-9D01-E555870F8A26}"/>
                </a:ext>
              </a:extLst>
            </p:cNvPr>
            <p:cNvCxnSpPr>
              <a:cxnSpLocks/>
              <a:stCxn id="96" idx="2"/>
            </p:cNvCxnSpPr>
            <p:nvPr/>
          </p:nvCxnSpPr>
          <p:spPr>
            <a:xfrm>
              <a:off x="928868" y="4165537"/>
              <a:ext cx="9984660" cy="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Arco 90">
              <a:extLst>
                <a:ext uri="{FF2B5EF4-FFF2-40B4-BE49-F238E27FC236}">
                  <a16:creationId xmlns:a16="http://schemas.microsoft.com/office/drawing/2014/main" id="{BDB9BF52-6A82-4DDD-9A1A-268B98F6C98F}"/>
                </a:ext>
              </a:extLst>
            </p:cNvPr>
            <p:cNvSpPr/>
            <p:nvPr/>
          </p:nvSpPr>
          <p:spPr>
            <a:xfrm>
              <a:off x="10120313" y="2563977"/>
              <a:ext cx="1633618" cy="1601562"/>
            </a:xfrm>
            <a:prstGeom prst="arc">
              <a:avLst>
                <a:gd name="adj1" fmla="val 16199615"/>
                <a:gd name="adj2" fmla="val 5399062"/>
              </a:avLst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Arco 95">
              <a:extLst>
                <a:ext uri="{FF2B5EF4-FFF2-40B4-BE49-F238E27FC236}">
                  <a16:creationId xmlns:a16="http://schemas.microsoft.com/office/drawing/2014/main" id="{5BC11259-9E05-46E7-9BFA-0AA444030688}"/>
                </a:ext>
              </a:extLst>
            </p:cNvPr>
            <p:cNvSpPr/>
            <p:nvPr/>
          </p:nvSpPr>
          <p:spPr>
            <a:xfrm rot="10800000">
              <a:off x="220276" y="4165537"/>
              <a:ext cx="1417537" cy="1295341"/>
            </a:xfrm>
            <a:prstGeom prst="arc">
              <a:avLst>
                <a:gd name="adj1" fmla="val 16199615"/>
                <a:gd name="adj2" fmla="val 5399062"/>
              </a:avLst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0202DB95-5F3B-4ACE-B23D-58A25E9948CD}"/>
              </a:ext>
            </a:extLst>
          </p:cNvPr>
          <p:cNvGrpSpPr/>
          <p:nvPr/>
        </p:nvGrpSpPr>
        <p:grpSpPr>
          <a:xfrm>
            <a:off x="2999730" y="465543"/>
            <a:ext cx="1150266" cy="1813883"/>
            <a:chOff x="3048000" y="750094"/>
            <a:chExt cx="1082040" cy="1813883"/>
          </a:xfrm>
        </p:grpSpPr>
        <p:grpSp>
          <p:nvGrpSpPr>
            <p:cNvPr id="104" name="Agrupar 103">
              <a:extLst>
                <a:ext uri="{FF2B5EF4-FFF2-40B4-BE49-F238E27FC236}">
                  <a16:creationId xmlns:a16="http://schemas.microsoft.com/office/drawing/2014/main" id="{EC45A261-4485-4D2D-8A1D-A458A2A643DB}"/>
                </a:ext>
              </a:extLst>
            </p:cNvPr>
            <p:cNvGrpSpPr/>
            <p:nvPr/>
          </p:nvGrpSpPr>
          <p:grpSpPr>
            <a:xfrm>
              <a:off x="3048000" y="861061"/>
              <a:ext cx="1082040" cy="1702916"/>
              <a:chOff x="3048000" y="861061"/>
              <a:chExt cx="1082040" cy="1702916"/>
            </a:xfrm>
          </p:grpSpPr>
          <p:cxnSp>
            <p:nvCxnSpPr>
              <p:cNvPr id="101" name="Conector reto 100">
                <a:extLst>
                  <a:ext uri="{FF2B5EF4-FFF2-40B4-BE49-F238E27FC236}">
                    <a16:creationId xmlns:a16="http://schemas.microsoft.com/office/drawing/2014/main" id="{006F15FE-8B45-4C07-BA88-35A634CC6274}"/>
                  </a:ext>
                </a:extLst>
              </p:cNvPr>
              <p:cNvCxnSpPr/>
              <p:nvPr/>
            </p:nvCxnSpPr>
            <p:spPr>
              <a:xfrm flipV="1">
                <a:off x="3048000" y="1539240"/>
                <a:ext cx="0" cy="10247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to 101">
                <a:extLst>
                  <a:ext uri="{FF2B5EF4-FFF2-40B4-BE49-F238E27FC236}">
                    <a16:creationId xmlns:a16="http://schemas.microsoft.com/office/drawing/2014/main" id="{065E430F-599A-41A6-A719-B49AAC5C6CC1}"/>
                  </a:ext>
                </a:extLst>
              </p:cNvPr>
              <p:cNvCxnSpPr/>
              <p:nvPr/>
            </p:nvCxnSpPr>
            <p:spPr>
              <a:xfrm flipV="1">
                <a:off x="4130040" y="1529255"/>
                <a:ext cx="0" cy="10247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Arco 102">
                <a:extLst>
                  <a:ext uri="{FF2B5EF4-FFF2-40B4-BE49-F238E27FC236}">
                    <a16:creationId xmlns:a16="http://schemas.microsoft.com/office/drawing/2014/main" id="{065D67F2-7649-48A9-B2AE-B7B9EC0A9F43}"/>
                  </a:ext>
                </a:extLst>
              </p:cNvPr>
              <p:cNvSpPr/>
              <p:nvPr/>
            </p:nvSpPr>
            <p:spPr>
              <a:xfrm>
                <a:off x="3048000" y="861061"/>
                <a:ext cx="1082040" cy="1356345"/>
              </a:xfrm>
              <a:prstGeom prst="arc">
                <a:avLst>
                  <a:gd name="adj1" fmla="val 10624256"/>
                  <a:gd name="adj2" fmla="val 2159749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1BFF2E0F-7553-4D5E-B039-58F960335610}"/>
                </a:ext>
              </a:extLst>
            </p:cNvPr>
            <p:cNvCxnSpPr/>
            <p:nvPr/>
          </p:nvCxnSpPr>
          <p:spPr>
            <a:xfrm flipH="1" flipV="1">
              <a:off x="3473342" y="750094"/>
              <a:ext cx="110967" cy="110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5DDF1ED7-F77C-41A2-8D13-998CAAD5F7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835" y="861060"/>
              <a:ext cx="110474" cy="1109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7DE8F334-B761-4F79-BFE3-758DD874631F}"/>
              </a:ext>
            </a:extLst>
          </p:cNvPr>
          <p:cNvGrpSpPr/>
          <p:nvPr/>
        </p:nvGrpSpPr>
        <p:grpSpPr>
          <a:xfrm>
            <a:off x="4149609" y="470556"/>
            <a:ext cx="1082040" cy="1813883"/>
            <a:chOff x="3048000" y="750094"/>
            <a:chExt cx="1082040" cy="1813883"/>
          </a:xfrm>
        </p:grpSpPr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id="{59FBD401-56BF-497D-8A31-087E6C527FDA}"/>
                </a:ext>
              </a:extLst>
            </p:cNvPr>
            <p:cNvGrpSpPr/>
            <p:nvPr/>
          </p:nvGrpSpPr>
          <p:grpSpPr>
            <a:xfrm>
              <a:off x="3048000" y="861061"/>
              <a:ext cx="1082040" cy="1702916"/>
              <a:chOff x="3048000" y="861061"/>
              <a:chExt cx="1082040" cy="1702916"/>
            </a:xfrm>
          </p:grpSpPr>
          <p:cxnSp>
            <p:nvCxnSpPr>
              <p:cNvPr id="116" name="Conector reto 115">
                <a:extLst>
                  <a:ext uri="{FF2B5EF4-FFF2-40B4-BE49-F238E27FC236}">
                    <a16:creationId xmlns:a16="http://schemas.microsoft.com/office/drawing/2014/main" id="{F5A838CC-33E7-45E3-9EEE-101A7B4D48C3}"/>
                  </a:ext>
                </a:extLst>
              </p:cNvPr>
              <p:cNvCxnSpPr/>
              <p:nvPr/>
            </p:nvCxnSpPr>
            <p:spPr>
              <a:xfrm flipV="1">
                <a:off x="3048000" y="1539240"/>
                <a:ext cx="0" cy="10247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to 116">
                <a:extLst>
                  <a:ext uri="{FF2B5EF4-FFF2-40B4-BE49-F238E27FC236}">
                    <a16:creationId xmlns:a16="http://schemas.microsoft.com/office/drawing/2014/main" id="{2A7E3E41-D6BD-4FDB-ADFF-7E99628AF495}"/>
                  </a:ext>
                </a:extLst>
              </p:cNvPr>
              <p:cNvCxnSpPr/>
              <p:nvPr/>
            </p:nvCxnSpPr>
            <p:spPr>
              <a:xfrm flipV="1">
                <a:off x="4130040" y="1529255"/>
                <a:ext cx="0" cy="10247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Arco 117">
                <a:extLst>
                  <a:ext uri="{FF2B5EF4-FFF2-40B4-BE49-F238E27FC236}">
                    <a16:creationId xmlns:a16="http://schemas.microsoft.com/office/drawing/2014/main" id="{49CE79B5-9C96-46F8-B1DA-46FF99FCEE2A}"/>
                  </a:ext>
                </a:extLst>
              </p:cNvPr>
              <p:cNvSpPr/>
              <p:nvPr/>
            </p:nvSpPr>
            <p:spPr>
              <a:xfrm>
                <a:off x="3048000" y="861061"/>
                <a:ext cx="1082040" cy="1356345"/>
              </a:xfrm>
              <a:prstGeom prst="arc">
                <a:avLst>
                  <a:gd name="adj1" fmla="val 10624256"/>
                  <a:gd name="adj2" fmla="val 2159749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4" name="Conector reto 113">
              <a:extLst>
                <a:ext uri="{FF2B5EF4-FFF2-40B4-BE49-F238E27FC236}">
                  <a16:creationId xmlns:a16="http://schemas.microsoft.com/office/drawing/2014/main" id="{EA10DE2C-8293-4D33-B3EC-AAEEC4ACD611}"/>
                </a:ext>
              </a:extLst>
            </p:cNvPr>
            <p:cNvCxnSpPr/>
            <p:nvPr/>
          </p:nvCxnSpPr>
          <p:spPr>
            <a:xfrm flipH="1" flipV="1">
              <a:off x="3473342" y="750094"/>
              <a:ext cx="110967" cy="110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4A79F1AE-45F8-4EF0-A009-2B8EE9348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835" y="861060"/>
              <a:ext cx="110474" cy="1109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6FBCDA0D-03F9-4D54-A6C5-FC4F5A60F553}"/>
              </a:ext>
            </a:extLst>
          </p:cNvPr>
          <p:cNvGrpSpPr/>
          <p:nvPr/>
        </p:nvGrpSpPr>
        <p:grpSpPr>
          <a:xfrm>
            <a:off x="5228798" y="487735"/>
            <a:ext cx="1146479" cy="1813883"/>
            <a:chOff x="3048000" y="750094"/>
            <a:chExt cx="1082040" cy="1813883"/>
          </a:xfrm>
        </p:grpSpPr>
        <p:grpSp>
          <p:nvGrpSpPr>
            <p:cNvPr id="120" name="Agrupar 119">
              <a:extLst>
                <a:ext uri="{FF2B5EF4-FFF2-40B4-BE49-F238E27FC236}">
                  <a16:creationId xmlns:a16="http://schemas.microsoft.com/office/drawing/2014/main" id="{061FBA08-24B4-4983-8EC1-64A8EB7C6853}"/>
                </a:ext>
              </a:extLst>
            </p:cNvPr>
            <p:cNvGrpSpPr/>
            <p:nvPr/>
          </p:nvGrpSpPr>
          <p:grpSpPr>
            <a:xfrm>
              <a:off x="3048000" y="861061"/>
              <a:ext cx="1082040" cy="1702916"/>
              <a:chOff x="3048000" y="861061"/>
              <a:chExt cx="1082040" cy="1702916"/>
            </a:xfrm>
          </p:grpSpPr>
          <p:cxnSp>
            <p:nvCxnSpPr>
              <p:cNvPr id="123" name="Conector reto 122">
                <a:extLst>
                  <a:ext uri="{FF2B5EF4-FFF2-40B4-BE49-F238E27FC236}">
                    <a16:creationId xmlns:a16="http://schemas.microsoft.com/office/drawing/2014/main" id="{599B32C1-420B-43F0-83BD-3EA27F8730A2}"/>
                  </a:ext>
                </a:extLst>
              </p:cNvPr>
              <p:cNvCxnSpPr/>
              <p:nvPr/>
            </p:nvCxnSpPr>
            <p:spPr>
              <a:xfrm flipV="1">
                <a:off x="3048000" y="1539240"/>
                <a:ext cx="0" cy="10247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>
                <a:extLst>
                  <a:ext uri="{FF2B5EF4-FFF2-40B4-BE49-F238E27FC236}">
                    <a16:creationId xmlns:a16="http://schemas.microsoft.com/office/drawing/2014/main" id="{16D72A33-4461-4894-A31B-842215459440}"/>
                  </a:ext>
                </a:extLst>
              </p:cNvPr>
              <p:cNvCxnSpPr/>
              <p:nvPr/>
            </p:nvCxnSpPr>
            <p:spPr>
              <a:xfrm flipV="1">
                <a:off x="4130040" y="1529255"/>
                <a:ext cx="0" cy="10247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Arco 124">
                <a:extLst>
                  <a:ext uri="{FF2B5EF4-FFF2-40B4-BE49-F238E27FC236}">
                    <a16:creationId xmlns:a16="http://schemas.microsoft.com/office/drawing/2014/main" id="{4BD7E162-0D40-4707-A291-CFAF712B9F76}"/>
                  </a:ext>
                </a:extLst>
              </p:cNvPr>
              <p:cNvSpPr/>
              <p:nvPr/>
            </p:nvSpPr>
            <p:spPr>
              <a:xfrm>
                <a:off x="3048000" y="861061"/>
                <a:ext cx="1082040" cy="1356345"/>
              </a:xfrm>
              <a:prstGeom prst="arc">
                <a:avLst>
                  <a:gd name="adj1" fmla="val 10624256"/>
                  <a:gd name="adj2" fmla="val 2159749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1" name="Conector reto 120">
              <a:extLst>
                <a:ext uri="{FF2B5EF4-FFF2-40B4-BE49-F238E27FC236}">
                  <a16:creationId xmlns:a16="http://schemas.microsoft.com/office/drawing/2014/main" id="{5CFF100E-660A-4333-9D55-04A23F0CF648}"/>
                </a:ext>
              </a:extLst>
            </p:cNvPr>
            <p:cNvCxnSpPr/>
            <p:nvPr/>
          </p:nvCxnSpPr>
          <p:spPr>
            <a:xfrm flipH="1" flipV="1">
              <a:off x="3473342" y="750094"/>
              <a:ext cx="110967" cy="110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to 121">
              <a:extLst>
                <a:ext uri="{FF2B5EF4-FFF2-40B4-BE49-F238E27FC236}">
                  <a16:creationId xmlns:a16="http://schemas.microsoft.com/office/drawing/2014/main" id="{532B7AA8-23EA-44D6-BFE3-BD953ED586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835" y="861060"/>
              <a:ext cx="110474" cy="1109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9B8EF606-54C2-4460-ADDD-58ED09A23C00}"/>
              </a:ext>
            </a:extLst>
          </p:cNvPr>
          <p:cNvGrpSpPr/>
          <p:nvPr/>
        </p:nvGrpSpPr>
        <p:grpSpPr>
          <a:xfrm>
            <a:off x="6371622" y="465543"/>
            <a:ext cx="1133384" cy="1813883"/>
            <a:chOff x="3048000" y="750094"/>
            <a:chExt cx="1082040" cy="1813883"/>
          </a:xfrm>
        </p:grpSpPr>
        <p:grpSp>
          <p:nvGrpSpPr>
            <p:cNvPr id="127" name="Agrupar 126">
              <a:extLst>
                <a:ext uri="{FF2B5EF4-FFF2-40B4-BE49-F238E27FC236}">
                  <a16:creationId xmlns:a16="http://schemas.microsoft.com/office/drawing/2014/main" id="{4AD2D24A-9E21-408E-924C-25F9F81CA290}"/>
                </a:ext>
              </a:extLst>
            </p:cNvPr>
            <p:cNvGrpSpPr/>
            <p:nvPr/>
          </p:nvGrpSpPr>
          <p:grpSpPr>
            <a:xfrm>
              <a:off x="3048000" y="861061"/>
              <a:ext cx="1082040" cy="1702916"/>
              <a:chOff x="3048000" y="861061"/>
              <a:chExt cx="1082040" cy="1702916"/>
            </a:xfrm>
          </p:grpSpPr>
          <p:cxnSp>
            <p:nvCxnSpPr>
              <p:cNvPr id="130" name="Conector reto 129">
                <a:extLst>
                  <a:ext uri="{FF2B5EF4-FFF2-40B4-BE49-F238E27FC236}">
                    <a16:creationId xmlns:a16="http://schemas.microsoft.com/office/drawing/2014/main" id="{65519ADE-9D98-4E18-ABDF-22149C4E224C}"/>
                  </a:ext>
                </a:extLst>
              </p:cNvPr>
              <p:cNvCxnSpPr/>
              <p:nvPr/>
            </p:nvCxnSpPr>
            <p:spPr>
              <a:xfrm flipV="1">
                <a:off x="3048000" y="1539240"/>
                <a:ext cx="0" cy="102473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ector reto 130">
                <a:extLst>
                  <a:ext uri="{FF2B5EF4-FFF2-40B4-BE49-F238E27FC236}">
                    <a16:creationId xmlns:a16="http://schemas.microsoft.com/office/drawing/2014/main" id="{A81B3C6E-44BB-494F-89B3-19ABE40FA9AF}"/>
                  </a:ext>
                </a:extLst>
              </p:cNvPr>
              <p:cNvCxnSpPr/>
              <p:nvPr/>
            </p:nvCxnSpPr>
            <p:spPr>
              <a:xfrm flipV="1">
                <a:off x="4130040" y="1529255"/>
                <a:ext cx="0" cy="102473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2C9CB7DE-D2E1-4290-8DDE-35DCD8518EBD}"/>
                  </a:ext>
                </a:extLst>
              </p:cNvPr>
              <p:cNvSpPr/>
              <p:nvPr/>
            </p:nvSpPr>
            <p:spPr>
              <a:xfrm>
                <a:off x="3048000" y="861061"/>
                <a:ext cx="1082040" cy="1356345"/>
              </a:xfrm>
              <a:prstGeom prst="arc">
                <a:avLst>
                  <a:gd name="adj1" fmla="val 10624256"/>
                  <a:gd name="adj2" fmla="val 21597499"/>
                </a:avLst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8" name="Conector reto 127">
              <a:extLst>
                <a:ext uri="{FF2B5EF4-FFF2-40B4-BE49-F238E27FC236}">
                  <a16:creationId xmlns:a16="http://schemas.microsoft.com/office/drawing/2014/main" id="{6A99548F-9309-41F7-B08F-EAE1548A317C}"/>
                </a:ext>
              </a:extLst>
            </p:cNvPr>
            <p:cNvCxnSpPr/>
            <p:nvPr/>
          </p:nvCxnSpPr>
          <p:spPr>
            <a:xfrm flipH="1" flipV="1">
              <a:off x="3473342" y="750094"/>
              <a:ext cx="110967" cy="11096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to 128">
              <a:extLst>
                <a:ext uri="{FF2B5EF4-FFF2-40B4-BE49-F238E27FC236}">
                  <a16:creationId xmlns:a16="http://schemas.microsoft.com/office/drawing/2014/main" id="{57689978-2B92-4ED6-AED2-4B8722668D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835" y="861060"/>
              <a:ext cx="110474" cy="11096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5FB0C5C3-19C0-436F-B36B-C305928AAB60}"/>
              </a:ext>
            </a:extLst>
          </p:cNvPr>
          <p:cNvGrpSpPr/>
          <p:nvPr/>
        </p:nvGrpSpPr>
        <p:grpSpPr>
          <a:xfrm>
            <a:off x="7503843" y="472347"/>
            <a:ext cx="1125780" cy="1813883"/>
            <a:chOff x="3048000" y="750094"/>
            <a:chExt cx="1082040" cy="1813883"/>
          </a:xfrm>
        </p:grpSpPr>
        <p:grpSp>
          <p:nvGrpSpPr>
            <p:cNvPr id="134" name="Agrupar 133">
              <a:extLst>
                <a:ext uri="{FF2B5EF4-FFF2-40B4-BE49-F238E27FC236}">
                  <a16:creationId xmlns:a16="http://schemas.microsoft.com/office/drawing/2014/main" id="{12293186-D598-450F-AEB6-DDFD36FA5FFA}"/>
                </a:ext>
              </a:extLst>
            </p:cNvPr>
            <p:cNvGrpSpPr/>
            <p:nvPr/>
          </p:nvGrpSpPr>
          <p:grpSpPr>
            <a:xfrm>
              <a:off x="3048000" y="861061"/>
              <a:ext cx="1082040" cy="1702916"/>
              <a:chOff x="3048000" y="861061"/>
              <a:chExt cx="1082040" cy="1702916"/>
            </a:xfrm>
          </p:grpSpPr>
          <p:cxnSp>
            <p:nvCxnSpPr>
              <p:cNvPr id="137" name="Conector reto 136">
                <a:extLst>
                  <a:ext uri="{FF2B5EF4-FFF2-40B4-BE49-F238E27FC236}">
                    <a16:creationId xmlns:a16="http://schemas.microsoft.com/office/drawing/2014/main" id="{CE19049A-BB49-4E0F-9285-47C92AE7F1A9}"/>
                  </a:ext>
                </a:extLst>
              </p:cNvPr>
              <p:cNvCxnSpPr/>
              <p:nvPr/>
            </p:nvCxnSpPr>
            <p:spPr>
              <a:xfrm flipV="1">
                <a:off x="3048000" y="1539240"/>
                <a:ext cx="0" cy="10247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>
                <a:extLst>
                  <a:ext uri="{FF2B5EF4-FFF2-40B4-BE49-F238E27FC236}">
                    <a16:creationId xmlns:a16="http://schemas.microsoft.com/office/drawing/2014/main" id="{13AABEFC-E55E-4FF1-A2FD-495A9A004CF0}"/>
                  </a:ext>
                </a:extLst>
              </p:cNvPr>
              <p:cNvCxnSpPr/>
              <p:nvPr/>
            </p:nvCxnSpPr>
            <p:spPr>
              <a:xfrm flipV="1">
                <a:off x="4130040" y="1529255"/>
                <a:ext cx="0" cy="10247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Arco 138">
                <a:extLst>
                  <a:ext uri="{FF2B5EF4-FFF2-40B4-BE49-F238E27FC236}">
                    <a16:creationId xmlns:a16="http://schemas.microsoft.com/office/drawing/2014/main" id="{FED8A5AF-3F53-46EE-A043-2F13A51ADB68}"/>
                  </a:ext>
                </a:extLst>
              </p:cNvPr>
              <p:cNvSpPr/>
              <p:nvPr/>
            </p:nvSpPr>
            <p:spPr>
              <a:xfrm>
                <a:off x="3048000" y="861061"/>
                <a:ext cx="1082040" cy="1356345"/>
              </a:xfrm>
              <a:prstGeom prst="arc">
                <a:avLst>
                  <a:gd name="adj1" fmla="val 10624256"/>
                  <a:gd name="adj2" fmla="val 2159749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5" name="Conector reto 134">
              <a:extLst>
                <a:ext uri="{FF2B5EF4-FFF2-40B4-BE49-F238E27FC236}">
                  <a16:creationId xmlns:a16="http://schemas.microsoft.com/office/drawing/2014/main" id="{943C4B66-D11C-4FA7-B782-3AB17D6794A7}"/>
                </a:ext>
              </a:extLst>
            </p:cNvPr>
            <p:cNvCxnSpPr/>
            <p:nvPr/>
          </p:nvCxnSpPr>
          <p:spPr>
            <a:xfrm flipH="1" flipV="1">
              <a:off x="3473342" y="750094"/>
              <a:ext cx="110967" cy="110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to 135">
              <a:extLst>
                <a:ext uri="{FF2B5EF4-FFF2-40B4-BE49-F238E27FC236}">
                  <a16:creationId xmlns:a16="http://schemas.microsoft.com/office/drawing/2014/main" id="{087A37AE-9A01-46DF-849D-EC660B2E28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835" y="861060"/>
              <a:ext cx="110474" cy="1109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Agrupar 139">
            <a:extLst>
              <a:ext uri="{FF2B5EF4-FFF2-40B4-BE49-F238E27FC236}">
                <a16:creationId xmlns:a16="http://schemas.microsoft.com/office/drawing/2014/main" id="{102DE8AD-CF07-4AFA-9045-2017E52B0AB6}"/>
              </a:ext>
            </a:extLst>
          </p:cNvPr>
          <p:cNvGrpSpPr/>
          <p:nvPr/>
        </p:nvGrpSpPr>
        <p:grpSpPr>
          <a:xfrm>
            <a:off x="8629623" y="470556"/>
            <a:ext cx="1117547" cy="1813883"/>
            <a:chOff x="3048000" y="750094"/>
            <a:chExt cx="1082040" cy="1813883"/>
          </a:xfrm>
        </p:grpSpPr>
        <p:grpSp>
          <p:nvGrpSpPr>
            <p:cNvPr id="141" name="Agrupar 140">
              <a:extLst>
                <a:ext uri="{FF2B5EF4-FFF2-40B4-BE49-F238E27FC236}">
                  <a16:creationId xmlns:a16="http://schemas.microsoft.com/office/drawing/2014/main" id="{4E78AE1B-A248-422B-A0F6-0E3C43FFD91E}"/>
                </a:ext>
              </a:extLst>
            </p:cNvPr>
            <p:cNvGrpSpPr/>
            <p:nvPr/>
          </p:nvGrpSpPr>
          <p:grpSpPr>
            <a:xfrm>
              <a:off x="3048000" y="861061"/>
              <a:ext cx="1082040" cy="1702916"/>
              <a:chOff x="3048000" y="861061"/>
              <a:chExt cx="1082040" cy="1702916"/>
            </a:xfrm>
          </p:grpSpPr>
          <p:cxnSp>
            <p:nvCxnSpPr>
              <p:cNvPr id="144" name="Conector reto 143">
                <a:extLst>
                  <a:ext uri="{FF2B5EF4-FFF2-40B4-BE49-F238E27FC236}">
                    <a16:creationId xmlns:a16="http://schemas.microsoft.com/office/drawing/2014/main" id="{3B2C5918-813E-414F-AF07-99B5F85FB82B}"/>
                  </a:ext>
                </a:extLst>
              </p:cNvPr>
              <p:cNvCxnSpPr/>
              <p:nvPr/>
            </p:nvCxnSpPr>
            <p:spPr>
              <a:xfrm flipV="1">
                <a:off x="3048000" y="1539240"/>
                <a:ext cx="0" cy="10247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ector reto 144">
                <a:extLst>
                  <a:ext uri="{FF2B5EF4-FFF2-40B4-BE49-F238E27FC236}">
                    <a16:creationId xmlns:a16="http://schemas.microsoft.com/office/drawing/2014/main" id="{C1F55B32-C2CB-41A3-9181-5DB1E9BC2392}"/>
                  </a:ext>
                </a:extLst>
              </p:cNvPr>
              <p:cNvCxnSpPr/>
              <p:nvPr/>
            </p:nvCxnSpPr>
            <p:spPr>
              <a:xfrm flipV="1">
                <a:off x="4130040" y="1529255"/>
                <a:ext cx="0" cy="10247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Arco 145">
                <a:extLst>
                  <a:ext uri="{FF2B5EF4-FFF2-40B4-BE49-F238E27FC236}">
                    <a16:creationId xmlns:a16="http://schemas.microsoft.com/office/drawing/2014/main" id="{591DB473-DBCE-4E92-9B83-4BA7263FD927}"/>
                  </a:ext>
                </a:extLst>
              </p:cNvPr>
              <p:cNvSpPr/>
              <p:nvPr/>
            </p:nvSpPr>
            <p:spPr>
              <a:xfrm>
                <a:off x="3048000" y="861061"/>
                <a:ext cx="1082040" cy="1356345"/>
              </a:xfrm>
              <a:prstGeom prst="arc">
                <a:avLst>
                  <a:gd name="adj1" fmla="val 10624256"/>
                  <a:gd name="adj2" fmla="val 2159749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2" name="Conector reto 141">
              <a:extLst>
                <a:ext uri="{FF2B5EF4-FFF2-40B4-BE49-F238E27FC236}">
                  <a16:creationId xmlns:a16="http://schemas.microsoft.com/office/drawing/2014/main" id="{57D6D346-31D2-44B8-A2FD-F22B623D2619}"/>
                </a:ext>
              </a:extLst>
            </p:cNvPr>
            <p:cNvCxnSpPr/>
            <p:nvPr/>
          </p:nvCxnSpPr>
          <p:spPr>
            <a:xfrm flipH="1" flipV="1">
              <a:off x="3473342" y="750094"/>
              <a:ext cx="110967" cy="110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to 142">
              <a:extLst>
                <a:ext uri="{FF2B5EF4-FFF2-40B4-BE49-F238E27FC236}">
                  <a16:creationId xmlns:a16="http://schemas.microsoft.com/office/drawing/2014/main" id="{982999E9-2BC2-4284-8F67-8CF5B36B7B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835" y="861060"/>
              <a:ext cx="110474" cy="1109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3344AD9E-E37A-4C60-8AF4-F82337B44991}"/>
              </a:ext>
            </a:extLst>
          </p:cNvPr>
          <p:cNvGrpSpPr/>
          <p:nvPr/>
        </p:nvGrpSpPr>
        <p:grpSpPr>
          <a:xfrm>
            <a:off x="9747169" y="463057"/>
            <a:ext cx="1117547" cy="1813883"/>
            <a:chOff x="3048000" y="750094"/>
            <a:chExt cx="1082040" cy="1813883"/>
          </a:xfrm>
        </p:grpSpPr>
        <p:grpSp>
          <p:nvGrpSpPr>
            <p:cNvPr id="148" name="Agrupar 147">
              <a:extLst>
                <a:ext uri="{FF2B5EF4-FFF2-40B4-BE49-F238E27FC236}">
                  <a16:creationId xmlns:a16="http://schemas.microsoft.com/office/drawing/2014/main" id="{E28E4E23-E46C-410F-A14E-F1C8C0D1ED79}"/>
                </a:ext>
              </a:extLst>
            </p:cNvPr>
            <p:cNvGrpSpPr/>
            <p:nvPr/>
          </p:nvGrpSpPr>
          <p:grpSpPr>
            <a:xfrm>
              <a:off x="3048000" y="861061"/>
              <a:ext cx="1082040" cy="1702916"/>
              <a:chOff x="3048000" y="861061"/>
              <a:chExt cx="1082040" cy="1702916"/>
            </a:xfrm>
          </p:grpSpPr>
          <p:cxnSp>
            <p:nvCxnSpPr>
              <p:cNvPr id="151" name="Conector reto 150">
                <a:extLst>
                  <a:ext uri="{FF2B5EF4-FFF2-40B4-BE49-F238E27FC236}">
                    <a16:creationId xmlns:a16="http://schemas.microsoft.com/office/drawing/2014/main" id="{E8B2B23C-AE0B-4F72-BCAE-0933817CC049}"/>
                  </a:ext>
                </a:extLst>
              </p:cNvPr>
              <p:cNvCxnSpPr/>
              <p:nvPr/>
            </p:nvCxnSpPr>
            <p:spPr>
              <a:xfrm flipV="1">
                <a:off x="3048000" y="1539240"/>
                <a:ext cx="0" cy="10247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to 151">
                <a:extLst>
                  <a:ext uri="{FF2B5EF4-FFF2-40B4-BE49-F238E27FC236}">
                    <a16:creationId xmlns:a16="http://schemas.microsoft.com/office/drawing/2014/main" id="{B07684E2-DADE-4922-BB7C-F5BBEDD8FB39}"/>
                  </a:ext>
                </a:extLst>
              </p:cNvPr>
              <p:cNvCxnSpPr/>
              <p:nvPr/>
            </p:nvCxnSpPr>
            <p:spPr>
              <a:xfrm flipV="1">
                <a:off x="4130040" y="1529255"/>
                <a:ext cx="0" cy="10247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Arco 152">
                <a:extLst>
                  <a:ext uri="{FF2B5EF4-FFF2-40B4-BE49-F238E27FC236}">
                    <a16:creationId xmlns:a16="http://schemas.microsoft.com/office/drawing/2014/main" id="{DE33E4F6-AFF6-4F57-A0B7-1178E2B73943}"/>
                  </a:ext>
                </a:extLst>
              </p:cNvPr>
              <p:cNvSpPr/>
              <p:nvPr/>
            </p:nvSpPr>
            <p:spPr>
              <a:xfrm>
                <a:off x="3048000" y="861061"/>
                <a:ext cx="1082040" cy="1356345"/>
              </a:xfrm>
              <a:prstGeom prst="arc">
                <a:avLst>
                  <a:gd name="adj1" fmla="val 10624256"/>
                  <a:gd name="adj2" fmla="val 2159749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9" name="Conector reto 148">
              <a:extLst>
                <a:ext uri="{FF2B5EF4-FFF2-40B4-BE49-F238E27FC236}">
                  <a16:creationId xmlns:a16="http://schemas.microsoft.com/office/drawing/2014/main" id="{D90F0EE5-7322-440F-8BC9-2A9763117345}"/>
                </a:ext>
              </a:extLst>
            </p:cNvPr>
            <p:cNvCxnSpPr/>
            <p:nvPr/>
          </p:nvCxnSpPr>
          <p:spPr>
            <a:xfrm flipH="1" flipV="1">
              <a:off x="3473342" y="750094"/>
              <a:ext cx="110967" cy="110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to 149">
              <a:extLst>
                <a:ext uri="{FF2B5EF4-FFF2-40B4-BE49-F238E27FC236}">
                  <a16:creationId xmlns:a16="http://schemas.microsoft.com/office/drawing/2014/main" id="{C3D36BA4-2239-4B0C-9D81-F731FA8A15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835" y="861060"/>
              <a:ext cx="110474" cy="1109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Agrupar 153">
            <a:extLst>
              <a:ext uri="{FF2B5EF4-FFF2-40B4-BE49-F238E27FC236}">
                <a16:creationId xmlns:a16="http://schemas.microsoft.com/office/drawing/2014/main" id="{D9C1DBAD-72E9-4D4B-9017-265A4FEA4D87}"/>
              </a:ext>
            </a:extLst>
          </p:cNvPr>
          <p:cNvGrpSpPr/>
          <p:nvPr/>
        </p:nvGrpSpPr>
        <p:grpSpPr>
          <a:xfrm rot="10800000" flipH="1">
            <a:off x="957460" y="5179192"/>
            <a:ext cx="1170549" cy="1813883"/>
            <a:chOff x="3048000" y="750094"/>
            <a:chExt cx="1082040" cy="1813883"/>
          </a:xfrm>
        </p:grpSpPr>
        <p:grpSp>
          <p:nvGrpSpPr>
            <p:cNvPr id="155" name="Agrupar 154">
              <a:extLst>
                <a:ext uri="{FF2B5EF4-FFF2-40B4-BE49-F238E27FC236}">
                  <a16:creationId xmlns:a16="http://schemas.microsoft.com/office/drawing/2014/main" id="{BBA4ED25-69CD-46CD-AC44-921BA84050D5}"/>
                </a:ext>
              </a:extLst>
            </p:cNvPr>
            <p:cNvGrpSpPr/>
            <p:nvPr/>
          </p:nvGrpSpPr>
          <p:grpSpPr>
            <a:xfrm>
              <a:off x="3048000" y="861061"/>
              <a:ext cx="1082040" cy="1702916"/>
              <a:chOff x="3048000" y="861061"/>
              <a:chExt cx="1082040" cy="1702916"/>
            </a:xfrm>
          </p:grpSpPr>
          <p:cxnSp>
            <p:nvCxnSpPr>
              <p:cNvPr id="158" name="Conector reto 157">
                <a:extLst>
                  <a:ext uri="{FF2B5EF4-FFF2-40B4-BE49-F238E27FC236}">
                    <a16:creationId xmlns:a16="http://schemas.microsoft.com/office/drawing/2014/main" id="{51AB7999-84D4-4E42-B101-E474287E824B}"/>
                  </a:ext>
                </a:extLst>
              </p:cNvPr>
              <p:cNvCxnSpPr/>
              <p:nvPr/>
            </p:nvCxnSpPr>
            <p:spPr>
              <a:xfrm flipV="1">
                <a:off x="3048000" y="1539240"/>
                <a:ext cx="0" cy="102473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ector reto 158">
                <a:extLst>
                  <a:ext uri="{FF2B5EF4-FFF2-40B4-BE49-F238E27FC236}">
                    <a16:creationId xmlns:a16="http://schemas.microsoft.com/office/drawing/2014/main" id="{C9EE8176-FA4E-4065-9A1C-D259B0C79971}"/>
                  </a:ext>
                </a:extLst>
              </p:cNvPr>
              <p:cNvCxnSpPr/>
              <p:nvPr/>
            </p:nvCxnSpPr>
            <p:spPr>
              <a:xfrm flipV="1">
                <a:off x="4130040" y="1529255"/>
                <a:ext cx="0" cy="102473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Arco 159">
                <a:extLst>
                  <a:ext uri="{FF2B5EF4-FFF2-40B4-BE49-F238E27FC236}">
                    <a16:creationId xmlns:a16="http://schemas.microsoft.com/office/drawing/2014/main" id="{23276CE7-BB07-4A88-9F94-586FFCEBAC80}"/>
                  </a:ext>
                </a:extLst>
              </p:cNvPr>
              <p:cNvSpPr/>
              <p:nvPr/>
            </p:nvSpPr>
            <p:spPr>
              <a:xfrm>
                <a:off x="3048000" y="861061"/>
                <a:ext cx="1082040" cy="1356345"/>
              </a:xfrm>
              <a:prstGeom prst="arc">
                <a:avLst>
                  <a:gd name="adj1" fmla="val 10624256"/>
                  <a:gd name="adj2" fmla="val 21597499"/>
                </a:avLst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6" name="Conector reto 155">
              <a:extLst>
                <a:ext uri="{FF2B5EF4-FFF2-40B4-BE49-F238E27FC236}">
                  <a16:creationId xmlns:a16="http://schemas.microsoft.com/office/drawing/2014/main" id="{3F7AFA22-E181-4451-96F7-F05AF83999E3}"/>
                </a:ext>
              </a:extLst>
            </p:cNvPr>
            <p:cNvCxnSpPr/>
            <p:nvPr/>
          </p:nvCxnSpPr>
          <p:spPr>
            <a:xfrm flipH="1" flipV="1">
              <a:off x="3473342" y="750094"/>
              <a:ext cx="110967" cy="11096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to 156">
              <a:extLst>
                <a:ext uri="{FF2B5EF4-FFF2-40B4-BE49-F238E27FC236}">
                  <a16:creationId xmlns:a16="http://schemas.microsoft.com/office/drawing/2014/main" id="{0212DA6D-EC01-46E3-8720-DF6E6DDA2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835" y="861060"/>
              <a:ext cx="110474" cy="11096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73BBC4E8-FB71-4E0D-857A-DCD99210AFB7}"/>
              </a:ext>
            </a:extLst>
          </p:cNvPr>
          <p:cNvGrpSpPr/>
          <p:nvPr/>
        </p:nvGrpSpPr>
        <p:grpSpPr>
          <a:xfrm rot="10800000" flipH="1">
            <a:off x="2124690" y="5167724"/>
            <a:ext cx="1145543" cy="1813883"/>
            <a:chOff x="3048000" y="750094"/>
            <a:chExt cx="1082040" cy="1813883"/>
          </a:xfrm>
        </p:grpSpPr>
        <p:grpSp>
          <p:nvGrpSpPr>
            <p:cNvPr id="162" name="Agrupar 161">
              <a:extLst>
                <a:ext uri="{FF2B5EF4-FFF2-40B4-BE49-F238E27FC236}">
                  <a16:creationId xmlns:a16="http://schemas.microsoft.com/office/drawing/2014/main" id="{F6DAA464-BB5D-4EE6-A1C1-8C83BD95DE7F}"/>
                </a:ext>
              </a:extLst>
            </p:cNvPr>
            <p:cNvGrpSpPr/>
            <p:nvPr/>
          </p:nvGrpSpPr>
          <p:grpSpPr>
            <a:xfrm>
              <a:off x="3048000" y="861061"/>
              <a:ext cx="1082040" cy="1702916"/>
              <a:chOff x="3048000" y="861061"/>
              <a:chExt cx="1082040" cy="1702916"/>
            </a:xfrm>
          </p:grpSpPr>
          <p:cxnSp>
            <p:nvCxnSpPr>
              <p:cNvPr id="165" name="Conector reto 164">
                <a:extLst>
                  <a:ext uri="{FF2B5EF4-FFF2-40B4-BE49-F238E27FC236}">
                    <a16:creationId xmlns:a16="http://schemas.microsoft.com/office/drawing/2014/main" id="{244BCDE3-2DAD-46BD-9979-0F15599A1DB5}"/>
                  </a:ext>
                </a:extLst>
              </p:cNvPr>
              <p:cNvCxnSpPr/>
              <p:nvPr/>
            </p:nvCxnSpPr>
            <p:spPr>
              <a:xfrm flipV="1">
                <a:off x="3048000" y="1539240"/>
                <a:ext cx="0" cy="10247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reto 165">
                <a:extLst>
                  <a:ext uri="{FF2B5EF4-FFF2-40B4-BE49-F238E27FC236}">
                    <a16:creationId xmlns:a16="http://schemas.microsoft.com/office/drawing/2014/main" id="{AA71C628-8D5C-4370-A402-F49BD07D0942}"/>
                  </a:ext>
                </a:extLst>
              </p:cNvPr>
              <p:cNvCxnSpPr/>
              <p:nvPr/>
            </p:nvCxnSpPr>
            <p:spPr>
              <a:xfrm flipV="1">
                <a:off x="4130040" y="1529255"/>
                <a:ext cx="0" cy="10247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Arco 166">
                <a:extLst>
                  <a:ext uri="{FF2B5EF4-FFF2-40B4-BE49-F238E27FC236}">
                    <a16:creationId xmlns:a16="http://schemas.microsoft.com/office/drawing/2014/main" id="{3A3DF305-F80A-4554-8F99-401C4C5831F5}"/>
                  </a:ext>
                </a:extLst>
              </p:cNvPr>
              <p:cNvSpPr/>
              <p:nvPr/>
            </p:nvSpPr>
            <p:spPr>
              <a:xfrm>
                <a:off x="3048000" y="861061"/>
                <a:ext cx="1082040" cy="1356345"/>
              </a:xfrm>
              <a:prstGeom prst="arc">
                <a:avLst>
                  <a:gd name="adj1" fmla="val 10624256"/>
                  <a:gd name="adj2" fmla="val 2159749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3" name="Conector reto 162">
              <a:extLst>
                <a:ext uri="{FF2B5EF4-FFF2-40B4-BE49-F238E27FC236}">
                  <a16:creationId xmlns:a16="http://schemas.microsoft.com/office/drawing/2014/main" id="{B8654739-387A-45C3-AFFF-A63B4F7C23F6}"/>
                </a:ext>
              </a:extLst>
            </p:cNvPr>
            <p:cNvCxnSpPr/>
            <p:nvPr/>
          </p:nvCxnSpPr>
          <p:spPr>
            <a:xfrm flipH="1" flipV="1">
              <a:off x="3473342" y="750094"/>
              <a:ext cx="110967" cy="110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>
              <a:extLst>
                <a:ext uri="{FF2B5EF4-FFF2-40B4-BE49-F238E27FC236}">
                  <a16:creationId xmlns:a16="http://schemas.microsoft.com/office/drawing/2014/main" id="{C7010D91-01DE-46C3-9636-30E6FE76D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835" y="861060"/>
              <a:ext cx="110474" cy="1109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Agrupar 167">
            <a:extLst>
              <a:ext uri="{FF2B5EF4-FFF2-40B4-BE49-F238E27FC236}">
                <a16:creationId xmlns:a16="http://schemas.microsoft.com/office/drawing/2014/main" id="{A97EECE6-535F-4427-871B-57B357DD4553}"/>
              </a:ext>
            </a:extLst>
          </p:cNvPr>
          <p:cNvGrpSpPr/>
          <p:nvPr/>
        </p:nvGrpSpPr>
        <p:grpSpPr>
          <a:xfrm rot="10800000" flipH="1">
            <a:off x="3273551" y="5183984"/>
            <a:ext cx="1145543" cy="1813883"/>
            <a:chOff x="3048000" y="750094"/>
            <a:chExt cx="1082040" cy="1813883"/>
          </a:xfrm>
        </p:grpSpPr>
        <p:grpSp>
          <p:nvGrpSpPr>
            <p:cNvPr id="169" name="Agrupar 168">
              <a:extLst>
                <a:ext uri="{FF2B5EF4-FFF2-40B4-BE49-F238E27FC236}">
                  <a16:creationId xmlns:a16="http://schemas.microsoft.com/office/drawing/2014/main" id="{37F23361-26AD-49D8-A20E-3F8FC386E318}"/>
                </a:ext>
              </a:extLst>
            </p:cNvPr>
            <p:cNvGrpSpPr/>
            <p:nvPr/>
          </p:nvGrpSpPr>
          <p:grpSpPr>
            <a:xfrm>
              <a:off x="3048000" y="861061"/>
              <a:ext cx="1082040" cy="1702916"/>
              <a:chOff x="3048000" y="861061"/>
              <a:chExt cx="1082040" cy="1702916"/>
            </a:xfrm>
          </p:grpSpPr>
          <p:cxnSp>
            <p:nvCxnSpPr>
              <p:cNvPr id="172" name="Conector reto 171">
                <a:extLst>
                  <a:ext uri="{FF2B5EF4-FFF2-40B4-BE49-F238E27FC236}">
                    <a16:creationId xmlns:a16="http://schemas.microsoft.com/office/drawing/2014/main" id="{A7C2D655-557A-4CAD-B1AA-5D036336521B}"/>
                  </a:ext>
                </a:extLst>
              </p:cNvPr>
              <p:cNvCxnSpPr/>
              <p:nvPr/>
            </p:nvCxnSpPr>
            <p:spPr>
              <a:xfrm flipV="1">
                <a:off x="3048000" y="1539240"/>
                <a:ext cx="0" cy="10247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ector reto 172">
                <a:extLst>
                  <a:ext uri="{FF2B5EF4-FFF2-40B4-BE49-F238E27FC236}">
                    <a16:creationId xmlns:a16="http://schemas.microsoft.com/office/drawing/2014/main" id="{67F52854-2C02-42D6-AF4D-1C81595D8A1A}"/>
                  </a:ext>
                </a:extLst>
              </p:cNvPr>
              <p:cNvCxnSpPr/>
              <p:nvPr/>
            </p:nvCxnSpPr>
            <p:spPr>
              <a:xfrm flipV="1">
                <a:off x="4130040" y="1529255"/>
                <a:ext cx="0" cy="10247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id="{24E6C979-FE8B-4795-9104-110B24E05923}"/>
                  </a:ext>
                </a:extLst>
              </p:cNvPr>
              <p:cNvSpPr/>
              <p:nvPr/>
            </p:nvSpPr>
            <p:spPr>
              <a:xfrm>
                <a:off x="3048000" y="861061"/>
                <a:ext cx="1082040" cy="1356345"/>
              </a:xfrm>
              <a:prstGeom prst="arc">
                <a:avLst>
                  <a:gd name="adj1" fmla="val 10624256"/>
                  <a:gd name="adj2" fmla="val 2159749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0" name="Conector reto 169">
              <a:extLst>
                <a:ext uri="{FF2B5EF4-FFF2-40B4-BE49-F238E27FC236}">
                  <a16:creationId xmlns:a16="http://schemas.microsoft.com/office/drawing/2014/main" id="{A170F399-77E0-4A72-977B-0D10E7913DB3}"/>
                </a:ext>
              </a:extLst>
            </p:cNvPr>
            <p:cNvCxnSpPr/>
            <p:nvPr/>
          </p:nvCxnSpPr>
          <p:spPr>
            <a:xfrm flipH="1" flipV="1">
              <a:off x="3473342" y="750094"/>
              <a:ext cx="110967" cy="110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to 170">
              <a:extLst>
                <a:ext uri="{FF2B5EF4-FFF2-40B4-BE49-F238E27FC236}">
                  <a16:creationId xmlns:a16="http://schemas.microsoft.com/office/drawing/2014/main" id="{7FE8A4E0-9A95-4CCC-8974-95D7B352E1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835" y="861060"/>
              <a:ext cx="110474" cy="1109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935ECBF0-5F40-4D42-93F3-A9F88A87CBD6}"/>
              </a:ext>
            </a:extLst>
          </p:cNvPr>
          <p:cNvGrpSpPr/>
          <p:nvPr/>
        </p:nvGrpSpPr>
        <p:grpSpPr>
          <a:xfrm rot="10800000" flipH="1">
            <a:off x="4415356" y="5189177"/>
            <a:ext cx="1145543" cy="1813883"/>
            <a:chOff x="3048000" y="750094"/>
            <a:chExt cx="1082040" cy="1813883"/>
          </a:xfrm>
        </p:grpSpPr>
        <p:grpSp>
          <p:nvGrpSpPr>
            <p:cNvPr id="176" name="Agrupar 175">
              <a:extLst>
                <a:ext uri="{FF2B5EF4-FFF2-40B4-BE49-F238E27FC236}">
                  <a16:creationId xmlns:a16="http://schemas.microsoft.com/office/drawing/2014/main" id="{BF4C8B93-FFB3-4806-8B10-0E89B8E73E18}"/>
                </a:ext>
              </a:extLst>
            </p:cNvPr>
            <p:cNvGrpSpPr/>
            <p:nvPr/>
          </p:nvGrpSpPr>
          <p:grpSpPr>
            <a:xfrm>
              <a:off x="3048000" y="861061"/>
              <a:ext cx="1082040" cy="1702916"/>
              <a:chOff x="3048000" y="861061"/>
              <a:chExt cx="1082040" cy="1702916"/>
            </a:xfrm>
          </p:grpSpPr>
          <p:cxnSp>
            <p:nvCxnSpPr>
              <p:cNvPr id="179" name="Conector reto 178">
                <a:extLst>
                  <a:ext uri="{FF2B5EF4-FFF2-40B4-BE49-F238E27FC236}">
                    <a16:creationId xmlns:a16="http://schemas.microsoft.com/office/drawing/2014/main" id="{CD3EF304-B022-45ED-B0A0-6CE7BFB4C607}"/>
                  </a:ext>
                </a:extLst>
              </p:cNvPr>
              <p:cNvCxnSpPr/>
              <p:nvPr/>
            </p:nvCxnSpPr>
            <p:spPr>
              <a:xfrm flipV="1">
                <a:off x="3048000" y="1539240"/>
                <a:ext cx="0" cy="10247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onector reto 179">
                <a:extLst>
                  <a:ext uri="{FF2B5EF4-FFF2-40B4-BE49-F238E27FC236}">
                    <a16:creationId xmlns:a16="http://schemas.microsoft.com/office/drawing/2014/main" id="{16AE63B0-9044-4D7C-853A-5EB2E6592B83}"/>
                  </a:ext>
                </a:extLst>
              </p:cNvPr>
              <p:cNvCxnSpPr/>
              <p:nvPr/>
            </p:nvCxnSpPr>
            <p:spPr>
              <a:xfrm flipV="1">
                <a:off x="4130040" y="1529255"/>
                <a:ext cx="0" cy="10247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Arco 180">
                <a:extLst>
                  <a:ext uri="{FF2B5EF4-FFF2-40B4-BE49-F238E27FC236}">
                    <a16:creationId xmlns:a16="http://schemas.microsoft.com/office/drawing/2014/main" id="{B7A38E34-E563-4D10-9AE5-E5E7A4B329A6}"/>
                  </a:ext>
                </a:extLst>
              </p:cNvPr>
              <p:cNvSpPr/>
              <p:nvPr/>
            </p:nvSpPr>
            <p:spPr>
              <a:xfrm>
                <a:off x="3048000" y="861061"/>
                <a:ext cx="1082040" cy="1356345"/>
              </a:xfrm>
              <a:prstGeom prst="arc">
                <a:avLst>
                  <a:gd name="adj1" fmla="val 10624256"/>
                  <a:gd name="adj2" fmla="val 2159749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7" name="Conector reto 176">
              <a:extLst>
                <a:ext uri="{FF2B5EF4-FFF2-40B4-BE49-F238E27FC236}">
                  <a16:creationId xmlns:a16="http://schemas.microsoft.com/office/drawing/2014/main" id="{ED217B15-5D92-4184-A02F-0B0BF984611F}"/>
                </a:ext>
              </a:extLst>
            </p:cNvPr>
            <p:cNvCxnSpPr/>
            <p:nvPr/>
          </p:nvCxnSpPr>
          <p:spPr>
            <a:xfrm flipH="1" flipV="1">
              <a:off x="3473342" y="750094"/>
              <a:ext cx="110967" cy="110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to 177">
              <a:extLst>
                <a:ext uri="{FF2B5EF4-FFF2-40B4-BE49-F238E27FC236}">
                  <a16:creationId xmlns:a16="http://schemas.microsoft.com/office/drawing/2014/main" id="{4CC404A9-6F56-48D6-9257-767B773A88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835" y="861060"/>
              <a:ext cx="110474" cy="1109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Agrupar 181">
            <a:extLst>
              <a:ext uri="{FF2B5EF4-FFF2-40B4-BE49-F238E27FC236}">
                <a16:creationId xmlns:a16="http://schemas.microsoft.com/office/drawing/2014/main" id="{B488FD3C-3569-4C6C-AFBC-CD19D7A6478A}"/>
              </a:ext>
            </a:extLst>
          </p:cNvPr>
          <p:cNvGrpSpPr/>
          <p:nvPr/>
        </p:nvGrpSpPr>
        <p:grpSpPr>
          <a:xfrm rot="10800000" flipH="1">
            <a:off x="5557161" y="5200628"/>
            <a:ext cx="1145543" cy="1813883"/>
            <a:chOff x="3048000" y="750094"/>
            <a:chExt cx="1082040" cy="1813883"/>
          </a:xfrm>
        </p:grpSpPr>
        <p:grpSp>
          <p:nvGrpSpPr>
            <p:cNvPr id="183" name="Agrupar 182">
              <a:extLst>
                <a:ext uri="{FF2B5EF4-FFF2-40B4-BE49-F238E27FC236}">
                  <a16:creationId xmlns:a16="http://schemas.microsoft.com/office/drawing/2014/main" id="{1483A2E4-DB96-42CE-9F56-F0527BDC0CB4}"/>
                </a:ext>
              </a:extLst>
            </p:cNvPr>
            <p:cNvGrpSpPr/>
            <p:nvPr/>
          </p:nvGrpSpPr>
          <p:grpSpPr>
            <a:xfrm>
              <a:off x="3048000" y="861061"/>
              <a:ext cx="1082040" cy="1702916"/>
              <a:chOff x="3048000" y="861061"/>
              <a:chExt cx="1082040" cy="1702916"/>
            </a:xfrm>
          </p:grpSpPr>
          <p:cxnSp>
            <p:nvCxnSpPr>
              <p:cNvPr id="186" name="Conector reto 185">
                <a:extLst>
                  <a:ext uri="{FF2B5EF4-FFF2-40B4-BE49-F238E27FC236}">
                    <a16:creationId xmlns:a16="http://schemas.microsoft.com/office/drawing/2014/main" id="{1BC73313-E7E8-4DE3-9AD0-714707A974A1}"/>
                  </a:ext>
                </a:extLst>
              </p:cNvPr>
              <p:cNvCxnSpPr/>
              <p:nvPr/>
            </p:nvCxnSpPr>
            <p:spPr>
              <a:xfrm flipV="1">
                <a:off x="3048000" y="1539240"/>
                <a:ext cx="0" cy="10247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to 186">
                <a:extLst>
                  <a:ext uri="{FF2B5EF4-FFF2-40B4-BE49-F238E27FC236}">
                    <a16:creationId xmlns:a16="http://schemas.microsoft.com/office/drawing/2014/main" id="{AC383F7D-BD5E-46B2-B511-85BC779FE364}"/>
                  </a:ext>
                </a:extLst>
              </p:cNvPr>
              <p:cNvCxnSpPr/>
              <p:nvPr/>
            </p:nvCxnSpPr>
            <p:spPr>
              <a:xfrm flipV="1">
                <a:off x="4130040" y="1529255"/>
                <a:ext cx="0" cy="10247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Arco 187">
                <a:extLst>
                  <a:ext uri="{FF2B5EF4-FFF2-40B4-BE49-F238E27FC236}">
                    <a16:creationId xmlns:a16="http://schemas.microsoft.com/office/drawing/2014/main" id="{0F3F4BD9-0C88-4A66-B167-265E6FD5B929}"/>
                  </a:ext>
                </a:extLst>
              </p:cNvPr>
              <p:cNvSpPr/>
              <p:nvPr/>
            </p:nvSpPr>
            <p:spPr>
              <a:xfrm>
                <a:off x="3048000" y="861061"/>
                <a:ext cx="1082040" cy="1356345"/>
              </a:xfrm>
              <a:prstGeom prst="arc">
                <a:avLst>
                  <a:gd name="adj1" fmla="val 10624256"/>
                  <a:gd name="adj2" fmla="val 2159749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4" name="Conector reto 183">
              <a:extLst>
                <a:ext uri="{FF2B5EF4-FFF2-40B4-BE49-F238E27FC236}">
                  <a16:creationId xmlns:a16="http://schemas.microsoft.com/office/drawing/2014/main" id="{B93D72D6-1B88-4E4C-8AEE-5790DC8823D4}"/>
                </a:ext>
              </a:extLst>
            </p:cNvPr>
            <p:cNvCxnSpPr/>
            <p:nvPr/>
          </p:nvCxnSpPr>
          <p:spPr>
            <a:xfrm flipH="1" flipV="1">
              <a:off x="3473342" y="750094"/>
              <a:ext cx="110967" cy="110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to 184">
              <a:extLst>
                <a:ext uri="{FF2B5EF4-FFF2-40B4-BE49-F238E27FC236}">
                  <a16:creationId xmlns:a16="http://schemas.microsoft.com/office/drawing/2014/main" id="{C6408EE6-469D-48C6-986C-08A5A79BBF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835" y="861060"/>
              <a:ext cx="110474" cy="1109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Agrupar 188">
            <a:extLst>
              <a:ext uri="{FF2B5EF4-FFF2-40B4-BE49-F238E27FC236}">
                <a16:creationId xmlns:a16="http://schemas.microsoft.com/office/drawing/2014/main" id="{5BCA3207-804D-4837-810B-C9BCAC02D307}"/>
              </a:ext>
            </a:extLst>
          </p:cNvPr>
          <p:cNvGrpSpPr/>
          <p:nvPr/>
        </p:nvGrpSpPr>
        <p:grpSpPr>
          <a:xfrm rot="10800000" flipH="1">
            <a:off x="6702700" y="5177618"/>
            <a:ext cx="1145543" cy="1813883"/>
            <a:chOff x="3048000" y="750094"/>
            <a:chExt cx="1082040" cy="1813883"/>
          </a:xfrm>
        </p:grpSpPr>
        <p:grpSp>
          <p:nvGrpSpPr>
            <p:cNvPr id="190" name="Agrupar 189">
              <a:extLst>
                <a:ext uri="{FF2B5EF4-FFF2-40B4-BE49-F238E27FC236}">
                  <a16:creationId xmlns:a16="http://schemas.microsoft.com/office/drawing/2014/main" id="{ED5A10E8-D5EB-45E5-9CAF-78FDEF243939}"/>
                </a:ext>
              </a:extLst>
            </p:cNvPr>
            <p:cNvGrpSpPr/>
            <p:nvPr/>
          </p:nvGrpSpPr>
          <p:grpSpPr>
            <a:xfrm>
              <a:off x="3048000" y="861061"/>
              <a:ext cx="1082040" cy="1702916"/>
              <a:chOff x="3048000" y="861061"/>
              <a:chExt cx="1082040" cy="1702916"/>
            </a:xfrm>
          </p:grpSpPr>
          <p:cxnSp>
            <p:nvCxnSpPr>
              <p:cNvPr id="193" name="Conector reto 192">
                <a:extLst>
                  <a:ext uri="{FF2B5EF4-FFF2-40B4-BE49-F238E27FC236}">
                    <a16:creationId xmlns:a16="http://schemas.microsoft.com/office/drawing/2014/main" id="{7A2EA9AA-B37E-4B47-AD27-7F249B80D1F2}"/>
                  </a:ext>
                </a:extLst>
              </p:cNvPr>
              <p:cNvCxnSpPr/>
              <p:nvPr/>
            </p:nvCxnSpPr>
            <p:spPr>
              <a:xfrm flipV="1">
                <a:off x="3048000" y="1539240"/>
                <a:ext cx="0" cy="10247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ctor reto 193">
                <a:extLst>
                  <a:ext uri="{FF2B5EF4-FFF2-40B4-BE49-F238E27FC236}">
                    <a16:creationId xmlns:a16="http://schemas.microsoft.com/office/drawing/2014/main" id="{25BACA9D-5767-4BA3-88EB-41DBFDF45BAB}"/>
                  </a:ext>
                </a:extLst>
              </p:cNvPr>
              <p:cNvCxnSpPr/>
              <p:nvPr/>
            </p:nvCxnSpPr>
            <p:spPr>
              <a:xfrm flipV="1">
                <a:off x="4130040" y="1529255"/>
                <a:ext cx="0" cy="10247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Arco 194">
                <a:extLst>
                  <a:ext uri="{FF2B5EF4-FFF2-40B4-BE49-F238E27FC236}">
                    <a16:creationId xmlns:a16="http://schemas.microsoft.com/office/drawing/2014/main" id="{E3FF97FC-677C-4858-A87D-905E74707692}"/>
                  </a:ext>
                </a:extLst>
              </p:cNvPr>
              <p:cNvSpPr/>
              <p:nvPr/>
            </p:nvSpPr>
            <p:spPr>
              <a:xfrm>
                <a:off x="3048000" y="861061"/>
                <a:ext cx="1082040" cy="1356345"/>
              </a:xfrm>
              <a:prstGeom prst="arc">
                <a:avLst>
                  <a:gd name="adj1" fmla="val 10624256"/>
                  <a:gd name="adj2" fmla="val 2159749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1" name="Conector reto 190">
              <a:extLst>
                <a:ext uri="{FF2B5EF4-FFF2-40B4-BE49-F238E27FC236}">
                  <a16:creationId xmlns:a16="http://schemas.microsoft.com/office/drawing/2014/main" id="{72452371-7653-4D0F-8971-41EC2C1A4762}"/>
                </a:ext>
              </a:extLst>
            </p:cNvPr>
            <p:cNvCxnSpPr/>
            <p:nvPr/>
          </p:nvCxnSpPr>
          <p:spPr>
            <a:xfrm flipH="1" flipV="1">
              <a:off x="3473342" y="750094"/>
              <a:ext cx="110967" cy="110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to 191">
              <a:extLst>
                <a:ext uri="{FF2B5EF4-FFF2-40B4-BE49-F238E27FC236}">
                  <a16:creationId xmlns:a16="http://schemas.microsoft.com/office/drawing/2014/main" id="{2A9DC17F-E013-4DC7-9612-5E3C89CAF0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835" y="861060"/>
              <a:ext cx="110474" cy="1109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Agrupar 195">
            <a:extLst>
              <a:ext uri="{FF2B5EF4-FFF2-40B4-BE49-F238E27FC236}">
                <a16:creationId xmlns:a16="http://schemas.microsoft.com/office/drawing/2014/main" id="{284CB3E5-8B79-4825-8B14-91366CDC3AF4}"/>
              </a:ext>
            </a:extLst>
          </p:cNvPr>
          <p:cNvGrpSpPr/>
          <p:nvPr/>
        </p:nvGrpSpPr>
        <p:grpSpPr>
          <a:xfrm rot="10800000" flipH="1">
            <a:off x="7843176" y="5177618"/>
            <a:ext cx="1145543" cy="1813883"/>
            <a:chOff x="3048000" y="750094"/>
            <a:chExt cx="1082040" cy="1813883"/>
          </a:xfrm>
        </p:grpSpPr>
        <p:grpSp>
          <p:nvGrpSpPr>
            <p:cNvPr id="197" name="Agrupar 196">
              <a:extLst>
                <a:ext uri="{FF2B5EF4-FFF2-40B4-BE49-F238E27FC236}">
                  <a16:creationId xmlns:a16="http://schemas.microsoft.com/office/drawing/2014/main" id="{B293553C-195C-4CED-A7DA-E5FBE8D826DB}"/>
                </a:ext>
              </a:extLst>
            </p:cNvPr>
            <p:cNvGrpSpPr/>
            <p:nvPr/>
          </p:nvGrpSpPr>
          <p:grpSpPr>
            <a:xfrm>
              <a:off x="3048000" y="861061"/>
              <a:ext cx="1082040" cy="1702916"/>
              <a:chOff x="3048000" y="861061"/>
              <a:chExt cx="1082040" cy="1702916"/>
            </a:xfrm>
          </p:grpSpPr>
          <p:cxnSp>
            <p:nvCxnSpPr>
              <p:cNvPr id="200" name="Conector reto 199">
                <a:extLst>
                  <a:ext uri="{FF2B5EF4-FFF2-40B4-BE49-F238E27FC236}">
                    <a16:creationId xmlns:a16="http://schemas.microsoft.com/office/drawing/2014/main" id="{2A30E647-D8A0-462B-9735-2A512D5763BF}"/>
                  </a:ext>
                </a:extLst>
              </p:cNvPr>
              <p:cNvCxnSpPr/>
              <p:nvPr/>
            </p:nvCxnSpPr>
            <p:spPr>
              <a:xfrm flipV="1">
                <a:off x="3048000" y="1539240"/>
                <a:ext cx="0" cy="102473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reto 200">
                <a:extLst>
                  <a:ext uri="{FF2B5EF4-FFF2-40B4-BE49-F238E27FC236}">
                    <a16:creationId xmlns:a16="http://schemas.microsoft.com/office/drawing/2014/main" id="{EE80ECB5-E067-413E-BEC1-3BBD65E98ACC}"/>
                  </a:ext>
                </a:extLst>
              </p:cNvPr>
              <p:cNvCxnSpPr/>
              <p:nvPr/>
            </p:nvCxnSpPr>
            <p:spPr>
              <a:xfrm flipV="1">
                <a:off x="4130040" y="1529255"/>
                <a:ext cx="0" cy="102473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Arco 201">
                <a:extLst>
                  <a:ext uri="{FF2B5EF4-FFF2-40B4-BE49-F238E27FC236}">
                    <a16:creationId xmlns:a16="http://schemas.microsoft.com/office/drawing/2014/main" id="{3653F628-92EF-4384-B6E0-AFCA8833B2DD}"/>
                  </a:ext>
                </a:extLst>
              </p:cNvPr>
              <p:cNvSpPr/>
              <p:nvPr/>
            </p:nvSpPr>
            <p:spPr>
              <a:xfrm>
                <a:off x="3048000" y="861061"/>
                <a:ext cx="1082040" cy="1356345"/>
              </a:xfrm>
              <a:prstGeom prst="arc">
                <a:avLst>
                  <a:gd name="adj1" fmla="val 10624256"/>
                  <a:gd name="adj2" fmla="val 21597499"/>
                </a:avLst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8" name="Conector reto 197">
              <a:extLst>
                <a:ext uri="{FF2B5EF4-FFF2-40B4-BE49-F238E27FC236}">
                  <a16:creationId xmlns:a16="http://schemas.microsoft.com/office/drawing/2014/main" id="{9376B352-FD9E-465F-A401-CF2BD039267B}"/>
                </a:ext>
              </a:extLst>
            </p:cNvPr>
            <p:cNvCxnSpPr/>
            <p:nvPr/>
          </p:nvCxnSpPr>
          <p:spPr>
            <a:xfrm flipH="1" flipV="1">
              <a:off x="3473342" y="750094"/>
              <a:ext cx="110967" cy="11096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to 198">
              <a:extLst>
                <a:ext uri="{FF2B5EF4-FFF2-40B4-BE49-F238E27FC236}">
                  <a16:creationId xmlns:a16="http://schemas.microsoft.com/office/drawing/2014/main" id="{C8EA15A5-15B8-4178-A9A7-2BDB12044E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835" y="861060"/>
              <a:ext cx="110474" cy="11096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Agrupar 202">
            <a:extLst>
              <a:ext uri="{FF2B5EF4-FFF2-40B4-BE49-F238E27FC236}">
                <a16:creationId xmlns:a16="http://schemas.microsoft.com/office/drawing/2014/main" id="{DA083884-B6CC-4C56-B5FA-23023AF9B4F3}"/>
              </a:ext>
            </a:extLst>
          </p:cNvPr>
          <p:cNvGrpSpPr/>
          <p:nvPr/>
        </p:nvGrpSpPr>
        <p:grpSpPr>
          <a:xfrm rot="10800000" flipH="1">
            <a:off x="8990371" y="5167004"/>
            <a:ext cx="1145543" cy="1813883"/>
            <a:chOff x="3048000" y="750094"/>
            <a:chExt cx="1082040" cy="1813883"/>
          </a:xfrm>
        </p:grpSpPr>
        <p:grpSp>
          <p:nvGrpSpPr>
            <p:cNvPr id="204" name="Agrupar 203">
              <a:extLst>
                <a:ext uri="{FF2B5EF4-FFF2-40B4-BE49-F238E27FC236}">
                  <a16:creationId xmlns:a16="http://schemas.microsoft.com/office/drawing/2014/main" id="{6EC72F10-A2B2-463C-ACCB-E77847E9B2B7}"/>
                </a:ext>
              </a:extLst>
            </p:cNvPr>
            <p:cNvGrpSpPr/>
            <p:nvPr/>
          </p:nvGrpSpPr>
          <p:grpSpPr>
            <a:xfrm>
              <a:off x="3048000" y="861061"/>
              <a:ext cx="1082040" cy="1702916"/>
              <a:chOff x="3048000" y="861061"/>
              <a:chExt cx="1082040" cy="1702916"/>
            </a:xfrm>
          </p:grpSpPr>
          <p:cxnSp>
            <p:nvCxnSpPr>
              <p:cNvPr id="207" name="Conector reto 206">
                <a:extLst>
                  <a:ext uri="{FF2B5EF4-FFF2-40B4-BE49-F238E27FC236}">
                    <a16:creationId xmlns:a16="http://schemas.microsoft.com/office/drawing/2014/main" id="{C3E458C1-5649-446E-B189-2CD32CFCB264}"/>
                  </a:ext>
                </a:extLst>
              </p:cNvPr>
              <p:cNvCxnSpPr/>
              <p:nvPr/>
            </p:nvCxnSpPr>
            <p:spPr>
              <a:xfrm flipV="1">
                <a:off x="3048000" y="1539240"/>
                <a:ext cx="0" cy="10247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ctor reto 207">
                <a:extLst>
                  <a:ext uri="{FF2B5EF4-FFF2-40B4-BE49-F238E27FC236}">
                    <a16:creationId xmlns:a16="http://schemas.microsoft.com/office/drawing/2014/main" id="{A7CC4559-C94F-499A-B7B5-6A5BF60FDF53}"/>
                  </a:ext>
                </a:extLst>
              </p:cNvPr>
              <p:cNvCxnSpPr/>
              <p:nvPr/>
            </p:nvCxnSpPr>
            <p:spPr>
              <a:xfrm flipV="1">
                <a:off x="4130040" y="1529255"/>
                <a:ext cx="0" cy="10247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Arco 208">
                <a:extLst>
                  <a:ext uri="{FF2B5EF4-FFF2-40B4-BE49-F238E27FC236}">
                    <a16:creationId xmlns:a16="http://schemas.microsoft.com/office/drawing/2014/main" id="{EBC3A027-C6AB-4227-AF93-DE7DFA366E97}"/>
                  </a:ext>
                </a:extLst>
              </p:cNvPr>
              <p:cNvSpPr/>
              <p:nvPr/>
            </p:nvSpPr>
            <p:spPr>
              <a:xfrm>
                <a:off x="3048000" y="861061"/>
                <a:ext cx="1082040" cy="1356345"/>
              </a:xfrm>
              <a:prstGeom prst="arc">
                <a:avLst>
                  <a:gd name="adj1" fmla="val 10624256"/>
                  <a:gd name="adj2" fmla="val 2159749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5" name="Conector reto 204">
              <a:extLst>
                <a:ext uri="{FF2B5EF4-FFF2-40B4-BE49-F238E27FC236}">
                  <a16:creationId xmlns:a16="http://schemas.microsoft.com/office/drawing/2014/main" id="{5D9EDACA-E5E6-45F8-B6BF-993A0DBEDEDB}"/>
                </a:ext>
              </a:extLst>
            </p:cNvPr>
            <p:cNvCxnSpPr/>
            <p:nvPr/>
          </p:nvCxnSpPr>
          <p:spPr>
            <a:xfrm flipH="1" flipV="1">
              <a:off x="3473342" y="750094"/>
              <a:ext cx="110967" cy="110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to 205">
              <a:extLst>
                <a:ext uri="{FF2B5EF4-FFF2-40B4-BE49-F238E27FC236}">
                  <a16:creationId xmlns:a16="http://schemas.microsoft.com/office/drawing/2014/main" id="{517EBCD1-3777-4BF9-9EBF-B8B708C60E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835" y="861060"/>
              <a:ext cx="110474" cy="1109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Agrupar 209">
            <a:extLst>
              <a:ext uri="{FF2B5EF4-FFF2-40B4-BE49-F238E27FC236}">
                <a16:creationId xmlns:a16="http://schemas.microsoft.com/office/drawing/2014/main" id="{3A85610E-36D3-44AA-9B8E-A75F4635FC5C}"/>
              </a:ext>
            </a:extLst>
          </p:cNvPr>
          <p:cNvGrpSpPr/>
          <p:nvPr/>
        </p:nvGrpSpPr>
        <p:grpSpPr>
          <a:xfrm rot="10800000" flipH="1">
            <a:off x="10136918" y="5167009"/>
            <a:ext cx="1137416" cy="1813883"/>
            <a:chOff x="3048000" y="750094"/>
            <a:chExt cx="1082040" cy="1813883"/>
          </a:xfrm>
        </p:grpSpPr>
        <p:grpSp>
          <p:nvGrpSpPr>
            <p:cNvPr id="211" name="Agrupar 210">
              <a:extLst>
                <a:ext uri="{FF2B5EF4-FFF2-40B4-BE49-F238E27FC236}">
                  <a16:creationId xmlns:a16="http://schemas.microsoft.com/office/drawing/2014/main" id="{993DAFE1-578E-4F50-98BF-97367F739273}"/>
                </a:ext>
              </a:extLst>
            </p:cNvPr>
            <p:cNvGrpSpPr/>
            <p:nvPr/>
          </p:nvGrpSpPr>
          <p:grpSpPr>
            <a:xfrm>
              <a:off x="3048000" y="861061"/>
              <a:ext cx="1082040" cy="1702916"/>
              <a:chOff x="3048000" y="861061"/>
              <a:chExt cx="1082040" cy="1702916"/>
            </a:xfrm>
          </p:grpSpPr>
          <p:cxnSp>
            <p:nvCxnSpPr>
              <p:cNvPr id="214" name="Conector reto 213">
                <a:extLst>
                  <a:ext uri="{FF2B5EF4-FFF2-40B4-BE49-F238E27FC236}">
                    <a16:creationId xmlns:a16="http://schemas.microsoft.com/office/drawing/2014/main" id="{914B3FC1-A865-4B6E-BE9F-873108EE9F6C}"/>
                  </a:ext>
                </a:extLst>
              </p:cNvPr>
              <p:cNvCxnSpPr/>
              <p:nvPr/>
            </p:nvCxnSpPr>
            <p:spPr>
              <a:xfrm flipV="1">
                <a:off x="3048000" y="1539240"/>
                <a:ext cx="0" cy="10247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ctor reto 214">
                <a:extLst>
                  <a:ext uri="{FF2B5EF4-FFF2-40B4-BE49-F238E27FC236}">
                    <a16:creationId xmlns:a16="http://schemas.microsoft.com/office/drawing/2014/main" id="{80C0C3DC-6116-4951-96C5-C4DE24173F34}"/>
                  </a:ext>
                </a:extLst>
              </p:cNvPr>
              <p:cNvCxnSpPr/>
              <p:nvPr/>
            </p:nvCxnSpPr>
            <p:spPr>
              <a:xfrm flipV="1">
                <a:off x="4130040" y="1529255"/>
                <a:ext cx="0" cy="10247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Arco 215">
                <a:extLst>
                  <a:ext uri="{FF2B5EF4-FFF2-40B4-BE49-F238E27FC236}">
                    <a16:creationId xmlns:a16="http://schemas.microsoft.com/office/drawing/2014/main" id="{B07F3E06-7ACD-4201-B4A3-C49862B755A5}"/>
                  </a:ext>
                </a:extLst>
              </p:cNvPr>
              <p:cNvSpPr/>
              <p:nvPr/>
            </p:nvSpPr>
            <p:spPr>
              <a:xfrm>
                <a:off x="3048000" y="861061"/>
                <a:ext cx="1082040" cy="1356345"/>
              </a:xfrm>
              <a:prstGeom prst="arc">
                <a:avLst>
                  <a:gd name="adj1" fmla="val 10624256"/>
                  <a:gd name="adj2" fmla="val 2159749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2" name="Conector reto 211">
              <a:extLst>
                <a:ext uri="{FF2B5EF4-FFF2-40B4-BE49-F238E27FC236}">
                  <a16:creationId xmlns:a16="http://schemas.microsoft.com/office/drawing/2014/main" id="{8FA5F081-4D1C-4761-BCAF-0066407B7881}"/>
                </a:ext>
              </a:extLst>
            </p:cNvPr>
            <p:cNvCxnSpPr/>
            <p:nvPr/>
          </p:nvCxnSpPr>
          <p:spPr>
            <a:xfrm flipH="1" flipV="1">
              <a:off x="3473342" y="750094"/>
              <a:ext cx="110967" cy="110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ector reto 212">
              <a:extLst>
                <a:ext uri="{FF2B5EF4-FFF2-40B4-BE49-F238E27FC236}">
                  <a16:creationId xmlns:a16="http://schemas.microsoft.com/office/drawing/2014/main" id="{625615E7-E0DC-4D29-B8E8-470A19D52B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835" y="861060"/>
              <a:ext cx="110474" cy="1109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1937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Elipse 774">
            <a:extLst>
              <a:ext uri="{FF2B5EF4-FFF2-40B4-BE49-F238E27FC236}">
                <a16:creationId xmlns:a16="http://schemas.microsoft.com/office/drawing/2014/main" id="{5E79CE58-11E3-4B68-B490-81B22C031B0A}"/>
              </a:ext>
            </a:extLst>
          </p:cNvPr>
          <p:cNvSpPr/>
          <p:nvPr/>
        </p:nvSpPr>
        <p:spPr>
          <a:xfrm>
            <a:off x="373390" y="2627941"/>
            <a:ext cx="184117" cy="185792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Retângulo 775">
            <a:extLst>
              <a:ext uri="{FF2B5EF4-FFF2-40B4-BE49-F238E27FC236}">
                <a16:creationId xmlns:a16="http://schemas.microsoft.com/office/drawing/2014/main" id="{27E001EB-1042-45F4-A879-0CC1D187B71A}"/>
              </a:ext>
            </a:extLst>
          </p:cNvPr>
          <p:cNvSpPr/>
          <p:nvPr/>
        </p:nvSpPr>
        <p:spPr>
          <a:xfrm>
            <a:off x="427840" y="2893216"/>
            <a:ext cx="57743" cy="14579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7" name="Retângulo 776">
            <a:extLst>
              <a:ext uri="{FF2B5EF4-FFF2-40B4-BE49-F238E27FC236}">
                <a16:creationId xmlns:a16="http://schemas.microsoft.com/office/drawing/2014/main" id="{A346178A-F703-4586-8189-6792528D3934}"/>
              </a:ext>
            </a:extLst>
          </p:cNvPr>
          <p:cNvSpPr/>
          <p:nvPr/>
        </p:nvSpPr>
        <p:spPr>
          <a:xfrm>
            <a:off x="427839" y="3136601"/>
            <a:ext cx="57744" cy="14579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Triângulo isósceles 777">
            <a:extLst>
              <a:ext uri="{FF2B5EF4-FFF2-40B4-BE49-F238E27FC236}">
                <a16:creationId xmlns:a16="http://schemas.microsoft.com/office/drawing/2014/main" id="{44CE4C5B-0148-4459-B717-81E1CFA7F855}"/>
              </a:ext>
            </a:extLst>
          </p:cNvPr>
          <p:cNvSpPr/>
          <p:nvPr/>
        </p:nvSpPr>
        <p:spPr>
          <a:xfrm rot="5400000">
            <a:off x="421197" y="3421264"/>
            <a:ext cx="128771" cy="115486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" name="Hexágono 778">
            <a:extLst>
              <a:ext uri="{FF2B5EF4-FFF2-40B4-BE49-F238E27FC236}">
                <a16:creationId xmlns:a16="http://schemas.microsoft.com/office/drawing/2014/main" id="{E904E8E3-8F6F-4EB9-8D1A-F35C9C79D2D8}"/>
              </a:ext>
            </a:extLst>
          </p:cNvPr>
          <p:cNvSpPr/>
          <p:nvPr/>
        </p:nvSpPr>
        <p:spPr>
          <a:xfrm>
            <a:off x="342464" y="4095484"/>
            <a:ext cx="223119" cy="177236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Corda 779">
            <a:extLst>
              <a:ext uri="{FF2B5EF4-FFF2-40B4-BE49-F238E27FC236}">
                <a16:creationId xmlns:a16="http://schemas.microsoft.com/office/drawing/2014/main" id="{207545BC-4B67-4AAD-9F20-D0F7E99C3934}"/>
              </a:ext>
            </a:extLst>
          </p:cNvPr>
          <p:cNvSpPr/>
          <p:nvPr/>
        </p:nvSpPr>
        <p:spPr>
          <a:xfrm>
            <a:off x="371977" y="3593618"/>
            <a:ext cx="184117" cy="185791"/>
          </a:xfrm>
          <a:prstGeom prst="chord">
            <a:avLst>
              <a:gd name="adj1" fmla="val 272614"/>
              <a:gd name="adj2" fmla="val 16200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1" name="Heptágono 780">
            <a:extLst>
              <a:ext uri="{FF2B5EF4-FFF2-40B4-BE49-F238E27FC236}">
                <a16:creationId xmlns:a16="http://schemas.microsoft.com/office/drawing/2014/main" id="{4EA54E9F-ED19-4D36-AC45-D117CD5276F9}"/>
              </a:ext>
            </a:extLst>
          </p:cNvPr>
          <p:cNvSpPr/>
          <p:nvPr/>
        </p:nvSpPr>
        <p:spPr>
          <a:xfrm>
            <a:off x="354885" y="3829635"/>
            <a:ext cx="214657" cy="185791"/>
          </a:xfrm>
          <a:prstGeom prst="heptag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CaixaDeTexto 781">
            <a:extLst>
              <a:ext uri="{FF2B5EF4-FFF2-40B4-BE49-F238E27FC236}">
                <a16:creationId xmlns:a16="http://schemas.microsoft.com/office/drawing/2014/main" id="{C1C8985D-201B-404A-8BFA-988B49B99E7B}"/>
              </a:ext>
            </a:extLst>
          </p:cNvPr>
          <p:cNvSpPr txBox="1"/>
          <p:nvPr/>
        </p:nvSpPr>
        <p:spPr>
          <a:xfrm>
            <a:off x="560260" y="2574645"/>
            <a:ext cx="151855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/>
              <a:t>Convolution</a:t>
            </a:r>
            <a:endParaRPr lang="pt-BR" sz="1600" dirty="0"/>
          </a:p>
          <a:p>
            <a:r>
              <a:rPr lang="pt-BR" sz="1600" dirty="0"/>
              <a:t>Max </a:t>
            </a:r>
            <a:r>
              <a:rPr lang="pt-BR" sz="1600" dirty="0" err="1"/>
              <a:t>Pooling</a:t>
            </a:r>
            <a:endParaRPr lang="pt-BR" sz="1600" dirty="0"/>
          </a:p>
          <a:p>
            <a:r>
              <a:rPr lang="pt-BR" sz="1600" dirty="0" err="1"/>
              <a:t>Average</a:t>
            </a:r>
            <a:r>
              <a:rPr lang="pt-BR" sz="1600" dirty="0"/>
              <a:t> </a:t>
            </a:r>
            <a:r>
              <a:rPr lang="pt-BR" sz="1600" dirty="0" err="1"/>
              <a:t>Pooling</a:t>
            </a:r>
            <a:endParaRPr lang="pt-BR" sz="1600" dirty="0"/>
          </a:p>
          <a:p>
            <a:r>
              <a:rPr lang="pt-BR" sz="1600" dirty="0" err="1"/>
              <a:t>Concatenate</a:t>
            </a:r>
            <a:endParaRPr lang="pt-BR" sz="1600" dirty="0"/>
          </a:p>
          <a:p>
            <a:r>
              <a:rPr lang="pt-BR" sz="1600" dirty="0" err="1"/>
              <a:t>Softmax</a:t>
            </a:r>
            <a:endParaRPr lang="pt-BR" sz="1600" dirty="0"/>
          </a:p>
          <a:p>
            <a:r>
              <a:rPr lang="pt-BR" sz="1600" dirty="0" err="1"/>
              <a:t>Dropout</a:t>
            </a:r>
            <a:br>
              <a:rPr lang="pt-BR" sz="1600" dirty="0"/>
            </a:br>
            <a:r>
              <a:rPr lang="pt-BR" sz="1600" dirty="0" err="1"/>
              <a:t>Fully</a:t>
            </a:r>
            <a:r>
              <a:rPr lang="pt-BR" sz="1600" dirty="0"/>
              <a:t> </a:t>
            </a:r>
            <a:r>
              <a:rPr lang="pt-BR" sz="1600" dirty="0" err="1"/>
              <a:t>connected</a:t>
            </a:r>
            <a:endParaRPr lang="en-US" sz="1600" dirty="0"/>
          </a:p>
        </p:txBody>
      </p:sp>
      <p:grpSp>
        <p:nvGrpSpPr>
          <p:cNvPr id="785" name="Agrupar 784">
            <a:extLst>
              <a:ext uri="{FF2B5EF4-FFF2-40B4-BE49-F238E27FC236}">
                <a16:creationId xmlns:a16="http://schemas.microsoft.com/office/drawing/2014/main" id="{BBDED0B8-ADF5-460C-BC32-81F176B1401C}"/>
              </a:ext>
            </a:extLst>
          </p:cNvPr>
          <p:cNvGrpSpPr/>
          <p:nvPr/>
        </p:nvGrpSpPr>
        <p:grpSpPr>
          <a:xfrm>
            <a:off x="181153" y="412635"/>
            <a:ext cx="11829693" cy="4238171"/>
            <a:chOff x="181153" y="876980"/>
            <a:chExt cx="11829693" cy="4238171"/>
          </a:xfrm>
        </p:grpSpPr>
        <p:grpSp>
          <p:nvGrpSpPr>
            <p:cNvPr id="774" name="Agrupar 773">
              <a:extLst>
                <a:ext uri="{FF2B5EF4-FFF2-40B4-BE49-F238E27FC236}">
                  <a16:creationId xmlns:a16="http://schemas.microsoft.com/office/drawing/2014/main" id="{203FBC2C-31FD-4F12-83A9-BF55FDF08958}"/>
                </a:ext>
              </a:extLst>
            </p:cNvPr>
            <p:cNvGrpSpPr/>
            <p:nvPr/>
          </p:nvGrpSpPr>
          <p:grpSpPr>
            <a:xfrm>
              <a:off x="181153" y="876980"/>
              <a:ext cx="11829693" cy="4238171"/>
              <a:chOff x="679109" y="2060117"/>
              <a:chExt cx="9797223" cy="3510007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CC7FA5AA-91C6-4E8A-B2BC-964D22D93BC4}"/>
                  </a:ext>
                </a:extLst>
              </p:cNvPr>
              <p:cNvCxnSpPr>
                <a:stCxn id="2" idx="6"/>
                <a:endCxn id="222" idx="3"/>
              </p:cNvCxnSpPr>
              <p:nvPr/>
            </p:nvCxnSpPr>
            <p:spPr>
              <a:xfrm flipV="1">
                <a:off x="863894" y="2483984"/>
                <a:ext cx="1101567" cy="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D47360F7-B4D6-48A6-B1AD-69D16B18A0C2}"/>
                  </a:ext>
                </a:extLst>
              </p:cNvPr>
              <p:cNvSpPr/>
              <p:nvPr/>
            </p:nvSpPr>
            <p:spPr>
              <a:xfrm>
                <a:off x="679109" y="2391592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Elipse 216">
                <a:extLst>
                  <a:ext uri="{FF2B5EF4-FFF2-40B4-BE49-F238E27FC236}">
                    <a16:creationId xmlns:a16="http://schemas.microsoft.com/office/drawing/2014/main" id="{8DCD20E3-62D6-4A13-BCE5-A32BE577AB3F}"/>
                  </a:ext>
                </a:extLst>
              </p:cNvPr>
              <p:cNvSpPr/>
              <p:nvPr/>
            </p:nvSpPr>
            <p:spPr>
              <a:xfrm>
                <a:off x="907709" y="2391592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Elipse 217">
                <a:extLst>
                  <a:ext uri="{FF2B5EF4-FFF2-40B4-BE49-F238E27FC236}">
                    <a16:creationId xmlns:a16="http://schemas.microsoft.com/office/drawing/2014/main" id="{7FEBC039-09D9-45E4-8C6F-909E300D2558}"/>
                  </a:ext>
                </a:extLst>
              </p:cNvPr>
              <p:cNvSpPr/>
              <p:nvPr/>
            </p:nvSpPr>
            <p:spPr>
              <a:xfrm>
                <a:off x="1136309" y="2391592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C16B7066-D4E4-492F-8BB6-C24A2BE2071C}"/>
                  </a:ext>
                </a:extLst>
              </p:cNvPr>
              <p:cNvSpPr/>
              <p:nvPr/>
            </p:nvSpPr>
            <p:spPr>
              <a:xfrm>
                <a:off x="1365863" y="2391592"/>
                <a:ext cx="45719" cy="184785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Elipse 219">
                <a:extLst>
                  <a:ext uri="{FF2B5EF4-FFF2-40B4-BE49-F238E27FC236}">
                    <a16:creationId xmlns:a16="http://schemas.microsoft.com/office/drawing/2014/main" id="{F31A2A34-899E-4F28-AD68-C6D8229E8F5F}"/>
                  </a:ext>
                </a:extLst>
              </p:cNvPr>
              <p:cNvSpPr/>
              <p:nvPr/>
            </p:nvSpPr>
            <p:spPr>
              <a:xfrm>
                <a:off x="1462542" y="2391591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3" name="Conector reto 232">
                <a:extLst>
                  <a:ext uri="{FF2B5EF4-FFF2-40B4-BE49-F238E27FC236}">
                    <a16:creationId xmlns:a16="http://schemas.microsoft.com/office/drawing/2014/main" id="{453F221D-6566-47E4-9E88-6BABE82F1CE0}"/>
                  </a:ext>
                </a:extLst>
              </p:cNvPr>
              <p:cNvCxnSpPr>
                <a:cxnSpLocks/>
                <a:stCxn id="229" idx="2"/>
                <a:endCxn id="228" idx="6"/>
              </p:cNvCxnSpPr>
              <p:nvPr/>
            </p:nvCxnSpPr>
            <p:spPr>
              <a:xfrm>
                <a:off x="2025719" y="2620509"/>
                <a:ext cx="851545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1" name="Elipse 220">
                <a:extLst>
                  <a:ext uri="{FF2B5EF4-FFF2-40B4-BE49-F238E27FC236}">
                    <a16:creationId xmlns:a16="http://schemas.microsoft.com/office/drawing/2014/main" id="{676FA5CE-17FB-48C9-B27F-1B76DD04494C}"/>
                  </a:ext>
                </a:extLst>
              </p:cNvPr>
              <p:cNvSpPr/>
              <p:nvPr/>
            </p:nvSpPr>
            <p:spPr>
              <a:xfrm>
                <a:off x="1691142" y="2391591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tângulo 221">
                <a:extLst>
                  <a:ext uri="{FF2B5EF4-FFF2-40B4-BE49-F238E27FC236}">
                    <a16:creationId xmlns:a16="http://schemas.microsoft.com/office/drawing/2014/main" id="{968FD3B1-4C38-4A5C-9682-539FF22F4613}"/>
                  </a:ext>
                </a:extLst>
              </p:cNvPr>
              <p:cNvSpPr/>
              <p:nvPr/>
            </p:nvSpPr>
            <p:spPr>
              <a:xfrm>
                <a:off x="1919742" y="2391591"/>
                <a:ext cx="45719" cy="184785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Elipse 222">
                <a:extLst>
                  <a:ext uri="{FF2B5EF4-FFF2-40B4-BE49-F238E27FC236}">
                    <a16:creationId xmlns:a16="http://schemas.microsoft.com/office/drawing/2014/main" id="{335FF313-ACCC-45F5-B1F5-670145A0808B}"/>
                  </a:ext>
                </a:extLst>
              </p:cNvPr>
              <p:cNvSpPr/>
              <p:nvPr/>
            </p:nvSpPr>
            <p:spPr>
              <a:xfrm>
                <a:off x="2471970" y="2528117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4" name="Conector reto 233">
                <a:extLst>
                  <a:ext uri="{FF2B5EF4-FFF2-40B4-BE49-F238E27FC236}">
                    <a16:creationId xmlns:a16="http://schemas.microsoft.com/office/drawing/2014/main" id="{84038282-1B35-40FB-9A71-7C531B00697A}"/>
                  </a:ext>
                </a:extLst>
              </p:cNvPr>
              <p:cNvCxnSpPr>
                <a:cxnSpLocks/>
                <a:stCxn id="224" idx="2"/>
                <a:endCxn id="226" idx="6"/>
              </p:cNvCxnSpPr>
              <p:nvPr/>
            </p:nvCxnSpPr>
            <p:spPr>
              <a:xfrm flipV="1">
                <a:off x="2148604" y="2393337"/>
                <a:ext cx="636267" cy="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4" name="Elipse 223">
                <a:extLst>
                  <a:ext uri="{FF2B5EF4-FFF2-40B4-BE49-F238E27FC236}">
                    <a16:creationId xmlns:a16="http://schemas.microsoft.com/office/drawing/2014/main" id="{F404D59A-BEA4-4902-9829-7EF28F768C5A}"/>
                  </a:ext>
                </a:extLst>
              </p:cNvPr>
              <p:cNvSpPr/>
              <p:nvPr/>
            </p:nvSpPr>
            <p:spPr>
              <a:xfrm>
                <a:off x="2148604" y="2300945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Elipse 224">
                <a:extLst>
                  <a:ext uri="{FF2B5EF4-FFF2-40B4-BE49-F238E27FC236}">
                    <a16:creationId xmlns:a16="http://schemas.microsoft.com/office/drawing/2014/main" id="{361B6C36-00E9-4106-8CF2-B6E3A0EF0F35}"/>
                  </a:ext>
                </a:extLst>
              </p:cNvPr>
              <p:cNvSpPr/>
              <p:nvPr/>
            </p:nvSpPr>
            <p:spPr>
              <a:xfrm>
                <a:off x="2374345" y="2300944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Elipse 225">
                <a:extLst>
                  <a:ext uri="{FF2B5EF4-FFF2-40B4-BE49-F238E27FC236}">
                    <a16:creationId xmlns:a16="http://schemas.microsoft.com/office/drawing/2014/main" id="{3788D74D-41A6-465C-80EE-0E94C4D4C19D}"/>
                  </a:ext>
                </a:extLst>
              </p:cNvPr>
              <p:cNvSpPr/>
              <p:nvPr/>
            </p:nvSpPr>
            <p:spPr>
              <a:xfrm>
                <a:off x="2600086" y="2300944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:a16="http://schemas.microsoft.com/office/drawing/2014/main" id="{5F1B0069-87FC-4DCA-B4C6-456826F7A415}"/>
                  </a:ext>
                </a:extLst>
              </p:cNvPr>
              <p:cNvSpPr/>
              <p:nvPr/>
            </p:nvSpPr>
            <p:spPr>
              <a:xfrm>
                <a:off x="2246229" y="2528117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id="{F8B680F1-A8C8-4482-8AA3-BEEC92D934F6}"/>
                  </a:ext>
                </a:extLst>
              </p:cNvPr>
              <p:cNvSpPr/>
              <p:nvPr/>
            </p:nvSpPr>
            <p:spPr>
              <a:xfrm>
                <a:off x="2692479" y="2528116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Elipse 228">
                <a:extLst>
                  <a:ext uri="{FF2B5EF4-FFF2-40B4-BE49-F238E27FC236}">
                    <a16:creationId xmlns:a16="http://schemas.microsoft.com/office/drawing/2014/main" id="{13484348-8669-436D-99E5-664B84BDFB5D}"/>
                  </a:ext>
                </a:extLst>
              </p:cNvPr>
              <p:cNvSpPr/>
              <p:nvPr/>
            </p:nvSpPr>
            <p:spPr>
              <a:xfrm>
                <a:off x="2025719" y="2528116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5" name="Conector reto 234">
                <a:extLst>
                  <a:ext uri="{FF2B5EF4-FFF2-40B4-BE49-F238E27FC236}">
                    <a16:creationId xmlns:a16="http://schemas.microsoft.com/office/drawing/2014/main" id="{D6D4300B-6DAD-415C-9C89-2F0E91A95898}"/>
                  </a:ext>
                </a:extLst>
              </p:cNvPr>
              <p:cNvCxnSpPr>
                <a:cxnSpLocks/>
                <a:stCxn id="232" idx="1"/>
                <a:endCxn id="231" idx="6"/>
              </p:cNvCxnSpPr>
              <p:nvPr/>
            </p:nvCxnSpPr>
            <p:spPr>
              <a:xfrm flipV="1">
                <a:off x="2328164" y="2847682"/>
                <a:ext cx="323358" cy="333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0" name="Elipse 229">
                <a:extLst>
                  <a:ext uri="{FF2B5EF4-FFF2-40B4-BE49-F238E27FC236}">
                    <a16:creationId xmlns:a16="http://schemas.microsoft.com/office/drawing/2014/main" id="{5F02EC6E-FFEF-4FE1-AA34-EE1462A999EC}"/>
                  </a:ext>
                </a:extLst>
              </p:cNvPr>
              <p:cNvSpPr/>
              <p:nvPr/>
            </p:nvSpPr>
            <p:spPr>
              <a:xfrm>
                <a:off x="2374345" y="2073772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Elipse 230">
                <a:extLst>
                  <a:ext uri="{FF2B5EF4-FFF2-40B4-BE49-F238E27FC236}">
                    <a16:creationId xmlns:a16="http://schemas.microsoft.com/office/drawing/2014/main" id="{4F3C7C58-0543-42C5-B8F7-67CF2313C3B1}"/>
                  </a:ext>
                </a:extLst>
              </p:cNvPr>
              <p:cNvSpPr/>
              <p:nvPr/>
            </p:nvSpPr>
            <p:spPr>
              <a:xfrm>
                <a:off x="2466737" y="2755289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tângulo 231">
                <a:extLst>
                  <a:ext uri="{FF2B5EF4-FFF2-40B4-BE49-F238E27FC236}">
                    <a16:creationId xmlns:a16="http://schemas.microsoft.com/office/drawing/2014/main" id="{C44132DF-6C5F-4BF6-B1A9-63CE5F2C2D63}"/>
                  </a:ext>
                </a:extLst>
              </p:cNvPr>
              <p:cNvSpPr/>
              <p:nvPr/>
            </p:nvSpPr>
            <p:spPr>
              <a:xfrm>
                <a:off x="2328164" y="2758626"/>
                <a:ext cx="45719" cy="18478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riângulo isósceles 34">
                <a:extLst>
                  <a:ext uri="{FF2B5EF4-FFF2-40B4-BE49-F238E27FC236}">
                    <a16:creationId xmlns:a16="http://schemas.microsoft.com/office/drawing/2014/main" id="{74A03511-2309-4882-9D60-9F09869B058F}"/>
                  </a:ext>
                </a:extLst>
              </p:cNvPr>
              <p:cNvSpPr/>
              <p:nvPr/>
            </p:nvSpPr>
            <p:spPr>
              <a:xfrm rot="5400000">
                <a:off x="2884710" y="2444811"/>
                <a:ext cx="259236" cy="92158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Conector: Curvo 104">
                <a:extLst>
                  <a:ext uri="{FF2B5EF4-FFF2-40B4-BE49-F238E27FC236}">
                    <a16:creationId xmlns:a16="http://schemas.microsoft.com/office/drawing/2014/main" id="{1372D66A-7033-44D1-BA9D-B681765BB51F}"/>
                  </a:ext>
                </a:extLst>
              </p:cNvPr>
              <p:cNvCxnSpPr>
                <a:stCxn id="222" idx="3"/>
                <a:endCxn id="230" idx="2"/>
              </p:cNvCxnSpPr>
              <p:nvPr/>
            </p:nvCxnSpPr>
            <p:spPr>
              <a:xfrm flipV="1">
                <a:off x="1965461" y="2166165"/>
                <a:ext cx="408884" cy="317819"/>
              </a:xfrm>
              <a:prstGeom prst="curvedConnector3">
                <a:avLst>
                  <a:gd name="adj1" fmla="val 748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: Curvo 239">
                <a:extLst>
                  <a:ext uri="{FF2B5EF4-FFF2-40B4-BE49-F238E27FC236}">
                    <a16:creationId xmlns:a16="http://schemas.microsoft.com/office/drawing/2014/main" id="{825593FD-7654-452A-BC9F-9FF76242F92B}"/>
                  </a:ext>
                </a:extLst>
              </p:cNvPr>
              <p:cNvCxnSpPr>
                <a:cxnSpLocks/>
                <a:stCxn id="222" idx="3"/>
                <a:endCxn id="224" idx="2"/>
              </p:cNvCxnSpPr>
              <p:nvPr/>
            </p:nvCxnSpPr>
            <p:spPr>
              <a:xfrm flipV="1">
                <a:off x="1965461" y="2393338"/>
                <a:ext cx="183143" cy="90646"/>
              </a:xfrm>
              <a:prstGeom prst="curvedConnector3">
                <a:avLst>
                  <a:gd name="adj1" fmla="val 10994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ctor: Curvo 243">
                <a:extLst>
                  <a:ext uri="{FF2B5EF4-FFF2-40B4-BE49-F238E27FC236}">
                    <a16:creationId xmlns:a16="http://schemas.microsoft.com/office/drawing/2014/main" id="{CBE48E96-D536-4394-B8F0-D8193797BB77}"/>
                  </a:ext>
                </a:extLst>
              </p:cNvPr>
              <p:cNvCxnSpPr>
                <a:cxnSpLocks/>
                <a:stCxn id="222" idx="3"/>
                <a:endCxn id="229" idx="2"/>
              </p:cNvCxnSpPr>
              <p:nvPr/>
            </p:nvCxnSpPr>
            <p:spPr>
              <a:xfrm>
                <a:off x="1965461" y="2483984"/>
                <a:ext cx="60258" cy="136525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ctor: Curvo 246">
                <a:extLst>
                  <a:ext uri="{FF2B5EF4-FFF2-40B4-BE49-F238E27FC236}">
                    <a16:creationId xmlns:a16="http://schemas.microsoft.com/office/drawing/2014/main" id="{3FF07487-AB20-4E7D-829A-7F3CC0938DAE}"/>
                  </a:ext>
                </a:extLst>
              </p:cNvPr>
              <p:cNvCxnSpPr>
                <a:cxnSpLocks/>
                <a:stCxn id="222" idx="3"/>
                <a:endCxn id="232" idx="1"/>
              </p:cNvCxnSpPr>
              <p:nvPr/>
            </p:nvCxnSpPr>
            <p:spPr>
              <a:xfrm>
                <a:off x="1965461" y="2483984"/>
                <a:ext cx="362703" cy="367035"/>
              </a:xfrm>
              <a:prstGeom prst="curvedConnector3">
                <a:avLst>
                  <a:gd name="adj1" fmla="val 732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ctor: Curvo 253">
                <a:extLst>
                  <a:ext uri="{FF2B5EF4-FFF2-40B4-BE49-F238E27FC236}">
                    <a16:creationId xmlns:a16="http://schemas.microsoft.com/office/drawing/2014/main" id="{933CC50A-4751-4837-B54F-57112C049879}"/>
                  </a:ext>
                </a:extLst>
              </p:cNvPr>
              <p:cNvCxnSpPr>
                <a:cxnSpLocks/>
                <a:stCxn id="35" idx="3"/>
                <a:endCxn id="231" idx="6"/>
              </p:cNvCxnSpPr>
              <p:nvPr/>
            </p:nvCxnSpPr>
            <p:spPr>
              <a:xfrm rot="10800000" flipV="1">
                <a:off x="2651523" y="2490890"/>
                <a:ext cx="316727" cy="356792"/>
              </a:xfrm>
              <a:prstGeom prst="curvedConnector3">
                <a:avLst>
                  <a:gd name="adj1" fmla="val 1917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ctor: Curvo 257">
                <a:extLst>
                  <a:ext uri="{FF2B5EF4-FFF2-40B4-BE49-F238E27FC236}">
                    <a16:creationId xmlns:a16="http://schemas.microsoft.com/office/drawing/2014/main" id="{5F6E803F-0ABB-490F-BEC2-B01BDBED6FE2}"/>
                  </a:ext>
                </a:extLst>
              </p:cNvPr>
              <p:cNvCxnSpPr>
                <a:cxnSpLocks/>
                <a:stCxn id="35" idx="3"/>
                <a:endCxn id="228" idx="6"/>
              </p:cNvCxnSpPr>
              <p:nvPr/>
            </p:nvCxnSpPr>
            <p:spPr>
              <a:xfrm rot="10800000" flipV="1">
                <a:off x="2877265" y="2490889"/>
                <a:ext cx="90985" cy="129619"/>
              </a:xfrm>
              <a:prstGeom prst="curvedConnector3">
                <a:avLst>
                  <a:gd name="adj1" fmla="val 500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Conector: Curvo 260">
                <a:extLst>
                  <a:ext uri="{FF2B5EF4-FFF2-40B4-BE49-F238E27FC236}">
                    <a16:creationId xmlns:a16="http://schemas.microsoft.com/office/drawing/2014/main" id="{A9579B36-A3E3-403E-A26D-7271410A6B63}"/>
                  </a:ext>
                </a:extLst>
              </p:cNvPr>
              <p:cNvCxnSpPr>
                <a:cxnSpLocks/>
                <a:stCxn id="35" idx="3"/>
                <a:endCxn id="226" idx="6"/>
              </p:cNvCxnSpPr>
              <p:nvPr/>
            </p:nvCxnSpPr>
            <p:spPr>
              <a:xfrm rot="10800000">
                <a:off x="2784871" y="2393338"/>
                <a:ext cx="183378" cy="97553"/>
              </a:xfrm>
              <a:prstGeom prst="curvedConnector3">
                <a:avLst>
                  <a:gd name="adj1" fmla="val 1883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Conector: Curvo 263">
                <a:extLst>
                  <a:ext uri="{FF2B5EF4-FFF2-40B4-BE49-F238E27FC236}">
                    <a16:creationId xmlns:a16="http://schemas.microsoft.com/office/drawing/2014/main" id="{6E235AA6-921D-4BF0-B56F-A6A4DD6EB07F}"/>
                  </a:ext>
                </a:extLst>
              </p:cNvPr>
              <p:cNvCxnSpPr>
                <a:cxnSpLocks/>
                <a:stCxn id="35" idx="3"/>
                <a:endCxn id="230" idx="6"/>
              </p:cNvCxnSpPr>
              <p:nvPr/>
            </p:nvCxnSpPr>
            <p:spPr>
              <a:xfrm rot="10800000">
                <a:off x="2559131" y="2166166"/>
                <a:ext cx="409119" cy="324725"/>
              </a:xfrm>
              <a:prstGeom prst="curvedConnector3">
                <a:avLst>
                  <a:gd name="adj1" fmla="val 751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Conector reto 355">
                <a:extLst>
                  <a:ext uri="{FF2B5EF4-FFF2-40B4-BE49-F238E27FC236}">
                    <a16:creationId xmlns:a16="http://schemas.microsoft.com/office/drawing/2014/main" id="{0596635C-5445-4B1C-A3C6-5DE3A5339918}"/>
                  </a:ext>
                </a:extLst>
              </p:cNvPr>
              <p:cNvCxnSpPr>
                <a:cxnSpLocks/>
                <a:stCxn id="364" idx="2"/>
                <a:endCxn id="363" idx="6"/>
              </p:cNvCxnSpPr>
              <p:nvPr/>
            </p:nvCxnSpPr>
            <p:spPr>
              <a:xfrm>
                <a:off x="3113391" y="2620509"/>
                <a:ext cx="851545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7" name="Elipse 356">
                <a:extLst>
                  <a:ext uri="{FF2B5EF4-FFF2-40B4-BE49-F238E27FC236}">
                    <a16:creationId xmlns:a16="http://schemas.microsoft.com/office/drawing/2014/main" id="{6F0CE91D-39E9-4799-B8DD-68E14F27857A}"/>
                  </a:ext>
                </a:extLst>
              </p:cNvPr>
              <p:cNvSpPr/>
              <p:nvPr/>
            </p:nvSpPr>
            <p:spPr>
              <a:xfrm>
                <a:off x="3559642" y="2528117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8" name="Conector reto 357">
                <a:extLst>
                  <a:ext uri="{FF2B5EF4-FFF2-40B4-BE49-F238E27FC236}">
                    <a16:creationId xmlns:a16="http://schemas.microsoft.com/office/drawing/2014/main" id="{F8984D60-4F69-4714-909A-74DFEA0BE711}"/>
                  </a:ext>
                </a:extLst>
              </p:cNvPr>
              <p:cNvCxnSpPr>
                <a:cxnSpLocks/>
                <a:stCxn id="359" idx="2"/>
                <a:endCxn id="361" idx="6"/>
              </p:cNvCxnSpPr>
              <p:nvPr/>
            </p:nvCxnSpPr>
            <p:spPr>
              <a:xfrm flipV="1">
                <a:off x="3236276" y="2393337"/>
                <a:ext cx="636267" cy="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9" name="Elipse 358">
                <a:extLst>
                  <a:ext uri="{FF2B5EF4-FFF2-40B4-BE49-F238E27FC236}">
                    <a16:creationId xmlns:a16="http://schemas.microsoft.com/office/drawing/2014/main" id="{C951D4AE-FBF6-46A6-8144-9D37B844180D}"/>
                  </a:ext>
                </a:extLst>
              </p:cNvPr>
              <p:cNvSpPr/>
              <p:nvPr/>
            </p:nvSpPr>
            <p:spPr>
              <a:xfrm>
                <a:off x="3236276" y="2300945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Elipse 359">
                <a:extLst>
                  <a:ext uri="{FF2B5EF4-FFF2-40B4-BE49-F238E27FC236}">
                    <a16:creationId xmlns:a16="http://schemas.microsoft.com/office/drawing/2014/main" id="{375E010F-B3F0-4441-B678-993105A5484D}"/>
                  </a:ext>
                </a:extLst>
              </p:cNvPr>
              <p:cNvSpPr/>
              <p:nvPr/>
            </p:nvSpPr>
            <p:spPr>
              <a:xfrm>
                <a:off x="3462017" y="2300944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Elipse 360">
                <a:extLst>
                  <a:ext uri="{FF2B5EF4-FFF2-40B4-BE49-F238E27FC236}">
                    <a16:creationId xmlns:a16="http://schemas.microsoft.com/office/drawing/2014/main" id="{91F0C7B3-17B9-4D14-9BD7-BA3431768927}"/>
                  </a:ext>
                </a:extLst>
              </p:cNvPr>
              <p:cNvSpPr/>
              <p:nvPr/>
            </p:nvSpPr>
            <p:spPr>
              <a:xfrm>
                <a:off x="3687758" y="2300944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Elipse 361">
                <a:extLst>
                  <a:ext uri="{FF2B5EF4-FFF2-40B4-BE49-F238E27FC236}">
                    <a16:creationId xmlns:a16="http://schemas.microsoft.com/office/drawing/2014/main" id="{C7D764C5-ABA7-46BF-8B4D-71311197FFED}"/>
                  </a:ext>
                </a:extLst>
              </p:cNvPr>
              <p:cNvSpPr/>
              <p:nvPr/>
            </p:nvSpPr>
            <p:spPr>
              <a:xfrm>
                <a:off x="3333901" y="2528117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Elipse 362">
                <a:extLst>
                  <a:ext uri="{FF2B5EF4-FFF2-40B4-BE49-F238E27FC236}">
                    <a16:creationId xmlns:a16="http://schemas.microsoft.com/office/drawing/2014/main" id="{D50D6570-6EE6-4024-AA7D-FDDCF61CCFD5}"/>
                  </a:ext>
                </a:extLst>
              </p:cNvPr>
              <p:cNvSpPr/>
              <p:nvPr/>
            </p:nvSpPr>
            <p:spPr>
              <a:xfrm>
                <a:off x="3780151" y="2528116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Elipse 363">
                <a:extLst>
                  <a:ext uri="{FF2B5EF4-FFF2-40B4-BE49-F238E27FC236}">
                    <a16:creationId xmlns:a16="http://schemas.microsoft.com/office/drawing/2014/main" id="{BB1BF0D1-7D62-4413-AA3F-B6FDE67ED5FE}"/>
                  </a:ext>
                </a:extLst>
              </p:cNvPr>
              <p:cNvSpPr/>
              <p:nvPr/>
            </p:nvSpPr>
            <p:spPr>
              <a:xfrm>
                <a:off x="3113391" y="2528116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5" name="Conector reto 364">
                <a:extLst>
                  <a:ext uri="{FF2B5EF4-FFF2-40B4-BE49-F238E27FC236}">
                    <a16:creationId xmlns:a16="http://schemas.microsoft.com/office/drawing/2014/main" id="{1444C43B-68AC-4E2C-B347-A03E4A849937}"/>
                  </a:ext>
                </a:extLst>
              </p:cNvPr>
              <p:cNvCxnSpPr>
                <a:cxnSpLocks/>
                <a:stCxn id="368" idx="1"/>
                <a:endCxn id="367" idx="6"/>
              </p:cNvCxnSpPr>
              <p:nvPr/>
            </p:nvCxnSpPr>
            <p:spPr>
              <a:xfrm flipV="1">
                <a:off x="3415836" y="2847682"/>
                <a:ext cx="323358" cy="333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6" name="Elipse 365">
                <a:extLst>
                  <a:ext uri="{FF2B5EF4-FFF2-40B4-BE49-F238E27FC236}">
                    <a16:creationId xmlns:a16="http://schemas.microsoft.com/office/drawing/2014/main" id="{5DC867C2-C894-40E0-8CF0-433844FAAC89}"/>
                  </a:ext>
                </a:extLst>
              </p:cNvPr>
              <p:cNvSpPr/>
              <p:nvPr/>
            </p:nvSpPr>
            <p:spPr>
              <a:xfrm>
                <a:off x="3462017" y="2073772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Elipse 366">
                <a:extLst>
                  <a:ext uri="{FF2B5EF4-FFF2-40B4-BE49-F238E27FC236}">
                    <a16:creationId xmlns:a16="http://schemas.microsoft.com/office/drawing/2014/main" id="{C3888FD5-703F-4516-BA8D-F8B94DB9CEE0}"/>
                  </a:ext>
                </a:extLst>
              </p:cNvPr>
              <p:cNvSpPr/>
              <p:nvPr/>
            </p:nvSpPr>
            <p:spPr>
              <a:xfrm>
                <a:off x="3554409" y="2755289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Retângulo 367">
                <a:extLst>
                  <a:ext uri="{FF2B5EF4-FFF2-40B4-BE49-F238E27FC236}">
                    <a16:creationId xmlns:a16="http://schemas.microsoft.com/office/drawing/2014/main" id="{E63A5A82-3D14-45F9-B673-F6AD4C3ED3B8}"/>
                  </a:ext>
                </a:extLst>
              </p:cNvPr>
              <p:cNvSpPr/>
              <p:nvPr/>
            </p:nvSpPr>
            <p:spPr>
              <a:xfrm>
                <a:off x="3415836" y="2758626"/>
                <a:ext cx="45719" cy="18478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Triângulo isósceles 368">
                <a:extLst>
                  <a:ext uri="{FF2B5EF4-FFF2-40B4-BE49-F238E27FC236}">
                    <a16:creationId xmlns:a16="http://schemas.microsoft.com/office/drawing/2014/main" id="{B5BF6DA5-2DB0-43CC-AA5D-9C25589F2E8A}"/>
                  </a:ext>
                </a:extLst>
              </p:cNvPr>
              <p:cNvSpPr/>
              <p:nvPr/>
            </p:nvSpPr>
            <p:spPr>
              <a:xfrm rot="5400000">
                <a:off x="3972382" y="2444811"/>
                <a:ext cx="259236" cy="92158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0" name="Conector: Curvo 369">
                <a:extLst>
                  <a:ext uri="{FF2B5EF4-FFF2-40B4-BE49-F238E27FC236}">
                    <a16:creationId xmlns:a16="http://schemas.microsoft.com/office/drawing/2014/main" id="{C9692552-7AF5-4283-AD4C-CC90DB13706E}"/>
                  </a:ext>
                </a:extLst>
              </p:cNvPr>
              <p:cNvCxnSpPr>
                <a:endCxn id="366" idx="2"/>
              </p:cNvCxnSpPr>
              <p:nvPr/>
            </p:nvCxnSpPr>
            <p:spPr>
              <a:xfrm flipV="1">
                <a:off x="3053133" y="2166165"/>
                <a:ext cx="408884" cy="317819"/>
              </a:xfrm>
              <a:prstGeom prst="curvedConnector3">
                <a:avLst>
                  <a:gd name="adj1" fmla="val 748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Conector: Curvo 370">
                <a:extLst>
                  <a:ext uri="{FF2B5EF4-FFF2-40B4-BE49-F238E27FC236}">
                    <a16:creationId xmlns:a16="http://schemas.microsoft.com/office/drawing/2014/main" id="{DA016F26-B1B2-4930-9CE6-9FBAC80210A6}"/>
                  </a:ext>
                </a:extLst>
              </p:cNvPr>
              <p:cNvCxnSpPr>
                <a:cxnSpLocks/>
                <a:endCxn id="359" idx="2"/>
              </p:cNvCxnSpPr>
              <p:nvPr/>
            </p:nvCxnSpPr>
            <p:spPr>
              <a:xfrm flipV="1">
                <a:off x="3053133" y="2393338"/>
                <a:ext cx="183143" cy="90646"/>
              </a:xfrm>
              <a:prstGeom prst="curvedConnector3">
                <a:avLst>
                  <a:gd name="adj1" fmla="val 10994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Conector: Curvo 371">
                <a:extLst>
                  <a:ext uri="{FF2B5EF4-FFF2-40B4-BE49-F238E27FC236}">
                    <a16:creationId xmlns:a16="http://schemas.microsoft.com/office/drawing/2014/main" id="{4C52DF1A-C3F0-4533-AD11-5604F7841411}"/>
                  </a:ext>
                </a:extLst>
              </p:cNvPr>
              <p:cNvCxnSpPr>
                <a:cxnSpLocks/>
                <a:endCxn id="364" idx="2"/>
              </p:cNvCxnSpPr>
              <p:nvPr/>
            </p:nvCxnSpPr>
            <p:spPr>
              <a:xfrm>
                <a:off x="3053133" y="2483984"/>
                <a:ext cx="60258" cy="136525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Conector: Curvo 372">
                <a:extLst>
                  <a:ext uri="{FF2B5EF4-FFF2-40B4-BE49-F238E27FC236}">
                    <a16:creationId xmlns:a16="http://schemas.microsoft.com/office/drawing/2014/main" id="{B9193DA7-0F70-4C02-8D93-14FF87944149}"/>
                  </a:ext>
                </a:extLst>
              </p:cNvPr>
              <p:cNvCxnSpPr>
                <a:cxnSpLocks/>
                <a:endCxn id="368" idx="1"/>
              </p:cNvCxnSpPr>
              <p:nvPr/>
            </p:nvCxnSpPr>
            <p:spPr>
              <a:xfrm>
                <a:off x="3053133" y="2483984"/>
                <a:ext cx="362703" cy="367035"/>
              </a:xfrm>
              <a:prstGeom prst="curvedConnector3">
                <a:avLst>
                  <a:gd name="adj1" fmla="val 732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Conector: Curvo 373">
                <a:extLst>
                  <a:ext uri="{FF2B5EF4-FFF2-40B4-BE49-F238E27FC236}">
                    <a16:creationId xmlns:a16="http://schemas.microsoft.com/office/drawing/2014/main" id="{C3D49BE8-A5AA-4A5C-9F40-6486FB731274}"/>
                  </a:ext>
                </a:extLst>
              </p:cNvPr>
              <p:cNvCxnSpPr>
                <a:cxnSpLocks/>
                <a:stCxn id="369" idx="3"/>
                <a:endCxn id="367" idx="6"/>
              </p:cNvCxnSpPr>
              <p:nvPr/>
            </p:nvCxnSpPr>
            <p:spPr>
              <a:xfrm rot="10800000" flipV="1">
                <a:off x="3739195" y="2490890"/>
                <a:ext cx="316727" cy="356792"/>
              </a:xfrm>
              <a:prstGeom prst="curvedConnector3">
                <a:avLst>
                  <a:gd name="adj1" fmla="val 1917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Conector: Curvo 374">
                <a:extLst>
                  <a:ext uri="{FF2B5EF4-FFF2-40B4-BE49-F238E27FC236}">
                    <a16:creationId xmlns:a16="http://schemas.microsoft.com/office/drawing/2014/main" id="{E990010D-EDA6-4F72-BA71-80A74CEAF53D}"/>
                  </a:ext>
                </a:extLst>
              </p:cNvPr>
              <p:cNvCxnSpPr>
                <a:cxnSpLocks/>
                <a:stCxn id="369" idx="3"/>
                <a:endCxn id="363" idx="6"/>
              </p:cNvCxnSpPr>
              <p:nvPr/>
            </p:nvCxnSpPr>
            <p:spPr>
              <a:xfrm rot="10800000" flipV="1">
                <a:off x="3964937" y="2490889"/>
                <a:ext cx="90985" cy="129619"/>
              </a:xfrm>
              <a:prstGeom prst="curvedConnector3">
                <a:avLst>
                  <a:gd name="adj1" fmla="val 500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Conector: Curvo 375">
                <a:extLst>
                  <a:ext uri="{FF2B5EF4-FFF2-40B4-BE49-F238E27FC236}">
                    <a16:creationId xmlns:a16="http://schemas.microsoft.com/office/drawing/2014/main" id="{E965957F-CFC9-4643-8AD9-2C64CB7EC76C}"/>
                  </a:ext>
                </a:extLst>
              </p:cNvPr>
              <p:cNvCxnSpPr>
                <a:cxnSpLocks/>
                <a:stCxn id="369" idx="3"/>
                <a:endCxn id="361" idx="6"/>
              </p:cNvCxnSpPr>
              <p:nvPr/>
            </p:nvCxnSpPr>
            <p:spPr>
              <a:xfrm rot="10800000">
                <a:off x="3872543" y="2393338"/>
                <a:ext cx="183378" cy="97553"/>
              </a:xfrm>
              <a:prstGeom prst="curvedConnector3">
                <a:avLst>
                  <a:gd name="adj1" fmla="val 1883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Conector: Curvo 376">
                <a:extLst>
                  <a:ext uri="{FF2B5EF4-FFF2-40B4-BE49-F238E27FC236}">
                    <a16:creationId xmlns:a16="http://schemas.microsoft.com/office/drawing/2014/main" id="{FADE5DA3-EBA1-4285-A804-3FCDB6FB21F9}"/>
                  </a:ext>
                </a:extLst>
              </p:cNvPr>
              <p:cNvCxnSpPr>
                <a:cxnSpLocks/>
                <a:stCxn id="369" idx="3"/>
                <a:endCxn id="366" idx="6"/>
              </p:cNvCxnSpPr>
              <p:nvPr/>
            </p:nvCxnSpPr>
            <p:spPr>
              <a:xfrm rot="10800000">
                <a:off x="3646803" y="2166166"/>
                <a:ext cx="409119" cy="324725"/>
              </a:xfrm>
              <a:prstGeom prst="curvedConnector3">
                <a:avLst>
                  <a:gd name="adj1" fmla="val 751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Conector reto 377">
                <a:extLst>
                  <a:ext uri="{FF2B5EF4-FFF2-40B4-BE49-F238E27FC236}">
                    <a16:creationId xmlns:a16="http://schemas.microsoft.com/office/drawing/2014/main" id="{6132B591-18DC-4489-8C2B-A1EA0E633A78}"/>
                  </a:ext>
                </a:extLst>
              </p:cNvPr>
              <p:cNvCxnSpPr>
                <a:cxnSpLocks/>
                <a:stCxn id="386" idx="2"/>
                <a:endCxn id="385" idx="6"/>
              </p:cNvCxnSpPr>
              <p:nvPr/>
            </p:nvCxnSpPr>
            <p:spPr>
              <a:xfrm>
                <a:off x="4195901" y="2620509"/>
                <a:ext cx="851545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9" name="Elipse 378">
                <a:extLst>
                  <a:ext uri="{FF2B5EF4-FFF2-40B4-BE49-F238E27FC236}">
                    <a16:creationId xmlns:a16="http://schemas.microsoft.com/office/drawing/2014/main" id="{F7D45DD1-553D-4905-BA74-28BA81A5C429}"/>
                  </a:ext>
                </a:extLst>
              </p:cNvPr>
              <p:cNvSpPr/>
              <p:nvPr/>
            </p:nvSpPr>
            <p:spPr>
              <a:xfrm>
                <a:off x="4642152" y="2528117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0" name="Conector reto 379">
                <a:extLst>
                  <a:ext uri="{FF2B5EF4-FFF2-40B4-BE49-F238E27FC236}">
                    <a16:creationId xmlns:a16="http://schemas.microsoft.com/office/drawing/2014/main" id="{3886D7E1-42AE-46DB-BBF0-502276C89C00}"/>
                  </a:ext>
                </a:extLst>
              </p:cNvPr>
              <p:cNvCxnSpPr>
                <a:cxnSpLocks/>
                <a:stCxn id="381" idx="2"/>
                <a:endCxn id="383" idx="6"/>
              </p:cNvCxnSpPr>
              <p:nvPr/>
            </p:nvCxnSpPr>
            <p:spPr>
              <a:xfrm flipV="1">
                <a:off x="4318786" y="2393337"/>
                <a:ext cx="636267" cy="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1" name="Elipse 380">
                <a:extLst>
                  <a:ext uri="{FF2B5EF4-FFF2-40B4-BE49-F238E27FC236}">
                    <a16:creationId xmlns:a16="http://schemas.microsoft.com/office/drawing/2014/main" id="{3FF15C40-2357-44D6-B349-7B2390E7DC84}"/>
                  </a:ext>
                </a:extLst>
              </p:cNvPr>
              <p:cNvSpPr/>
              <p:nvPr/>
            </p:nvSpPr>
            <p:spPr>
              <a:xfrm>
                <a:off x="4318786" y="2300945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Elipse 381">
                <a:extLst>
                  <a:ext uri="{FF2B5EF4-FFF2-40B4-BE49-F238E27FC236}">
                    <a16:creationId xmlns:a16="http://schemas.microsoft.com/office/drawing/2014/main" id="{23BAD8B9-ADCB-4B18-B3EB-7CFA19633AF8}"/>
                  </a:ext>
                </a:extLst>
              </p:cNvPr>
              <p:cNvSpPr/>
              <p:nvPr/>
            </p:nvSpPr>
            <p:spPr>
              <a:xfrm>
                <a:off x="4544527" y="2300944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Elipse 382">
                <a:extLst>
                  <a:ext uri="{FF2B5EF4-FFF2-40B4-BE49-F238E27FC236}">
                    <a16:creationId xmlns:a16="http://schemas.microsoft.com/office/drawing/2014/main" id="{B310A2ED-A8A1-41DE-A569-1C6F20B8ED74}"/>
                  </a:ext>
                </a:extLst>
              </p:cNvPr>
              <p:cNvSpPr/>
              <p:nvPr/>
            </p:nvSpPr>
            <p:spPr>
              <a:xfrm>
                <a:off x="4770268" y="2300944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Elipse 383">
                <a:extLst>
                  <a:ext uri="{FF2B5EF4-FFF2-40B4-BE49-F238E27FC236}">
                    <a16:creationId xmlns:a16="http://schemas.microsoft.com/office/drawing/2014/main" id="{2BAAC100-4926-4901-AA52-CB97C712B38E}"/>
                  </a:ext>
                </a:extLst>
              </p:cNvPr>
              <p:cNvSpPr/>
              <p:nvPr/>
            </p:nvSpPr>
            <p:spPr>
              <a:xfrm>
                <a:off x="4416411" y="2528117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Elipse 384">
                <a:extLst>
                  <a:ext uri="{FF2B5EF4-FFF2-40B4-BE49-F238E27FC236}">
                    <a16:creationId xmlns:a16="http://schemas.microsoft.com/office/drawing/2014/main" id="{B0A865BF-0201-492F-8FAE-A8D907ADF608}"/>
                  </a:ext>
                </a:extLst>
              </p:cNvPr>
              <p:cNvSpPr/>
              <p:nvPr/>
            </p:nvSpPr>
            <p:spPr>
              <a:xfrm>
                <a:off x="4862661" y="2528116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Elipse 385">
                <a:extLst>
                  <a:ext uri="{FF2B5EF4-FFF2-40B4-BE49-F238E27FC236}">
                    <a16:creationId xmlns:a16="http://schemas.microsoft.com/office/drawing/2014/main" id="{56BDE437-C20F-43E2-BA93-68164A7A3467}"/>
                  </a:ext>
                </a:extLst>
              </p:cNvPr>
              <p:cNvSpPr/>
              <p:nvPr/>
            </p:nvSpPr>
            <p:spPr>
              <a:xfrm>
                <a:off x="4195901" y="2528116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7" name="Conector reto 386">
                <a:extLst>
                  <a:ext uri="{FF2B5EF4-FFF2-40B4-BE49-F238E27FC236}">
                    <a16:creationId xmlns:a16="http://schemas.microsoft.com/office/drawing/2014/main" id="{97C05B6A-72E6-419D-890C-19917EF7B08B}"/>
                  </a:ext>
                </a:extLst>
              </p:cNvPr>
              <p:cNvCxnSpPr>
                <a:cxnSpLocks/>
                <a:stCxn id="390" idx="1"/>
                <a:endCxn id="389" idx="6"/>
              </p:cNvCxnSpPr>
              <p:nvPr/>
            </p:nvCxnSpPr>
            <p:spPr>
              <a:xfrm flipV="1">
                <a:off x="4498346" y="2847682"/>
                <a:ext cx="323358" cy="333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8" name="Elipse 387">
                <a:extLst>
                  <a:ext uri="{FF2B5EF4-FFF2-40B4-BE49-F238E27FC236}">
                    <a16:creationId xmlns:a16="http://schemas.microsoft.com/office/drawing/2014/main" id="{31478476-1A55-48F4-A072-02CA5430C972}"/>
                  </a:ext>
                </a:extLst>
              </p:cNvPr>
              <p:cNvSpPr/>
              <p:nvPr/>
            </p:nvSpPr>
            <p:spPr>
              <a:xfrm>
                <a:off x="4544527" y="2073772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Elipse 388">
                <a:extLst>
                  <a:ext uri="{FF2B5EF4-FFF2-40B4-BE49-F238E27FC236}">
                    <a16:creationId xmlns:a16="http://schemas.microsoft.com/office/drawing/2014/main" id="{13F7AEB8-B1C8-4FAA-A8CE-1099D44F3A32}"/>
                  </a:ext>
                </a:extLst>
              </p:cNvPr>
              <p:cNvSpPr/>
              <p:nvPr/>
            </p:nvSpPr>
            <p:spPr>
              <a:xfrm>
                <a:off x="4636919" y="2755289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tângulo 389">
                <a:extLst>
                  <a:ext uri="{FF2B5EF4-FFF2-40B4-BE49-F238E27FC236}">
                    <a16:creationId xmlns:a16="http://schemas.microsoft.com/office/drawing/2014/main" id="{01AB588F-DE0F-45E7-B000-85DE094BB5E0}"/>
                  </a:ext>
                </a:extLst>
              </p:cNvPr>
              <p:cNvSpPr/>
              <p:nvPr/>
            </p:nvSpPr>
            <p:spPr>
              <a:xfrm>
                <a:off x="4498346" y="2758626"/>
                <a:ext cx="45719" cy="18478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Triângulo isósceles 390">
                <a:extLst>
                  <a:ext uri="{FF2B5EF4-FFF2-40B4-BE49-F238E27FC236}">
                    <a16:creationId xmlns:a16="http://schemas.microsoft.com/office/drawing/2014/main" id="{3E35C64C-BCA9-4133-AEBA-D66FAE630723}"/>
                  </a:ext>
                </a:extLst>
              </p:cNvPr>
              <p:cNvSpPr/>
              <p:nvPr/>
            </p:nvSpPr>
            <p:spPr>
              <a:xfrm rot="5400000">
                <a:off x="5054892" y="2444811"/>
                <a:ext cx="259236" cy="92158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2" name="Conector: Curvo 391">
                <a:extLst>
                  <a:ext uri="{FF2B5EF4-FFF2-40B4-BE49-F238E27FC236}">
                    <a16:creationId xmlns:a16="http://schemas.microsoft.com/office/drawing/2014/main" id="{FFFB5C7D-CE7F-4F1F-A6FB-13F9EA61F7A3}"/>
                  </a:ext>
                </a:extLst>
              </p:cNvPr>
              <p:cNvCxnSpPr>
                <a:endCxn id="388" idx="2"/>
              </p:cNvCxnSpPr>
              <p:nvPr/>
            </p:nvCxnSpPr>
            <p:spPr>
              <a:xfrm flipV="1">
                <a:off x="4135643" y="2166165"/>
                <a:ext cx="408884" cy="317819"/>
              </a:xfrm>
              <a:prstGeom prst="curvedConnector3">
                <a:avLst>
                  <a:gd name="adj1" fmla="val 748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Conector: Curvo 392">
                <a:extLst>
                  <a:ext uri="{FF2B5EF4-FFF2-40B4-BE49-F238E27FC236}">
                    <a16:creationId xmlns:a16="http://schemas.microsoft.com/office/drawing/2014/main" id="{50068618-AC78-4F7E-B4D0-5083B1EB2733}"/>
                  </a:ext>
                </a:extLst>
              </p:cNvPr>
              <p:cNvCxnSpPr>
                <a:cxnSpLocks/>
                <a:endCxn id="381" idx="2"/>
              </p:cNvCxnSpPr>
              <p:nvPr/>
            </p:nvCxnSpPr>
            <p:spPr>
              <a:xfrm flipV="1">
                <a:off x="4135643" y="2393338"/>
                <a:ext cx="183143" cy="90646"/>
              </a:xfrm>
              <a:prstGeom prst="curvedConnector3">
                <a:avLst>
                  <a:gd name="adj1" fmla="val 10994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Conector: Curvo 393">
                <a:extLst>
                  <a:ext uri="{FF2B5EF4-FFF2-40B4-BE49-F238E27FC236}">
                    <a16:creationId xmlns:a16="http://schemas.microsoft.com/office/drawing/2014/main" id="{8DB01062-FB16-4C6E-A048-A10D693F2E8D}"/>
                  </a:ext>
                </a:extLst>
              </p:cNvPr>
              <p:cNvCxnSpPr>
                <a:cxnSpLocks/>
                <a:endCxn id="386" idx="2"/>
              </p:cNvCxnSpPr>
              <p:nvPr/>
            </p:nvCxnSpPr>
            <p:spPr>
              <a:xfrm>
                <a:off x="4135643" y="2483984"/>
                <a:ext cx="60258" cy="136525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Conector: Curvo 394">
                <a:extLst>
                  <a:ext uri="{FF2B5EF4-FFF2-40B4-BE49-F238E27FC236}">
                    <a16:creationId xmlns:a16="http://schemas.microsoft.com/office/drawing/2014/main" id="{C2E0C7DE-1EDD-4B78-AC99-0FE750B27145}"/>
                  </a:ext>
                </a:extLst>
              </p:cNvPr>
              <p:cNvCxnSpPr>
                <a:cxnSpLocks/>
                <a:endCxn id="390" idx="1"/>
              </p:cNvCxnSpPr>
              <p:nvPr/>
            </p:nvCxnSpPr>
            <p:spPr>
              <a:xfrm>
                <a:off x="4135643" y="2483984"/>
                <a:ext cx="362703" cy="367035"/>
              </a:xfrm>
              <a:prstGeom prst="curvedConnector3">
                <a:avLst>
                  <a:gd name="adj1" fmla="val 732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Conector: Curvo 395">
                <a:extLst>
                  <a:ext uri="{FF2B5EF4-FFF2-40B4-BE49-F238E27FC236}">
                    <a16:creationId xmlns:a16="http://schemas.microsoft.com/office/drawing/2014/main" id="{0145756F-8551-4E50-AE9B-90CE9966E4E5}"/>
                  </a:ext>
                </a:extLst>
              </p:cNvPr>
              <p:cNvCxnSpPr>
                <a:cxnSpLocks/>
                <a:stCxn id="391" idx="3"/>
                <a:endCxn id="389" idx="6"/>
              </p:cNvCxnSpPr>
              <p:nvPr/>
            </p:nvCxnSpPr>
            <p:spPr>
              <a:xfrm rot="10800000" flipV="1">
                <a:off x="4821705" y="2490890"/>
                <a:ext cx="316727" cy="356792"/>
              </a:xfrm>
              <a:prstGeom prst="curvedConnector3">
                <a:avLst>
                  <a:gd name="adj1" fmla="val 1917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Conector: Curvo 396">
                <a:extLst>
                  <a:ext uri="{FF2B5EF4-FFF2-40B4-BE49-F238E27FC236}">
                    <a16:creationId xmlns:a16="http://schemas.microsoft.com/office/drawing/2014/main" id="{BC8C0993-90B0-4EE2-95B7-B29A80258AD7}"/>
                  </a:ext>
                </a:extLst>
              </p:cNvPr>
              <p:cNvCxnSpPr>
                <a:cxnSpLocks/>
                <a:stCxn id="391" idx="3"/>
                <a:endCxn id="385" idx="6"/>
              </p:cNvCxnSpPr>
              <p:nvPr/>
            </p:nvCxnSpPr>
            <p:spPr>
              <a:xfrm rot="10800000" flipV="1">
                <a:off x="5047447" y="2490889"/>
                <a:ext cx="90985" cy="129619"/>
              </a:xfrm>
              <a:prstGeom prst="curvedConnector3">
                <a:avLst>
                  <a:gd name="adj1" fmla="val 500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Conector: Curvo 397">
                <a:extLst>
                  <a:ext uri="{FF2B5EF4-FFF2-40B4-BE49-F238E27FC236}">
                    <a16:creationId xmlns:a16="http://schemas.microsoft.com/office/drawing/2014/main" id="{97EA5A42-B9D8-4826-8D08-1B62B02EF003}"/>
                  </a:ext>
                </a:extLst>
              </p:cNvPr>
              <p:cNvCxnSpPr>
                <a:cxnSpLocks/>
                <a:stCxn id="391" idx="3"/>
                <a:endCxn id="383" idx="6"/>
              </p:cNvCxnSpPr>
              <p:nvPr/>
            </p:nvCxnSpPr>
            <p:spPr>
              <a:xfrm rot="10800000">
                <a:off x="4955053" y="2393338"/>
                <a:ext cx="183378" cy="97553"/>
              </a:xfrm>
              <a:prstGeom prst="curvedConnector3">
                <a:avLst>
                  <a:gd name="adj1" fmla="val 1883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Conector: Curvo 398">
                <a:extLst>
                  <a:ext uri="{FF2B5EF4-FFF2-40B4-BE49-F238E27FC236}">
                    <a16:creationId xmlns:a16="http://schemas.microsoft.com/office/drawing/2014/main" id="{054E167F-48B2-480C-A4ED-9CC5760614AA}"/>
                  </a:ext>
                </a:extLst>
              </p:cNvPr>
              <p:cNvCxnSpPr>
                <a:cxnSpLocks/>
                <a:stCxn id="391" idx="3"/>
                <a:endCxn id="388" idx="6"/>
              </p:cNvCxnSpPr>
              <p:nvPr/>
            </p:nvCxnSpPr>
            <p:spPr>
              <a:xfrm rot="10800000">
                <a:off x="4729313" y="2166166"/>
                <a:ext cx="409119" cy="324725"/>
              </a:xfrm>
              <a:prstGeom prst="curvedConnector3">
                <a:avLst>
                  <a:gd name="adj1" fmla="val 751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Conector reto 401">
                <a:extLst>
                  <a:ext uri="{FF2B5EF4-FFF2-40B4-BE49-F238E27FC236}">
                    <a16:creationId xmlns:a16="http://schemas.microsoft.com/office/drawing/2014/main" id="{A27B6848-A69B-428F-AB1B-5CC2BBA9C1F0}"/>
                  </a:ext>
                </a:extLst>
              </p:cNvPr>
              <p:cNvCxnSpPr>
                <a:cxnSpLocks/>
                <a:stCxn id="391" idx="0"/>
                <a:endCxn id="413" idx="3"/>
              </p:cNvCxnSpPr>
              <p:nvPr/>
            </p:nvCxnSpPr>
            <p:spPr>
              <a:xfrm flipV="1">
                <a:off x="5230589" y="2490889"/>
                <a:ext cx="800775" cy="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3" name="Elipse 402">
                <a:extLst>
                  <a:ext uri="{FF2B5EF4-FFF2-40B4-BE49-F238E27FC236}">
                    <a16:creationId xmlns:a16="http://schemas.microsoft.com/office/drawing/2014/main" id="{60BBE5D2-6C66-482F-B99D-C25C2E78C882}"/>
                  </a:ext>
                </a:extLst>
              </p:cNvPr>
              <p:cNvSpPr/>
              <p:nvPr/>
            </p:nvSpPr>
            <p:spPr>
              <a:xfrm>
                <a:off x="5312843" y="2391591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Elipse 403">
                <a:extLst>
                  <a:ext uri="{FF2B5EF4-FFF2-40B4-BE49-F238E27FC236}">
                    <a16:creationId xmlns:a16="http://schemas.microsoft.com/office/drawing/2014/main" id="{2EB5D0F2-B692-48BA-8CDF-5BC3052EFBBA}"/>
                  </a:ext>
                </a:extLst>
              </p:cNvPr>
              <p:cNvSpPr/>
              <p:nvPr/>
            </p:nvSpPr>
            <p:spPr>
              <a:xfrm>
                <a:off x="5538584" y="2391590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Elipse 404">
                <a:extLst>
                  <a:ext uri="{FF2B5EF4-FFF2-40B4-BE49-F238E27FC236}">
                    <a16:creationId xmlns:a16="http://schemas.microsoft.com/office/drawing/2014/main" id="{935A5959-25E8-416A-A1F2-478000827410}"/>
                  </a:ext>
                </a:extLst>
              </p:cNvPr>
              <p:cNvSpPr/>
              <p:nvPr/>
            </p:nvSpPr>
            <p:spPr>
              <a:xfrm>
                <a:off x="5764325" y="2391590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Elipse 409">
                <a:extLst>
                  <a:ext uri="{FF2B5EF4-FFF2-40B4-BE49-F238E27FC236}">
                    <a16:creationId xmlns:a16="http://schemas.microsoft.com/office/drawing/2014/main" id="{A7B80A7F-0C01-4692-96E2-4ADDF9D1AD43}"/>
                  </a:ext>
                </a:extLst>
              </p:cNvPr>
              <p:cNvSpPr/>
              <p:nvPr/>
            </p:nvSpPr>
            <p:spPr>
              <a:xfrm>
                <a:off x="5538585" y="2060117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Retângulo 411">
                <a:extLst>
                  <a:ext uri="{FF2B5EF4-FFF2-40B4-BE49-F238E27FC236}">
                    <a16:creationId xmlns:a16="http://schemas.microsoft.com/office/drawing/2014/main" id="{BB235F7D-863E-4461-90FC-6AF03E8D66C3}"/>
                  </a:ext>
                </a:extLst>
              </p:cNvPr>
              <p:cNvSpPr/>
              <p:nvPr/>
            </p:nvSpPr>
            <p:spPr>
              <a:xfrm>
                <a:off x="5623504" y="2723063"/>
                <a:ext cx="45719" cy="184785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Triângulo isósceles 412">
                <a:extLst>
                  <a:ext uri="{FF2B5EF4-FFF2-40B4-BE49-F238E27FC236}">
                    <a16:creationId xmlns:a16="http://schemas.microsoft.com/office/drawing/2014/main" id="{29977690-E39A-45AA-9EAA-888DDF24C11D}"/>
                  </a:ext>
                </a:extLst>
              </p:cNvPr>
              <p:cNvSpPr/>
              <p:nvPr/>
            </p:nvSpPr>
            <p:spPr>
              <a:xfrm rot="5400000">
                <a:off x="5947825" y="2444810"/>
                <a:ext cx="259236" cy="92158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4" name="Conector: Curvo 413">
                <a:extLst>
                  <a:ext uri="{FF2B5EF4-FFF2-40B4-BE49-F238E27FC236}">
                    <a16:creationId xmlns:a16="http://schemas.microsoft.com/office/drawing/2014/main" id="{3362D995-02FA-4085-945F-E3BF80E3DFDE}"/>
                  </a:ext>
                </a:extLst>
              </p:cNvPr>
              <p:cNvCxnSpPr>
                <a:cxnSpLocks/>
                <a:stCxn id="391" idx="0"/>
                <a:endCxn id="410" idx="2"/>
              </p:cNvCxnSpPr>
              <p:nvPr/>
            </p:nvCxnSpPr>
            <p:spPr>
              <a:xfrm flipV="1">
                <a:off x="5230589" y="2152510"/>
                <a:ext cx="307996" cy="338380"/>
              </a:xfrm>
              <a:prstGeom prst="curvedConnector3">
                <a:avLst>
                  <a:gd name="adj1" fmla="val 15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Conector: Curvo 416">
                <a:extLst>
                  <a:ext uri="{FF2B5EF4-FFF2-40B4-BE49-F238E27FC236}">
                    <a16:creationId xmlns:a16="http://schemas.microsoft.com/office/drawing/2014/main" id="{464BCF13-F0B5-44CF-B0E5-A191304168E2}"/>
                  </a:ext>
                </a:extLst>
              </p:cNvPr>
              <p:cNvCxnSpPr>
                <a:cxnSpLocks/>
                <a:stCxn id="391" idx="0"/>
                <a:endCxn id="412" idx="1"/>
              </p:cNvCxnSpPr>
              <p:nvPr/>
            </p:nvCxnSpPr>
            <p:spPr>
              <a:xfrm>
                <a:off x="5230589" y="2490890"/>
                <a:ext cx="392915" cy="324566"/>
              </a:xfrm>
              <a:prstGeom prst="curvedConnector3">
                <a:avLst>
                  <a:gd name="adj1" fmla="val 100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Conector: Curvo 417">
                <a:extLst>
                  <a:ext uri="{FF2B5EF4-FFF2-40B4-BE49-F238E27FC236}">
                    <a16:creationId xmlns:a16="http://schemas.microsoft.com/office/drawing/2014/main" id="{C3B7CA01-5972-4FAC-BF2D-0EB35304438D}"/>
                  </a:ext>
                </a:extLst>
              </p:cNvPr>
              <p:cNvCxnSpPr>
                <a:cxnSpLocks/>
                <a:stCxn id="413" idx="3"/>
                <a:endCxn id="412" idx="3"/>
              </p:cNvCxnSpPr>
              <p:nvPr/>
            </p:nvCxnSpPr>
            <p:spPr>
              <a:xfrm rot="10800000" flipV="1">
                <a:off x="5669224" y="2490888"/>
                <a:ext cx="362141" cy="324567"/>
              </a:xfrm>
              <a:prstGeom prst="curvedConnector3">
                <a:avLst>
                  <a:gd name="adj1" fmla="val 2435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Conector: Curvo 420">
                <a:extLst>
                  <a:ext uri="{FF2B5EF4-FFF2-40B4-BE49-F238E27FC236}">
                    <a16:creationId xmlns:a16="http://schemas.microsoft.com/office/drawing/2014/main" id="{66B8A252-7A59-44FA-B0B8-3307BF0E1DA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731868" y="2152510"/>
                <a:ext cx="307994" cy="338379"/>
              </a:xfrm>
              <a:prstGeom prst="curvedConnector3">
                <a:avLst>
                  <a:gd name="adj1" fmla="val 31444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Conector reto 472">
                <a:extLst>
                  <a:ext uri="{FF2B5EF4-FFF2-40B4-BE49-F238E27FC236}">
                    <a16:creationId xmlns:a16="http://schemas.microsoft.com/office/drawing/2014/main" id="{A49915EE-F45B-423C-A2FC-1C61F36B5537}"/>
                  </a:ext>
                </a:extLst>
              </p:cNvPr>
              <p:cNvCxnSpPr>
                <a:cxnSpLocks/>
                <a:stCxn id="482" idx="2"/>
                <a:endCxn id="481" idx="6"/>
              </p:cNvCxnSpPr>
              <p:nvPr/>
            </p:nvCxnSpPr>
            <p:spPr>
              <a:xfrm>
                <a:off x="6185498" y="2630671"/>
                <a:ext cx="851545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5" name="Elipse 474">
                <a:extLst>
                  <a:ext uri="{FF2B5EF4-FFF2-40B4-BE49-F238E27FC236}">
                    <a16:creationId xmlns:a16="http://schemas.microsoft.com/office/drawing/2014/main" id="{564E89BD-6D8B-43F7-A005-8413988A054B}"/>
                  </a:ext>
                </a:extLst>
              </p:cNvPr>
              <p:cNvSpPr/>
              <p:nvPr/>
            </p:nvSpPr>
            <p:spPr>
              <a:xfrm>
                <a:off x="6631749" y="2538279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6" name="Conector reto 475">
                <a:extLst>
                  <a:ext uri="{FF2B5EF4-FFF2-40B4-BE49-F238E27FC236}">
                    <a16:creationId xmlns:a16="http://schemas.microsoft.com/office/drawing/2014/main" id="{759FF8B2-6831-49EB-84B9-9A301863799A}"/>
                  </a:ext>
                </a:extLst>
              </p:cNvPr>
              <p:cNvCxnSpPr>
                <a:cxnSpLocks/>
                <a:stCxn id="477" idx="2"/>
                <a:endCxn id="479" idx="6"/>
              </p:cNvCxnSpPr>
              <p:nvPr/>
            </p:nvCxnSpPr>
            <p:spPr>
              <a:xfrm flipV="1">
                <a:off x="6308383" y="2403499"/>
                <a:ext cx="636267" cy="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7" name="Elipse 476">
                <a:extLst>
                  <a:ext uri="{FF2B5EF4-FFF2-40B4-BE49-F238E27FC236}">
                    <a16:creationId xmlns:a16="http://schemas.microsoft.com/office/drawing/2014/main" id="{8F985BD9-B08B-4FB8-B80B-CE8EFFC61A9D}"/>
                  </a:ext>
                </a:extLst>
              </p:cNvPr>
              <p:cNvSpPr/>
              <p:nvPr/>
            </p:nvSpPr>
            <p:spPr>
              <a:xfrm>
                <a:off x="6308383" y="2311107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Elipse 477">
                <a:extLst>
                  <a:ext uri="{FF2B5EF4-FFF2-40B4-BE49-F238E27FC236}">
                    <a16:creationId xmlns:a16="http://schemas.microsoft.com/office/drawing/2014/main" id="{8B6E3EF6-90DF-4271-A418-547C1882D14B}"/>
                  </a:ext>
                </a:extLst>
              </p:cNvPr>
              <p:cNvSpPr/>
              <p:nvPr/>
            </p:nvSpPr>
            <p:spPr>
              <a:xfrm>
                <a:off x="6534124" y="2311106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Elipse 478">
                <a:extLst>
                  <a:ext uri="{FF2B5EF4-FFF2-40B4-BE49-F238E27FC236}">
                    <a16:creationId xmlns:a16="http://schemas.microsoft.com/office/drawing/2014/main" id="{247ECB38-5931-4FBB-B05C-2F8578237049}"/>
                  </a:ext>
                </a:extLst>
              </p:cNvPr>
              <p:cNvSpPr/>
              <p:nvPr/>
            </p:nvSpPr>
            <p:spPr>
              <a:xfrm>
                <a:off x="6759865" y="2311106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Elipse 479">
                <a:extLst>
                  <a:ext uri="{FF2B5EF4-FFF2-40B4-BE49-F238E27FC236}">
                    <a16:creationId xmlns:a16="http://schemas.microsoft.com/office/drawing/2014/main" id="{7D65F303-5274-420E-90C9-33D774CA52F9}"/>
                  </a:ext>
                </a:extLst>
              </p:cNvPr>
              <p:cNvSpPr/>
              <p:nvPr/>
            </p:nvSpPr>
            <p:spPr>
              <a:xfrm>
                <a:off x="6406008" y="2538279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Elipse 480">
                <a:extLst>
                  <a:ext uri="{FF2B5EF4-FFF2-40B4-BE49-F238E27FC236}">
                    <a16:creationId xmlns:a16="http://schemas.microsoft.com/office/drawing/2014/main" id="{1F923B25-0B54-42D5-9C32-4DC44F9AB792}"/>
                  </a:ext>
                </a:extLst>
              </p:cNvPr>
              <p:cNvSpPr/>
              <p:nvPr/>
            </p:nvSpPr>
            <p:spPr>
              <a:xfrm>
                <a:off x="6852258" y="2538278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2" name="Elipse 481">
                <a:extLst>
                  <a:ext uri="{FF2B5EF4-FFF2-40B4-BE49-F238E27FC236}">
                    <a16:creationId xmlns:a16="http://schemas.microsoft.com/office/drawing/2014/main" id="{4972134A-CB3C-4C40-B98C-210D1AD761A0}"/>
                  </a:ext>
                </a:extLst>
              </p:cNvPr>
              <p:cNvSpPr/>
              <p:nvPr/>
            </p:nvSpPr>
            <p:spPr>
              <a:xfrm>
                <a:off x="6185498" y="2538278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3" name="Conector reto 482">
                <a:extLst>
                  <a:ext uri="{FF2B5EF4-FFF2-40B4-BE49-F238E27FC236}">
                    <a16:creationId xmlns:a16="http://schemas.microsoft.com/office/drawing/2014/main" id="{383A9600-D6AE-4F9C-8AE4-0B5F0A40766B}"/>
                  </a:ext>
                </a:extLst>
              </p:cNvPr>
              <p:cNvCxnSpPr>
                <a:cxnSpLocks/>
                <a:stCxn id="486" idx="1"/>
                <a:endCxn id="485" idx="6"/>
              </p:cNvCxnSpPr>
              <p:nvPr/>
            </p:nvCxnSpPr>
            <p:spPr>
              <a:xfrm flipV="1">
                <a:off x="6487943" y="2857844"/>
                <a:ext cx="323358" cy="333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4" name="Elipse 483">
                <a:extLst>
                  <a:ext uri="{FF2B5EF4-FFF2-40B4-BE49-F238E27FC236}">
                    <a16:creationId xmlns:a16="http://schemas.microsoft.com/office/drawing/2014/main" id="{27AAED29-FC54-43E3-BBFA-436C9769EBD3}"/>
                  </a:ext>
                </a:extLst>
              </p:cNvPr>
              <p:cNvSpPr/>
              <p:nvPr/>
            </p:nvSpPr>
            <p:spPr>
              <a:xfrm>
                <a:off x="6534124" y="2083934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Elipse 484">
                <a:extLst>
                  <a:ext uri="{FF2B5EF4-FFF2-40B4-BE49-F238E27FC236}">
                    <a16:creationId xmlns:a16="http://schemas.microsoft.com/office/drawing/2014/main" id="{AE5F3DAB-4C17-42E1-85C1-323444BDD6E5}"/>
                  </a:ext>
                </a:extLst>
              </p:cNvPr>
              <p:cNvSpPr/>
              <p:nvPr/>
            </p:nvSpPr>
            <p:spPr>
              <a:xfrm>
                <a:off x="6626516" y="2765451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Retângulo 485">
                <a:extLst>
                  <a:ext uri="{FF2B5EF4-FFF2-40B4-BE49-F238E27FC236}">
                    <a16:creationId xmlns:a16="http://schemas.microsoft.com/office/drawing/2014/main" id="{C327BCAC-A1B2-42F4-AE77-AF499ACD7FC2}"/>
                  </a:ext>
                </a:extLst>
              </p:cNvPr>
              <p:cNvSpPr/>
              <p:nvPr/>
            </p:nvSpPr>
            <p:spPr>
              <a:xfrm>
                <a:off x="6487943" y="2768788"/>
                <a:ext cx="45719" cy="18478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Triângulo isósceles 486">
                <a:extLst>
                  <a:ext uri="{FF2B5EF4-FFF2-40B4-BE49-F238E27FC236}">
                    <a16:creationId xmlns:a16="http://schemas.microsoft.com/office/drawing/2014/main" id="{1C0D351C-FB03-4560-826F-E4C92C0E3512}"/>
                  </a:ext>
                </a:extLst>
              </p:cNvPr>
              <p:cNvSpPr/>
              <p:nvPr/>
            </p:nvSpPr>
            <p:spPr>
              <a:xfrm rot="5400000">
                <a:off x="7044489" y="2454973"/>
                <a:ext cx="259236" cy="92158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8" name="Conector: Curvo 487">
                <a:extLst>
                  <a:ext uri="{FF2B5EF4-FFF2-40B4-BE49-F238E27FC236}">
                    <a16:creationId xmlns:a16="http://schemas.microsoft.com/office/drawing/2014/main" id="{DD2E223B-956A-4807-9FB3-BCCFAEF67B11}"/>
                  </a:ext>
                </a:extLst>
              </p:cNvPr>
              <p:cNvCxnSpPr>
                <a:cxnSpLocks/>
                <a:endCxn id="484" idx="2"/>
              </p:cNvCxnSpPr>
              <p:nvPr/>
            </p:nvCxnSpPr>
            <p:spPr>
              <a:xfrm flipV="1">
                <a:off x="6125240" y="2176327"/>
                <a:ext cx="408884" cy="317819"/>
              </a:xfrm>
              <a:prstGeom prst="curvedConnector3">
                <a:avLst>
                  <a:gd name="adj1" fmla="val 748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Conector: Curvo 488">
                <a:extLst>
                  <a:ext uri="{FF2B5EF4-FFF2-40B4-BE49-F238E27FC236}">
                    <a16:creationId xmlns:a16="http://schemas.microsoft.com/office/drawing/2014/main" id="{BE0A3AFA-6EF5-4139-8498-5A0A6DF8B0EE}"/>
                  </a:ext>
                </a:extLst>
              </p:cNvPr>
              <p:cNvCxnSpPr>
                <a:cxnSpLocks/>
                <a:endCxn id="477" idx="2"/>
              </p:cNvCxnSpPr>
              <p:nvPr/>
            </p:nvCxnSpPr>
            <p:spPr>
              <a:xfrm flipV="1">
                <a:off x="6125240" y="2403500"/>
                <a:ext cx="183143" cy="90646"/>
              </a:xfrm>
              <a:prstGeom prst="curvedConnector3">
                <a:avLst>
                  <a:gd name="adj1" fmla="val 10994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Conector: Curvo 489">
                <a:extLst>
                  <a:ext uri="{FF2B5EF4-FFF2-40B4-BE49-F238E27FC236}">
                    <a16:creationId xmlns:a16="http://schemas.microsoft.com/office/drawing/2014/main" id="{0C4D25D4-4319-480A-A86E-C6429A030A51}"/>
                  </a:ext>
                </a:extLst>
              </p:cNvPr>
              <p:cNvCxnSpPr>
                <a:cxnSpLocks/>
                <a:endCxn id="482" idx="2"/>
              </p:cNvCxnSpPr>
              <p:nvPr/>
            </p:nvCxnSpPr>
            <p:spPr>
              <a:xfrm>
                <a:off x="6125240" y="2494146"/>
                <a:ext cx="60258" cy="136525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Conector: Curvo 490">
                <a:extLst>
                  <a:ext uri="{FF2B5EF4-FFF2-40B4-BE49-F238E27FC236}">
                    <a16:creationId xmlns:a16="http://schemas.microsoft.com/office/drawing/2014/main" id="{83B26857-26B9-47D6-BDC7-2B08A3E1A31E}"/>
                  </a:ext>
                </a:extLst>
              </p:cNvPr>
              <p:cNvCxnSpPr>
                <a:cxnSpLocks/>
                <a:endCxn id="486" idx="1"/>
              </p:cNvCxnSpPr>
              <p:nvPr/>
            </p:nvCxnSpPr>
            <p:spPr>
              <a:xfrm>
                <a:off x="6125240" y="2494146"/>
                <a:ext cx="362703" cy="367035"/>
              </a:xfrm>
              <a:prstGeom prst="curvedConnector3">
                <a:avLst>
                  <a:gd name="adj1" fmla="val 732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Conector: Curvo 491">
                <a:extLst>
                  <a:ext uri="{FF2B5EF4-FFF2-40B4-BE49-F238E27FC236}">
                    <a16:creationId xmlns:a16="http://schemas.microsoft.com/office/drawing/2014/main" id="{202DD218-BD36-45EA-A6DA-B4B7C63EDCF9}"/>
                  </a:ext>
                </a:extLst>
              </p:cNvPr>
              <p:cNvCxnSpPr>
                <a:cxnSpLocks/>
                <a:stCxn id="487" idx="3"/>
                <a:endCxn id="485" idx="6"/>
              </p:cNvCxnSpPr>
              <p:nvPr/>
            </p:nvCxnSpPr>
            <p:spPr>
              <a:xfrm rot="10800000" flipV="1">
                <a:off x="6811302" y="2501052"/>
                <a:ext cx="316727" cy="356792"/>
              </a:xfrm>
              <a:prstGeom prst="curvedConnector3">
                <a:avLst>
                  <a:gd name="adj1" fmla="val 1917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Conector: Curvo 492">
                <a:extLst>
                  <a:ext uri="{FF2B5EF4-FFF2-40B4-BE49-F238E27FC236}">
                    <a16:creationId xmlns:a16="http://schemas.microsoft.com/office/drawing/2014/main" id="{4015A1EB-79AB-4A5C-9DD9-4CE35DEB95CE}"/>
                  </a:ext>
                </a:extLst>
              </p:cNvPr>
              <p:cNvCxnSpPr>
                <a:cxnSpLocks/>
                <a:stCxn id="487" idx="3"/>
                <a:endCxn id="481" idx="6"/>
              </p:cNvCxnSpPr>
              <p:nvPr/>
            </p:nvCxnSpPr>
            <p:spPr>
              <a:xfrm rot="10800000" flipV="1">
                <a:off x="7037044" y="2501051"/>
                <a:ext cx="90985" cy="129619"/>
              </a:xfrm>
              <a:prstGeom prst="curvedConnector3">
                <a:avLst>
                  <a:gd name="adj1" fmla="val 500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Conector: Curvo 493">
                <a:extLst>
                  <a:ext uri="{FF2B5EF4-FFF2-40B4-BE49-F238E27FC236}">
                    <a16:creationId xmlns:a16="http://schemas.microsoft.com/office/drawing/2014/main" id="{E5520D00-AC1C-492E-8268-FE78D3C26A6C}"/>
                  </a:ext>
                </a:extLst>
              </p:cNvPr>
              <p:cNvCxnSpPr>
                <a:cxnSpLocks/>
                <a:stCxn id="487" idx="3"/>
                <a:endCxn id="479" idx="6"/>
              </p:cNvCxnSpPr>
              <p:nvPr/>
            </p:nvCxnSpPr>
            <p:spPr>
              <a:xfrm rot="10800000">
                <a:off x="6944650" y="2403500"/>
                <a:ext cx="183378" cy="97553"/>
              </a:xfrm>
              <a:prstGeom prst="curvedConnector3">
                <a:avLst>
                  <a:gd name="adj1" fmla="val 1883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Conector: Curvo 494">
                <a:extLst>
                  <a:ext uri="{FF2B5EF4-FFF2-40B4-BE49-F238E27FC236}">
                    <a16:creationId xmlns:a16="http://schemas.microsoft.com/office/drawing/2014/main" id="{90697299-3DD0-4816-9D0C-7C1684FC6A0E}"/>
                  </a:ext>
                </a:extLst>
              </p:cNvPr>
              <p:cNvCxnSpPr>
                <a:cxnSpLocks/>
                <a:stCxn id="487" idx="3"/>
                <a:endCxn id="484" idx="6"/>
              </p:cNvCxnSpPr>
              <p:nvPr/>
            </p:nvCxnSpPr>
            <p:spPr>
              <a:xfrm rot="10800000">
                <a:off x="6718910" y="2176328"/>
                <a:ext cx="409119" cy="324725"/>
              </a:xfrm>
              <a:prstGeom prst="curvedConnector3">
                <a:avLst>
                  <a:gd name="adj1" fmla="val 751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Conector reto 495">
                <a:extLst>
                  <a:ext uri="{FF2B5EF4-FFF2-40B4-BE49-F238E27FC236}">
                    <a16:creationId xmlns:a16="http://schemas.microsoft.com/office/drawing/2014/main" id="{B94F8E54-279C-413C-8A77-1F12C7A54B75}"/>
                  </a:ext>
                </a:extLst>
              </p:cNvPr>
              <p:cNvCxnSpPr>
                <a:cxnSpLocks/>
                <a:stCxn id="504" idx="2"/>
                <a:endCxn id="503" idx="6"/>
              </p:cNvCxnSpPr>
              <p:nvPr/>
            </p:nvCxnSpPr>
            <p:spPr>
              <a:xfrm>
                <a:off x="2550928" y="4218634"/>
                <a:ext cx="851545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7" name="Elipse 496">
                <a:extLst>
                  <a:ext uri="{FF2B5EF4-FFF2-40B4-BE49-F238E27FC236}">
                    <a16:creationId xmlns:a16="http://schemas.microsoft.com/office/drawing/2014/main" id="{813D3CAD-77E8-41FF-8746-385F0973A970}"/>
                  </a:ext>
                </a:extLst>
              </p:cNvPr>
              <p:cNvSpPr/>
              <p:nvPr/>
            </p:nvSpPr>
            <p:spPr>
              <a:xfrm>
                <a:off x="2997179" y="4126242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8" name="Conector reto 497">
                <a:extLst>
                  <a:ext uri="{FF2B5EF4-FFF2-40B4-BE49-F238E27FC236}">
                    <a16:creationId xmlns:a16="http://schemas.microsoft.com/office/drawing/2014/main" id="{96C90B19-3DAA-4B21-9495-174643A979EA}"/>
                  </a:ext>
                </a:extLst>
              </p:cNvPr>
              <p:cNvCxnSpPr>
                <a:cxnSpLocks/>
                <a:stCxn id="499" idx="2"/>
                <a:endCxn id="501" idx="6"/>
              </p:cNvCxnSpPr>
              <p:nvPr/>
            </p:nvCxnSpPr>
            <p:spPr>
              <a:xfrm flipV="1">
                <a:off x="2673813" y="3991462"/>
                <a:ext cx="636267" cy="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9" name="Elipse 498">
                <a:extLst>
                  <a:ext uri="{FF2B5EF4-FFF2-40B4-BE49-F238E27FC236}">
                    <a16:creationId xmlns:a16="http://schemas.microsoft.com/office/drawing/2014/main" id="{66BECC92-61FE-4474-8BD3-5A5568321BB2}"/>
                  </a:ext>
                </a:extLst>
              </p:cNvPr>
              <p:cNvSpPr/>
              <p:nvPr/>
            </p:nvSpPr>
            <p:spPr>
              <a:xfrm>
                <a:off x="2673813" y="3899070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0" name="Elipse 499">
                <a:extLst>
                  <a:ext uri="{FF2B5EF4-FFF2-40B4-BE49-F238E27FC236}">
                    <a16:creationId xmlns:a16="http://schemas.microsoft.com/office/drawing/2014/main" id="{3DB5E796-DB08-47A4-B96B-2C27829F2E94}"/>
                  </a:ext>
                </a:extLst>
              </p:cNvPr>
              <p:cNvSpPr/>
              <p:nvPr/>
            </p:nvSpPr>
            <p:spPr>
              <a:xfrm>
                <a:off x="2899554" y="3899069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Elipse 500">
                <a:extLst>
                  <a:ext uri="{FF2B5EF4-FFF2-40B4-BE49-F238E27FC236}">
                    <a16:creationId xmlns:a16="http://schemas.microsoft.com/office/drawing/2014/main" id="{00CFB5E1-FD3B-48DE-9DD8-B158FD8B69C2}"/>
                  </a:ext>
                </a:extLst>
              </p:cNvPr>
              <p:cNvSpPr/>
              <p:nvPr/>
            </p:nvSpPr>
            <p:spPr>
              <a:xfrm>
                <a:off x="3125295" y="3899069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Elipse 501">
                <a:extLst>
                  <a:ext uri="{FF2B5EF4-FFF2-40B4-BE49-F238E27FC236}">
                    <a16:creationId xmlns:a16="http://schemas.microsoft.com/office/drawing/2014/main" id="{D74C375C-6EC1-46B6-ABDE-E9E3C83944BC}"/>
                  </a:ext>
                </a:extLst>
              </p:cNvPr>
              <p:cNvSpPr/>
              <p:nvPr/>
            </p:nvSpPr>
            <p:spPr>
              <a:xfrm>
                <a:off x="2771438" y="4126242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Elipse 502">
                <a:extLst>
                  <a:ext uri="{FF2B5EF4-FFF2-40B4-BE49-F238E27FC236}">
                    <a16:creationId xmlns:a16="http://schemas.microsoft.com/office/drawing/2014/main" id="{2F8A4D34-971C-49A6-AC34-C67798EB1F70}"/>
                  </a:ext>
                </a:extLst>
              </p:cNvPr>
              <p:cNvSpPr/>
              <p:nvPr/>
            </p:nvSpPr>
            <p:spPr>
              <a:xfrm>
                <a:off x="3217688" y="4126241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Elipse 503">
                <a:extLst>
                  <a:ext uri="{FF2B5EF4-FFF2-40B4-BE49-F238E27FC236}">
                    <a16:creationId xmlns:a16="http://schemas.microsoft.com/office/drawing/2014/main" id="{BBCE2F37-8C8C-4F32-8B02-759EB9F95330}"/>
                  </a:ext>
                </a:extLst>
              </p:cNvPr>
              <p:cNvSpPr/>
              <p:nvPr/>
            </p:nvSpPr>
            <p:spPr>
              <a:xfrm>
                <a:off x="2550928" y="4126241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5" name="Conector reto 504">
                <a:extLst>
                  <a:ext uri="{FF2B5EF4-FFF2-40B4-BE49-F238E27FC236}">
                    <a16:creationId xmlns:a16="http://schemas.microsoft.com/office/drawing/2014/main" id="{A7A706D2-9079-4B72-AAFA-BDC83D88F4AA}"/>
                  </a:ext>
                </a:extLst>
              </p:cNvPr>
              <p:cNvCxnSpPr>
                <a:cxnSpLocks/>
                <a:stCxn id="508" idx="1"/>
                <a:endCxn id="507" idx="6"/>
              </p:cNvCxnSpPr>
              <p:nvPr/>
            </p:nvCxnSpPr>
            <p:spPr>
              <a:xfrm flipV="1">
                <a:off x="2853373" y="4445807"/>
                <a:ext cx="323358" cy="333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6" name="Elipse 505">
                <a:extLst>
                  <a:ext uri="{FF2B5EF4-FFF2-40B4-BE49-F238E27FC236}">
                    <a16:creationId xmlns:a16="http://schemas.microsoft.com/office/drawing/2014/main" id="{E4786CAC-E636-4F3C-AF48-5D2DB731ECAE}"/>
                  </a:ext>
                </a:extLst>
              </p:cNvPr>
              <p:cNvSpPr/>
              <p:nvPr/>
            </p:nvSpPr>
            <p:spPr>
              <a:xfrm>
                <a:off x="2899554" y="3671897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Elipse 506">
                <a:extLst>
                  <a:ext uri="{FF2B5EF4-FFF2-40B4-BE49-F238E27FC236}">
                    <a16:creationId xmlns:a16="http://schemas.microsoft.com/office/drawing/2014/main" id="{8F222C2A-73CF-4DD7-8B8C-3E107C3CE66E}"/>
                  </a:ext>
                </a:extLst>
              </p:cNvPr>
              <p:cNvSpPr/>
              <p:nvPr/>
            </p:nvSpPr>
            <p:spPr>
              <a:xfrm>
                <a:off x="2991946" y="4353414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Retângulo 507">
                <a:extLst>
                  <a:ext uri="{FF2B5EF4-FFF2-40B4-BE49-F238E27FC236}">
                    <a16:creationId xmlns:a16="http://schemas.microsoft.com/office/drawing/2014/main" id="{25463577-5664-4B31-A680-196373DEEF77}"/>
                  </a:ext>
                </a:extLst>
              </p:cNvPr>
              <p:cNvSpPr/>
              <p:nvPr/>
            </p:nvSpPr>
            <p:spPr>
              <a:xfrm>
                <a:off x="2853373" y="4356751"/>
                <a:ext cx="45719" cy="18478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Triângulo isósceles 508">
                <a:extLst>
                  <a:ext uri="{FF2B5EF4-FFF2-40B4-BE49-F238E27FC236}">
                    <a16:creationId xmlns:a16="http://schemas.microsoft.com/office/drawing/2014/main" id="{A3954168-2A6D-4753-82AF-D4AFF087D7D9}"/>
                  </a:ext>
                </a:extLst>
              </p:cNvPr>
              <p:cNvSpPr/>
              <p:nvPr/>
            </p:nvSpPr>
            <p:spPr>
              <a:xfrm rot="5400000">
                <a:off x="3409919" y="4042936"/>
                <a:ext cx="259236" cy="92158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0" name="Conector: Curvo 509">
                <a:extLst>
                  <a:ext uri="{FF2B5EF4-FFF2-40B4-BE49-F238E27FC236}">
                    <a16:creationId xmlns:a16="http://schemas.microsoft.com/office/drawing/2014/main" id="{28800D6A-8D24-4D59-A704-F1858DB639AB}"/>
                  </a:ext>
                </a:extLst>
              </p:cNvPr>
              <p:cNvCxnSpPr>
                <a:endCxn id="506" idx="2"/>
              </p:cNvCxnSpPr>
              <p:nvPr/>
            </p:nvCxnSpPr>
            <p:spPr>
              <a:xfrm flipV="1">
                <a:off x="2490670" y="3764290"/>
                <a:ext cx="408884" cy="317819"/>
              </a:xfrm>
              <a:prstGeom prst="curvedConnector3">
                <a:avLst>
                  <a:gd name="adj1" fmla="val 748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Conector: Curvo 510">
                <a:extLst>
                  <a:ext uri="{FF2B5EF4-FFF2-40B4-BE49-F238E27FC236}">
                    <a16:creationId xmlns:a16="http://schemas.microsoft.com/office/drawing/2014/main" id="{1941C7CC-7C35-4260-A072-52C2F4F631EB}"/>
                  </a:ext>
                </a:extLst>
              </p:cNvPr>
              <p:cNvCxnSpPr>
                <a:cxnSpLocks/>
                <a:endCxn id="499" idx="2"/>
              </p:cNvCxnSpPr>
              <p:nvPr/>
            </p:nvCxnSpPr>
            <p:spPr>
              <a:xfrm flipV="1">
                <a:off x="2490670" y="3991463"/>
                <a:ext cx="183143" cy="90646"/>
              </a:xfrm>
              <a:prstGeom prst="curvedConnector3">
                <a:avLst>
                  <a:gd name="adj1" fmla="val 10994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Conector: Curvo 511">
                <a:extLst>
                  <a:ext uri="{FF2B5EF4-FFF2-40B4-BE49-F238E27FC236}">
                    <a16:creationId xmlns:a16="http://schemas.microsoft.com/office/drawing/2014/main" id="{3071B8DF-7A7E-4933-BC66-318DF718DA85}"/>
                  </a:ext>
                </a:extLst>
              </p:cNvPr>
              <p:cNvCxnSpPr>
                <a:cxnSpLocks/>
                <a:endCxn id="504" idx="2"/>
              </p:cNvCxnSpPr>
              <p:nvPr/>
            </p:nvCxnSpPr>
            <p:spPr>
              <a:xfrm>
                <a:off x="2490670" y="4082109"/>
                <a:ext cx="60258" cy="136525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Conector: Curvo 512">
                <a:extLst>
                  <a:ext uri="{FF2B5EF4-FFF2-40B4-BE49-F238E27FC236}">
                    <a16:creationId xmlns:a16="http://schemas.microsoft.com/office/drawing/2014/main" id="{B397B26D-8474-4693-9974-D9544AB82247}"/>
                  </a:ext>
                </a:extLst>
              </p:cNvPr>
              <p:cNvCxnSpPr>
                <a:cxnSpLocks/>
                <a:endCxn id="508" idx="1"/>
              </p:cNvCxnSpPr>
              <p:nvPr/>
            </p:nvCxnSpPr>
            <p:spPr>
              <a:xfrm>
                <a:off x="2490670" y="4082109"/>
                <a:ext cx="362703" cy="367035"/>
              </a:xfrm>
              <a:prstGeom prst="curvedConnector3">
                <a:avLst>
                  <a:gd name="adj1" fmla="val 732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Conector: Curvo 513">
                <a:extLst>
                  <a:ext uri="{FF2B5EF4-FFF2-40B4-BE49-F238E27FC236}">
                    <a16:creationId xmlns:a16="http://schemas.microsoft.com/office/drawing/2014/main" id="{C7B383DC-229D-42A9-B6E7-072ABFCD4E86}"/>
                  </a:ext>
                </a:extLst>
              </p:cNvPr>
              <p:cNvCxnSpPr>
                <a:cxnSpLocks/>
                <a:stCxn id="509" idx="3"/>
                <a:endCxn id="507" idx="6"/>
              </p:cNvCxnSpPr>
              <p:nvPr/>
            </p:nvCxnSpPr>
            <p:spPr>
              <a:xfrm rot="10800000" flipV="1">
                <a:off x="3176732" y="4089015"/>
                <a:ext cx="316727" cy="356792"/>
              </a:xfrm>
              <a:prstGeom prst="curvedConnector3">
                <a:avLst>
                  <a:gd name="adj1" fmla="val 1917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Conector: Curvo 514">
                <a:extLst>
                  <a:ext uri="{FF2B5EF4-FFF2-40B4-BE49-F238E27FC236}">
                    <a16:creationId xmlns:a16="http://schemas.microsoft.com/office/drawing/2014/main" id="{BC016638-44A8-48D1-BD5F-BA8CE42BB519}"/>
                  </a:ext>
                </a:extLst>
              </p:cNvPr>
              <p:cNvCxnSpPr>
                <a:cxnSpLocks/>
                <a:stCxn id="509" idx="3"/>
                <a:endCxn id="503" idx="6"/>
              </p:cNvCxnSpPr>
              <p:nvPr/>
            </p:nvCxnSpPr>
            <p:spPr>
              <a:xfrm rot="10800000" flipV="1">
                <a:off x="3402474" y="4089014"/>
                <a:ext cx="90985" cy="129619"/>
              </a:xfrm>
              <a:prstGeom prst="curvedConnector3">
                <a:avLst>
                  <a:gd name="adj1" fmla="val 500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Conector: Curvo 515">
                <a:extLst>
                  <a:ext uri="{FF2B5EF4-FFF2-40B4-BE49-F238E27FC236}">
                    <a16:creationId xmlns:a16="http://schemas.microsoft.com/office/drawing/2014/main" id="{FFB5A047-2768-445F-AD2C-B5AD1690B727}"/>
                  </a:ext>
                </a:extLst>
              </p:cNvPr>
              <p:cNvCxnSpPr>
                <a:cxnSpLocks/>
                <a:stCxn id="509" idx="3"/>
                <a:endCxn id="501" idx="6"/>
              </p:cNvCxnSpPr>
              <p:nvPr/>
            </p:nvCxnSpPr>
            <p:spPr>
              <a:xfrm rot="10800000">
                <a:off x="3310080" y="3991463"/>
                <a:ext cx="183378" cy="97553"/>
              </a:xfrm>
              <a:prstGeom prst="curvedConnector3">
                <a:avLst>
                  <a:gd name="adj1" fmla="val 1883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Conector: Curvo 516">
                <a:extLst>
                  <a:ext uri="{FF2B5EF4-FFF2-40B4-BE49-F238E27FC236}">
                    <a16:creationId xmlns:a16="http://schemas.microsoft.com/office/drawing/2014/main" id="{27E42268-75CC-46ED-BCEC-10EAED773663}"/>
                  </a:ext>
                </a:extLst>
              </p:cNvPr>
              <p:cNvCxnSpPr>
                <a:cxnSpLocks/>
                <a:stCxn id="509" idx="3"/>
                <a:endCxn id="506" idx="6"/>
              </p:cNvCxnSpPr>
              <p:nvPr/>
            </p:nvCxnSpPr>
            <p:spPr>
              <a:xfrm rot="10800000">
                <a:off x="3084340" y="3764291"/>
                <a:ext cx="409119" cy="324725"/>
              </a:xfrm>
              <a:prstGeom prst="curvedConnector3">
                <a:avLst>
                  <a:gd name="adj1" fmla="val 751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Conector reto 517">
                <a:extLst>
                  <a:ext uri="{FF2B5EF4-FFF2-40B4-BE49-F238E27FC236}">
                    <a16:creationId xmlns:a16="http://schemas.microsoft.com/office/drawing/2014/main" id="{E9FB1F88-FDD1-4B67-9C2D-41217B823DAB}"/>
                  </a:ext>
                </a:extLst>
              </p:cNvPr>
              <p:cNvCxnSpPr>
                <a:cxnSpLocks/>
                <a:stCxn id="526" idx="2"/>
                <a:endCxn id="525" idx="6"/>
              </p:cNvCxnSpPr>
              <p:nvPr/>
            </p:nvCxnSpPr>
            <p:spPr>
              <a:xfrm>
                <a:off x="3633438" y="4218634"/>
                <a:ext cx="851545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9" name="Elipse 518">
                <a:extLst>
                  <a:ext uri="{FF2B5EF4-FFF2-40B4-BE49-F238E27FC236}">
                    <a16:creationId xmlns:a16="http://schemas.microsoft.com/office/drawing/2014/main" id="{EAE44E23-0C03-4AA6-882C-C772E2B1FD52}"/>
                  </a:ext>
                </a:extLst>
              </p:cNvPr>
              <p:cNvSpPr/>
              <p:nvPr/>
            </p:nvSpPr>
            <p:spPr>
              <a:xfrm>
                <a:off x="4079689" y="4126242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0" name="Conector reto 519">
                <a:extLst>
                  <a:ext uri="{FF2B5EF4-FFF2-40B4-BE49-F238E27FC236}">
                    <a16:creationId xmlns:a16="http://schemas.microsoft.com/office/drawing/2014/main" id="{93A86F8D-FDB5-4CA5-9118-22EBEC3D7F25}"/>
                  </a:ext>
                </a:extLst>
              </p:cNvPr>
              <p:cNvCxnSpPr>
                <a:cxnSpLocks/>
                <a:stCxn id="521" idx="2"/>
                <a:endCxn id="523" idx="6"/>
              </p:cNvCxnSpPr>
              <p:nvPr/>
            </p:nvCxnSpPr>
            <p:spPr>
              <a:xfrm flipV="1">
                <a:off x="3756323" y="3991462"/>
                <a:ext cx="636267" cy="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1" name="Elipse 520">
                <a:extLst>
                  <a:ext uri="{FF2B5EF4-FFF2-40B4-BE49-F238E27FC236}">
                    <a16:creationId xmlns:a16="http://schemas.microsoft.com/office/drawing/2014/main" id="{DCABD006-52F1-405A-A68F-4E5EF5920C98}"/>
                  </a:ext>
                </a:extLst>
              </p:cNvPr>
              <p:cNvSpPr/>
              <p:nvPr/>
            </p:nvSpPr>
            <p:spPr>
              <a:xfrm>
                <a:off x="3756323" y="3899070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2" name="Elipse 521">
                <a:extLst>
                  <a:ext uri="{FF2B5EF4-FFF2-40B4-BE49-F238E27FC236}">
                    <a16:creationId xmlns:a16="http://schemas.microsoft.com/office/drawing/2014/main" id="{2350E099-D9A1-4AA0-B3BE-FAF0430898F4}"/>
                  </a:ext>
                </a:extLst>
              </p:cNvPr>
              <p:cNvSpPr/>
              <p:nvPr/>
            </p:nvSpPr>
            <p:spPr>
              <a:xfrm>
                <a:off x="3982064" y="3899069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3" name="Elipse 522">
                <a:extLst>
                  <a:ext uri="{FF2B5EF4-FFF2-40B4-BE49-F238E27FC236}">
                    <a16:creationId xmlns:a16="http://schemas.microsoft.com/office/drawing/2014/main" id="{E8D08392-D074-4CC2-B903-6B50C5C10E19}"/>
                  </a:ext>
                </a:extLst>
              </p:cNvPr>
              <p:cNvSpPr/>
              <p:nvPr/>
            </p:nvSpPr>
            <p:spPr>
              <a:xfrm>
                <a:off x="4207805" y="3899069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4" name="Elipse 523">
                <a:extLst>
                  <a:ext uri="{FF2B5EF4-FFF2-40B4-BE49-F238E27FC236}">
                    <a16:creationId xmlns:a16="http://schemas.microsoft.com/office/drawing/2014/main" id="{097CCD77-E854-467A-814A-B78080CEC50F}"/>
                  </a:ext>
                </a:extLst>
              </p:cNvPr>
              <p:cNvSpPr/>
              <p:nvPr/>
            </p:nvSpPr>
            <p:spPr>
              <a:xfrm>
                <a:off x="3853948" y="4126242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5" name="Elipse 524">
                <a:extLst>
                  <a:ext uri="{FF2B5EF4-FFF2-40B4-BE49-F238E27FC236}">
                    <a16:creationId xmlns:a16="http://schemas.microsoft.com/office/drawing/2014/main" id="{09653B85-04EF-4E2E-90D6-864DDB14B7C2}"/>
                  </a:ext>
                </a:extLst>
              </p:cNvPr>
              <p:cNvSpPr/>
              <p:nvPr/>
            </p:nvSpPr>
            <p:spPr>
              <a:xfrm>
                <a:off x="4300198" y="4126241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Elipse 525">
                <a:extLst>
                  <a:ext uri="{FF2B5EF4-FFF2-40B4-BE49-F238E27FC236}">
                    <a16:creationId xmlns:a16="http://schemas.microsoft.com/office/drawing/2014/main" id="{0FD78C24-909A-472D-9EEC-6BC56FDBEA38}"/>
                  </a:ext>
                </a:extLst>
              </p:cNvPr>
              <p:cNvSpPr/>
              <p:nvPr/>
            </p:nvSpPr>
            <p:spPr>
              <a:xfrm>
                <a:off x="3633438" y="4126241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7" name="Conector reto 526">
                <a:extLst>
                  <a:ext uri="{FF2B5EF4-FFF2-40B4-BE49-F238E27FC236}">
                    <a16:creationId xmlns:a16="http://schemas.microsoft.com/office/drawing/2014/main" id="{2595E0AC-03E5-4669-A404-7782B5937CCE}"/>
                  </a:ext>
                </a:extLst>
              </p:cNvPr>
              <p:cNvCxnSpPr>
                <a:cxnSpLocks/>
                <a:stCxn id="530" idx="1"/>
                <a:endCxn id="529" idx="6"/>
              </p:cNvCxnSpPr>
              <p:nvPr/>
            </p:nvCxnSpPr>
            <p:spPr>
              <a:xfrm flipV="1">
                <a:off x="3935883" y="4445807"/>
                <a:ext cx="323358" cy="333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8" name="Elipse 527">
                <a:extLst>
                  <a:ext uri="{FF2B5EF4-FFF2-40B4-BE49-F238E27FC236}">
                    <a16:creationId xmlns:a16="http://schemas.microsoft.com/office/drawing/2014/main" id="{B3A20888-54DA-4BD1-BF04-0740BC11DDFD}"/>
                  </a:ext>
                </a:extLst>
              </p:cNvPr>
              <p:cNvSpPr/>
              <p:nvPr/>
            </p:nvSpPr>
            <p:spPr>
              <a:xfrm>
                <a:off x="3982064" y="3671897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Elipse 528">
                <a:extLst>
                  <a:ext uri="{FF2B5EF4-FFF2-40B4-BE49-F238E27FC236}">
                    <a16:creationId xmlns:a16="http://schemas.microsoft.com/office/drawing/2014/main" id="{CB8D58D6-AB62-4BC5-94AE-9115D752268C}"/>
                  </a:ext>
                </a:extLst>
              </p:cNvPr>
              <p:cNvSpPr/>
              <p:nvPr/>
            </p:nvSpPr>
            <p:spPr>
              <a:xfrm>
                <a:off x="4074456" y="4353414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Retângulo 529">
                <a:extLst>
                  <a:ext uri="{FF2B5EF4-FFF2-40B4-BE49-F238E27FC236}">
                    <a16:creationId xmlns:a16="http://schemas.microsoft.com/office/drawing/2014/main" id="{CA780971-35D8-4F4B-9DD5-0EF1798FFABE}"/>
                  </a:ext>
                </a:extLst>
              </p:cNvPr>
              <p:cNvSpPr/>
              <p:nvPr/>
            </p:nvSpPr>
            <p:spPr>
              <a:xfrm>
                <a:off x="3935883" y="4356751"/>
                <a:ext cx="45719" cy="18478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Triângulo isósceles 530">
                <a:extLst>
                  <a:ext uri="{FF2B5EF4-FFF2-40B4-BE49-F238E27FC236}">
                    <a16:creationId xmlns:a16="http://schemas.microsoft.com/office/drawing/2014/main" id="{221F04CA-BDE1-4480-ACE3-E96677EDBA1D}"/>
                  </a:ext>
                </a:extLst>
              </p:cNvPr>
              <p:cNvSpPr/>
              <p:nvPr/>
            </p:nvSpPr>
            <p:spPr>
              <a:xfrm rot="5400000">
                <a:off x="4492429" y="4042936"/>
                <a:ext cx="259236" cy="92158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2" name="Conector: Curvo 531">
                <a:extLst>
                  <a:ext uri="{FF2B5EF4-FFF2-40B4-BE49-F238E27FC236}">
                    <a16:creationId xmlns:a16="http://schemas.microsoft.com/office/drawing/2014/main" id="{40B78B69-4318-4968-8BFE-2B97AF2544A4}"/>
                  </a:ext>
                </a:extLst>
              </p:cNvPr>
              <p:cNvCxnSpPr>
                <a:endCxn id="528" idx="2"/>
              </p:cNvCxnSpPr>
              <p:nvPr/>
            </p:nvCxnSpPr>
            <p:spPr>
              <a:xfrm flipV="1">
                <a:off x="3573180" y="3764290"/>
                <a:ext cx="408884" cy="317819"/>
              </a:xfrm>
              <a:prstGeom prst="curvedConnector3">
                <a:avLst>
                  <a:gd name="adj1" fmla="val 748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Conector: Curvo 532">
                <a:extLst>
                  <a:ext uri="{FF2B5EF4-FFF2-40B4-BE49-F238E27FC236}">
                    <a16:creationId xmlns:a16="http://schemas.microsoft.com/office/drawing/2014/main" id="{85D1E8B1-751D-461B-943A-C0738B061D4E}"/>
                  </a:ext>
                </a:extLst>
              </p:cNvPr>
              <p:cNvCxnSpPr>
                <a:cxnSpLocks/>
                <a:endCxn id="521" idx="2"/>
              </p:cNvCxnSpPr>
              <p:nvPr/>
            </p:nvCxnSpPr>
            <p:spPr>
              <a:xfrm flipV="1">
                <a:off x="3573180" y="3991463"/>
                <a:ext cx="183143" cy="90646"/>
              </a:xfrm>
              <a:prstGeom prst="curvedConnector3">
                <a:avLst>
                  <a:gd name="adj1" fmla="val 10994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Conector: Curvo 533">
                <a:extLst>
                  <a:ext uri="{FF2B5EF4-FFF2-40B4-BE49-F238E27FC236}">
                    <a16:creationId xmlns:a16="http://schemas.microsoft.com/office/drawing/2014/main" id="{1E520498-3C8F-4518-AE67-B1FF9C461583}"/>
                  </a:ext>
                </a:extLst>
              </p:cNvPr>
              <p:cNvCxnSpPr>
                <a:cxnSpLocks/>
                <a:endCxn id="526" idx="2"/>
              </p:cNvCxnSpPr>
              <p:nvPr/>
            </p:nvCxnSpPr>
            <p:spPr>
              <a:xfrm>
                <a:off x="3573180" y="4082109"/>
                <a:ext cx="60258" cy="136525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Conector: Curvo 534">
                <a:extLst>
                  <a:ext uri="{FF2B5EF4-FFF2-40B4-BE49-F238E27FC236}">
                    <a16:creationId xmlns:a16="http://schemas.microsoft.com/office/drawing/2014/main" id="{4D7E6C03-44BE-4371-BFC6-FA5C5BA77976}"/>
                  </a:ext>
                </a:extLst>
              </p:cNvPr>
              <p:cNvCxnSpPr>
                <a:cxnSpLocks/>
                <a:endCxn id="530" idx="1"/>
              </p:cNvCxnSpPr>
              <p:nvPr/>
            </p:nvCxnSpPr>
            <p:spPr>
              <a:xfrm>
                <a:off x="3573180" y="4082109"/>
                <a:ext cx="362703" cy="367035"/>
              </a:xfrm>
              <a:prstGeom prst="curvedConnector3">
                <a:avLst>
                  <a:gd name="adj1" fmla="val 732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Conector: Curvo 535">
                <a:extLst>
                  <a:ext uri="{FF2B5EF4-FFF2-40B4-BE49-F238E27FC236}">
                    <a16:creationId xmlns:a16="http://schemas.microsoft.com/office/drawing/2014/main" id="{972447B8-C073-4C83-9816-DEDC54B8A9F8}"/>
                  </a:ext>
                </a:extLst>
              </p:cNvPr>
              <p:cNvCxnSpPr>
                <a:cxnSpLocks/>
                <a:stCxn id="531" idx="3"/>
                <a:endCxn id="529" idx="6"/>
              </p:cNvCxnSpPr>
              <p:nvPr/>
            </p:nvCxnSpPr>
            <p:spPr>
              <a:xfrm rot="10800000" flipV="1">
                <a:off x="4259242" y="4089015"/>
                <a:ext cx="316727" cy="356792"/>
              </a:xfrm>
              <a:prstGeom prst="curvedConnector3">
                <a:avLst>
                  <a:gd name="adj1" fmla="val 1917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Conector: Curvo 536">
                <a:extLst>
                  <a:ext uri="{FF2B5EF4-FFF2-40B4-BE49-F238E27FC236}">
                    <a16:creationId xmlns:a16="http://schemas.microsoft.com/office/drawing/2014/main" id="{44F098D8-453D-4B2A-81F0-F1A815BE094F}"/>
                  </a:ext>
                </a:extLst>
              </p:cNvPr>
              <p:cNvCxnSpPr>
                <a:cxnSpLocks/>
                <a:stCxn id="531" idx="3"/>
                <a:endCxn id="525" idx="6"/>
              </p:cNvCxnSpPr>
              <p:nvPr/>
            </p:nvCxnSpPr>
            <p:spPr>
              <a:xfrm rot="10800000" flipV="1">
                <a:off x="4484984" y="4089014"/>
                <a:ext cx="90985" cy="129619"/>
              </a:xfrm>
              <a:prstGeom prst="curvedConnector3">
                <a:avLst>
                  <a:gd name="adj1" fmla="val 500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Conector: Curvo 537">
                <a:extLst>
                  <a:ext uri="{FF2B5EF4-FFF2-40B4-BE49-F238E27FC236}">
                    <a16:creationId xmlns:a16="http://schemas.microsoft.com/office/drawing/2014/main" id="{FB701E92-BF08-4F51-AC1D-3AB8D338AD80}"/>
                  </a:ext>
                </a:extLst>
              </p:cNvPr>
              <p:cNvCxnSpPr>
                <a:cxnSpLocks/>
                <a:stCxn id="531" idx="3"/>
                <a:endCxn id="523" idx="6"/>
              </p:cNvCxnSpPr>
              <p:nvPr/>
            </p:nvCxnSpPr>
            <p:spPr>
              <a:xfrm rot="10800000">
                <a:off x="4392590" y="3991463"/>
                <a:ext cx="183378" cy="97553"/>
              </a:xfrm>
              <a:prstGeom prst="curvedConnector3">
                <a:avLst>
                  <a:gd name="adj1" fmla="val 1883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Conector: Curvo 538">
                <a:extLst>
                  <a:ext uri="{FF2B5EF4-FFF2-40B4-BE49-F238E27FC236}">
                    <a16:creationId xmlns:a16="http://schemas.microsoft.com/office/drawing/2014/main" id="{4D87D82B-A5B1-421E-9831-C7A101F4EBE6}"/>
                  </a:ext>
                </a:extLst>
              </p:cNvPr>
              <p:cNvCxnSpPr>
                <a:cxnSpLocks/>
                <a:stCxn id="531" idx="3"/>
                <a:endCxn id="528" idx="6"/>
              </p:cNvCxnSpPr>
              <p:nvPr/>
            </p:nvCxnSpPr>
            <p:spPr>
              <a:xfrm rot="10800000">
                <a:off x="4166850" y="3764291"/>
                <a:ext cx="409119" cy="324725"/>
              </a:xfrm>
              <a:prstGeom prst="curvedConnector3">
                <a:avLst>
                  <a:gd name="adj1" fmla="val 751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Conector reto 539">
                <a:extLst>
                  <a:ext uri="{FF2B5EF4-FFF2-40B4-BE49-F238E27FC236}">
                    <a16:creationId xmlns:a16="http://schemas.microsoft.com/office/drawing/2014/main" id="{842A52CF-67E3-40B3-B4C0-4BFF8FE9B80D}"/>
                  </a:ext>
                </a:extLst>
              </p:cNvPr>
              <p:cNvCxnSpPr>
                <a:cxnSpLocks/>
                <a:stCxn id="548" idx="2"/>
                <a:endCxn id="547" idx="6"/>
              </p:cNvCxnSpPr>
              <p:nvPr/>
            </p:nvCxnSpPr>
            <p:spPr>
              <a:xfrm>
                <a:off x="4725478" y="4225144"/>
                <a:ext cx="851545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1" name="Elipse 540">
                <a:extLst>
                  <a:ext uri="{FF2B5EF4-FFF2-40B4-BE49-F238E27FC236}">
                    <a16:creationId xmlns:a16="http://schemas.microsoft.com/office/drawing/2014/main" id="{830C4528-9E2B-4AB7-881A-ECE33C1FFE70}"/>
                  </a:ext>
                </a:extLst>
              </p:cNvPr>
              <p:cNvSpPr/>
              <p:nvPr/>
            </p:nvSpPr>
            <p:spPr>
              <a:xfrm>
                <a:off x="5171729" y="4132752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2" name="Conector reto 541">
                <a:extLst>
                  <a:ext uri="{FF2B5EF4-FFF2-40B4-BE49-F238E27FC236}">
                    <a16:creationId xmlns:a16="http://schemas.microsoft.com/office/drawing/2014/main" id="{DA10E05C-E30F-4729-8E55-B8DF80735FA5}"/>
                  </a:ext>
                </a:extLst>
              </p:cNvPr>
              <p:cNvCxnSpPr>
                <a:cxnSpLocks/>
                <a:stCxn id="543" idx="2"/>
                <a:endCxn id="545" idx="6"/>
              </p:cNvCxnSpPr>
              <p:nvPr/>
            </p:nvCxnSpPr>
            <p:spPr>
              <a:xfrm flipV="1">
                <a:off x="4848363" y="3997972"/>
                <a:ext cx="636267" cy="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3" name="Elipse 542">
                <a:extLst>
                  <a:ext uri="{FF2B5EF4-FFF2-40B4-BE49-F238E27FC236}">
                    <a16:creationId xmlns:a16="http://schemas.microsoft.com/office/drawing/2014/main" id="{DB59129F-AF1D-4FD6-974D-39B3666D5E07}"/>
                  </a:ext>
                </a:extLst>
              </p:cNvPr>
              <p:cNvSpPr/>
              <p:nvPr/>
            </p:nvSpPr>
            <p:spPr>
              <a:xfrm>
                <a:off x="4848363" y="3905580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Elipse 543">
                <a:extLst>
                  <a:ext uri="{FF2B5EF4-FFF2-40B4-BE49-F238E27FC236}">
                    <a16:creationId xmlns:a16="http://schemas.microsoft.com/office/drawing/2014/main" id="{9F65626B-2A65-411C-9F2F-AE3F46BCE807}"/>
                  </a:ext>
                </a:extLst>
              </p:cNvPr>
              <p:cNvSpPr/>
              <p:nvPr/>
            </p:nvSpPr>
            <p:spPr>
              <a:xfrm>
                <a:off x="5074104" y="3905579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Elipse 544">
                <a:extLst>
                  <a:ext uri="{FF2B5EF4-FFF2-40B4-BE49-F238E27FC236}">
                    <a16:creationId xmlns:a16="http://schemas.microsoft.com/office/drawing/2014/main" id="{A2602AA1-F82F-41CE-B1F2-FCEAE36BF2EF}"/>
                  </a:ext>
                </a:extLst>
              </p:cNvPr>
              <p:cNvSpPr/>
              <p:nvPr/>
            </p:nvSpPr>
            <p:spPr>
              <a:xfrm>
                <a:off x="5299845" y="3905579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Elipse 545">
                <a:extLst>
                  <a:ext uri="{FF2B5EF4-FFF2-40B4-BE49-F238E27FC236}">
                    <a16:creationId xmlns:a16="http://schemas.microsoft.com/office/drawing/2014/main" id="{9CBA8782-364E-4043-9D3C-1FD5E3142004}"/>
                  </a:ext>
                </a:extLst>
              </p:cNvPr>
              <p:cNvSpPr/>
              <p:nvPr/>
            </p:nvSpPr>
            <p:spPr>
              <a:xfrm>
                <a:off x="4945988" y="4132752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Elipse 546">
                <a:extLst>
                  <a:ext uri="{FF2B5EF4-FFF2-40B4-BE49-F238E27FC236}">
                    <a16:creationId xmlns:a16="http://schemas.microsoft.com/office/drawing/2014/main" id="{D641C91C-D2D1-46F5-8888-1BB15B2C614C}"/>
                  </a:ext>
                </a:extLst>
              </p:cNvPr>
              <p:cNvSpPr/>
              <p:nvPr/>
            </p:nvSpPr>
            <p:spPr>
              <a:xfrm>
                <a:off x="5392238" y="4132751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Elipse 547">
                <a:extLst>
                  <a:ext uri="{FF2B5EF4-FFF2-40B4-BE49-F238E27FC236}">
                    <a16:creationId xmlns:a16="http://schemas.microsoft.com/office/drawing/2014/main" id="{47BDCE48-A626-4D53-A2B4-996C156E51E7}"/>
                  </a:ext>
                </a:extLst>
              </p:cNvPr>
              <p:cNvSpPr/>
              <p:nvPr/>
            </p:nvSpPr>
            <p:spPr>
              <a:xfrm>
                <a:off x="4725478" y="4132751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9" name="Conector reto 548">
                <a:extLst>
                  <a:ext uri="{FF2B5EF4-FFF2-40B4-BE49-F238E27FC236}">
                    <a16:creationId xmlns:a16="http://schemas.microsoft.com/office/drawing/2014/main" id="{470E8533-8A62-45D5-A3E4-19375A13B0CC}"/>
                  </a:ext>
                </a:extLst>
              </p:cNvPr>
              <p:cNvCxnSpPr>
                <a:cxnSpLocks/>
                <a:stCxn id="552" idx="1"/>
                <a:endCxn id="551" idx="6"/>
              </p:cNvCxnSpPr>
              <p:nvPr/>
            </p:nvCxnSpPr>
            <p:spPr>
              <a:xfrm flipV="1">
                <a:off x="5027923" y="4452317"/>
                <a:ext cx="323358" cy="333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0" name="Elipse 549">
                <a:extLst>
                  <a:ext uri="{FF2B5EF4-FFF2-40B4-BE49-F238E27FC236}">
                    <a16:creationId xmlns:a16="http://schemas.microsoft.com/office/drawing/2014/main" id="{27476588-4373-4F50-908F-A0F7BC14EA4D}"/>
                  </a:ext>
                </a:extLst>
              </p:cNvPr>
              <p:cNvSpPr/>
              <p:nvPr/>
            </p:nvSpPr>
            <p:spPr>
              <a:xfrm>
                <a:off x="5074104" y="3678407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Elipse 550">
                <a:extLst>
                  <a:ext uri="{FF2B5EF4-FFF2-40B4-BE49-F238E27FC236}">
                    <a16:creationId xmlns:a16="http://schemas.microsoft.com/office/drawing/2014/main" id="{1508CFE1-6F93-44DB-9753-0AE779739ADF}"/>
                  </a:ext>
                </a:extLst>
              </p:cNvPr>
              <p:cNvSpPr/>
              <p:nvPr/>
            </p:nvSpPr>
            <p:spPr>
              <a:xfrm>
                <a:off x="5166496" y="4359924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Retângulo 551">
                <a:extLst>
                  <a:ext uri="{FF2B5EF4-FFF2-40B4-BE49-F238E27FC236}">
                    <a16:creationId xmlns:a16="http://schemas.microsoft.com/office/drawing/2014/main" id="{B53F0EBD-9C6A-4F9A-B5B1-FAF2594EA4B8}"/>
                  </a:ext>
                </a:extLst>
              </p:cNvPr>
              <p:cNvSpPr/>
              <p:nvPr/>
            </p:nvSpPr>
            <p:spPr>
              <a:xfrm>
                <a:off x="5027923" y="4363261"/>
                <a:ext cx="45719" cy="18478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Triângulo isósceles 552">
                <a:extLst>
                  <a:ext uri="{FF2B5EF4-FFF2-40B4-BE49-F238E27FC236}">
                    <a16:creationId xmlns:a16="http://schemas.microsoft.com/office/drawing/2014/main" id="{00DC1F01-2590-4F2D-A470-45A46BB81AB6}"/>
                  </a:ext>
                </a:extLst>
              </p:cNvPr>
              <p:cNvSpPr/>
              <p:nvPr/>
            </p:nvSpPr>
            <p:spPr>
              <a:xfrm rot="5400000">
                <a:off x="5584469" y="4049446"/>
                <a:ext cx="259236" cy="92158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4" name="Conector: Curvo 553">
                <a:extLst>
                  <a:ext uri="{FF2B5EF4-FFF2-40B4-BE49-F238E27FC236}">
                    <a16:creationId xmlns:a16="http://schemas.microsoft.com/office/drawing/2014/main" id="{FA41B535-2004-4B8C-A95D-FB0C5EF8D3F7}"/>
                  </a:ext>
                </a:extLst>
              </p:cNvPr>
              <p:cNvCxnSpPr>
                <a:cxnSpLocks/>
                <a:endCxn id="550" idx="2"/>
              </p:cNvCxnSpPr>
              <p:nvPr/>
            </p:nvCxnSpPr>
            <p:spPr>
              <a:xfrm flipV="1">
                <a:off x="4665220" y="3770800"/>
                <a:ext cx="408884" cy="317819"/>
              </a:xfrm>
              <a:prstGeom prst="curvedConnector3">
                <a:avLst>
                  <a:gd name="adj1" fmla="val 748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Conector: Curvo 554">
                <a:extLst>
                  <a:ext uri="{FF2B5EF4-FFF2-40B4-BE49-F238E27FC236}">
                    <a16:creationId xmlns:a16="http://schemas.microsoft.com/office/drawing/2014/main" id="{45022E3B-8767-4572-A85D-5D78B9EF4BF6}"/>
                  </a:ext>
                </a:extLst>
              </p:cNvPr>
              <p:cNvCxnSpPr>
                <a:cxnSpLocks/>
                <a:endCxn id="543" idx="2"/>
              </p:cNvCxnSpPr>
              <p:nvPr/>
            </p:nvCxnSpPr>
            <p:spPr>
              <a:xfrm flipV="1">
                <a:off x="4665220" y="3997973"/>
                <a:ext cx="183143" cy="90646"/>
              </a:xfrm>
              <a:prstGeom prst="curvedConnector3">
                <a:avLst>
                  <a:gd name="adj1" fmla="val 10994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Conector: Curvo 555">
                <a:extLst>
                  <a:ext uri="{FF2B5EF4-FFF2-40B4-BE49-F238E27FC236}">
                    <a16:creationId xmlns:a16="http://schemas.microsoft.com/office/drawing/2014/main" id="{988EAE0A-7FA6-4C6D-9360-86BD32F447CE}"/>
                  </a:ext>
                </a:extLst>
              </p:cNvPr>
              <p:cNvCxnSpPr>
                <a:cxnSpLocks/>
                <a:endCxn id="548" idx="2"/>
              </p:cNvCxnSpPr>
              <p:nvPr/>
            </p:nvCxnSpPr>
            <p:spPr>
              <a:xfrm>
                <a:off x="4665220" y="4088619"/>
                <a:ext cx="60258" cy="136525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Conector: Curvo 556">
                <a:extLst>
                  <a:ext uri="{FF2B5EF4-FFF2-40B4-BE49-F238E27FC236}">
                    <a16:creationId xmlns:a16="http://schemas.microsoft.com/office/drawing/2014/main" id="{949F6369-F054-4DBE-BF2C-8C7A0E585CC7}"/>
                  </a:ext>
                </a:extLst>
              </p:cNvPr>
              <p:cNvCxnSpPr>
                <a:cxnSpLocks/>
                <a:endCxn id="552" idx="1"/>
              </p:cNvCxnSpPr>
              <p:nvPr/>
            </p:nvCxnSpPr>
            <p:spPr>
              <a:xfrm>
                <a:off x="4665220" y="4088619"/>
                <a:ext cx="362703" cy="367035"/>
              </a:xfrm>
              <a:prstGeom prst="curvedConnector3">
                <a:avLst>
                  <a:gd name="adj1" fmla="val 732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Conector: Curvo 557">
                <a:extLst>
                  <a:ext uri="{FF2B5EF4-FFF2-40B4-BE49-F238E27FC236}">
                    <a16:creationId xmlns:a16="http://schemas.microsoft.com/office/drawing/2014/main" id="{233AD9C2-DDF8-405D-8739-CB161B00E7C1}"/>
                  </a:ext>
                </a:extLst>
              </p:cNvPr>
              <p:cNvCxnSpPr>
                <a:cxnSpLocks/>
                <a:stCxn id="553" idx="3"/>
                <a:endCxn id="551" idx="6"/>
              </p:cNvCxnSpPr>
              <p:nvPr/>
            </p:nvCxnSpPr>
            <p:spPr>
              <a:xfrm rot="10800000" flipV="1">
                <a:off x="5351282" y="4095525"/>
                <a:ext cx="316727" cy="356792"/>
              </a:xfrm>
              <a:prstGeom prst="curvedConnector3">
                <a:avLst>
                  <a:gd name="adj1" fmla="val 1917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Conector: Curvo 558">
                <a:extLst>
                  <a:ext uri="{FF2B5EF4-FFF2-40B4-BE49-F238E27FC236}">
                    <a16:creationId xmlns:a16="http://schemas.microsoft.com/office/drawing/2014/main" id="{7B5D35F6-B9FE-41DC-8E49-7F98A9122106}"/>
                  </a:ext>
                </a:extLst>
              </p:cNvPr>
              <p:cNvCxnSpPr>
                <a:cxnSpLocks/>
                <a:stCxn id="553" idx="3"/>
                <a:endCxn id="547" idx="6"/>
              </p:cNvCxnSpPr>
              <p:nvPr/>
            </p:nvCxnSpPr>
            <p:spPr>
              <a:xfrm rot="10800000" flipV="1">
                <a:off x="5577024" y="4095524"/>
                <a:ext cx="90985" cy="129619"/>
              </a:xfrm>
              <a:prstGeom prst="curvedConnector3">
                <a:avLst>
                  <a:gd name="adj1" fmla="val 500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Conector: Curvo 559">
                <a:extLst>
                  <a:ext uri="{FF2B5EF4-FFF2-40B4-BE49-F238E27FC236}">
                    <a16:creationId xmlns:a16="http://schemas.microsoft.com/office/drawing/2014/main" id="{743047F4-2D27-4B89-8F64-1FD90CAE2BD6}"/>
                  </a:ext>
                </a:extLst>
              </p:cNvPr>
              <p:cNvCxnSpPr>
                <a:cxnSpLocks/>
                <a:stCxn id="553" idx="3"/>
                <a:endCxn id="545" idx="6"/>
              </p:cNvCxnSpPr>
              <p:nvPr/>
            </p:nvCxnSpPr>
            <p:spPr>
              <a:xfrm rot="10800000">
                <a:off x="5484630" y="3997973"/>
                <a:ext cx="183378" cy="97553"/>
              </a:xfrm>
              <a:prstGeom prst="curvedConnector3">
                <a:avLst>
                  <a:gd name="adj1" fmla="val 1883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Conector: Curvo 560">
                <a:extLst>
                  <a:ext uri="{FF2B5EF4-FFF2-40B4-BE49-F238E27FC236}">
                    <a16:creationId xmlns:a16="http://schemas.microsoft.com/office/drawing/2014/main" id="{76DF8324-B307-4AD2-9D48-262BD6D2BF7E}"/>
                  </a:ext>
                </a:extLst>
              </p:cNvPr>
              <p:cNvCxnSpPr>
                <a:cxnSpLocks/>
                <a:stCxn id="553" idx="3"/>
                <a:endCxn id="550" idx="6"/>
              </p:cNvCxnSpPr>
              <p:nvPr/>
            </p:nvCxnSpPr>
            <p:spPr>
              <a:xfrm rot="10800000">
                <a:off x="5258890" y="3770801"/>
                <a:ext cx="409119" cy="324725"/>
              </a:xfrm>
              <a:prstGeom prst="curvedConnector3">
                <a:avLst>
                  <a:gd name="adj1" fmla="val 751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Conector reto 563">
                <a:extLst>
                  <a:ext uri="{FF2B5EF4-FFF2-40B4-BE49-F238E27FC236}">
                    <a16:creationId xmlns:a16="http://schemas.microsoft.com/office/drawing/2014/main" id="{E87B7C17-7243-443C-8342-180088C35C48}"/>
                  </a:ext>
                </a:extLst>
              </p:cNvPr>
              <p:cNvCxnSpPr>
                <a:cxnSpLocks/>
                <a:stCxn id="553" idx="0"/>
                <a:endCxn id="570" idx="3"/>
              </p:cNvCxnSpPr>
              <p:nvPr/>
            </p:nvCxnSpPr>
            <p:spPr>
              <a:xfrm>
                <a:off x="5760166" y="4095525"/>
                <a:ext cx="1063857" cy="984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5" name="Elipse 564">
                <a:extLst>
                  <a:ext uri="{FF2B5EF4-FFF2-40B4-BE49-F238E27FC236}">
                    <a16:creationId xmlns:a16="http://schemas.microsoft.com/office/drawing/2014/main" id="{DFCA2E47-0568-4FE0-B0FD-A533D7FA641F}"/>
                  </a:ext>
                </a:extLst>
              </p:cNvPr>
              <p:cNvSpPr/>
              <p:nvPr/>
            </p:nvSpPr>
            <p:spPr>
              <a:xfrm>
                <a:off x="6105502" y="4006068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Elipse 565">
                <a:extLst>
                  <a:ext uri="{FF2B5EF4-FFF2-40B4-BE49-F238E27FC236}">
                    <a16:creationId xmlns:a16="http://schemas.microsoft.com/office/drawing/2014/main" id="{E3A771A4-9FCB-4D39-8654-5D02047ABFEA}"/>
                  </a:ext>
                </a:extLst>
              </p:cNvPr>
              <p:cNvSpPr/>
              <p:nvPr/>
            </p:nvSpPr>
            <p:spPr>
              <a:xfrm>
                <a:off x="6331243" y="4006067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7" name="Elipse 566">
                <a:extLst>
                  <a:ext uri="{FF2B5EF4-FFF2-40B4-BE49-F238E27FC236}">
                    <a16:creationId xmlns:a16="http://schemas.microsoft.com/office/drawing/2014/main" id="{40778448-C03D-4A8A-88BF-566A9933E79E}"/>
                  </a:ext>
                </a:extLst>
              </p:cNvPr>
              <p:cNvSpPr/>
              <p:nvPr/>
            </p:nvSpPr>
            <p:spPr>
              <a:xfrm>
                <a:off x="6556984" y="4006067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8" name="Elipse 567">
                <a:extLst>
                  <a:ext uri="{FF2B5EF4-FFF2-40B4-BE49-F238E27FC236}">
                    <a16:creationId xmlns:a16="http://schemas.microsoft.com/office/drawing/2014/main" id="{C7049220-5F00-4178-9A07-8BD4851A816F}"/>
                  </a:ext>
                </a:extLst>
              </p:cNvPr>
              <p:cNvSpPr/>
              <p:nvPr/>
            </p:nvSpPr>
            <p:spPr>
              <a:xfrm>
                <a:off x="6331244" y="3674594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9" name="Retângulo 568">
                <a:extLst>
                  <a:ext uri="{FF2B5EF4-FFF2-40B4-BE49-F238E27FC236}">
                    <a16:creationId xmlns:a16="http://schemas.microsoft.com/office/drawing/2014/main" id="{B85B4FE6-2406-4849-B376-9DF66D346B77}"/>
                  </a:ext>
                </a:extLst>
              </p:cNvPr>
              <p:cNvSpPr/>
              <p:nvPr/>
            </p:nvSpPr>
            <p:spPr>
              <a:xfrm>
                <a:off x="6285523" y="4337540"/>
                <a:ext cx="45719" cy="184785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0" name="Triângulo isósceles 569">
                <a:extLst>
                  <a:ext uri="{FF2B5EF4-FFF2-40B4-BE49-F238E27FC236}">
                    <a16:creationId xmlns:a16="http://schemas.microsoft.com/office/drawing/2014/main" id="{94DA3710-A300-43DD-A94D-64732970555A}"/>
                  </a:ext>
                </a:extLst>
              </p:cNvPr>
              <p:cNvSpPr/>
              <p:nvPr/>
            </p:nvSpPr>
            <p:spPr>
              <a:xfrm rot="5400000">
                <a:off x="6740484" y="4059287"/>
                <a:ext cx="259236" cy="92158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1" name="Conector: Curvo 570">
                <a:extLst>
                  <a:ext uri="{FF2B5EF4-FFF2-40B4-BE49-F238E27FC236}">
                    <a16:creationId xmlns:a16="http://schemas.microsoft.com/office/drawing/2014/main" id="{5F0351BF-495E-45DB-A389-29A425F6909D}"/>
                  </a:ext>
                </a:extLst>
              </p:cNvPr>
              <p:cNvCxnSpPr>
                <a:cxnSpLocks/>
                <a:stCxn id="553" idx="0"/>
                <a:endCxn id="568" idx="2"/>
              </p:cNvCxnSpPr>
              <p:nvPr/>
            </p:nvCxnSpPr>
            <p:spPr>
              <a:xfrm flipV="1">
                <a:off x="5760166" y="3766987"/>
                <a:ext cx="571078" cy="328538"/>
              </a:xfrm>
              <a:prstGeom prst="curvedConnector3">
                <a:avLst>
                  <a:gd name="adj1" fmla="val 1205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Conector: Curvo 571">
                <a:extLst>
                  <a:ext uri="{FF2B5EF4-FFF2-40B4-BE49-F238E27FC236}">
                    <a16:creationId xmlns:a16="http://schemas.microsoft.com/office/drawing/2014/main" id="{248E62D9-A4D2-40DA-91AC-326668BAFA65}"/>
                  </a:ext>
                </a:extLst>
              </p:cNvPr>
              <p:cNvCxnSpPr>
                <a:cxnSpLocks/>
                <a:stCxn id="553" idx="0"/>
                <a:endCxn id="569" idx="1"/>
              </p:cNvCxnSpPr>
              <p:nvPr/>
            </p:nvCxnSpPr>
            <p:spPr>
              <a:xfrm>
                <a:off x="5760166" y="4095525"/>
                <a:ext cx="525357" cy="334408"/>
              </a:xfrm>
              <a:prstGeom prst="curvedConnector3">
                <a:avLst>
                  <a:gd name="adj1" fmla="val 137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Conector: Curvo 572">
                <a:extLst>
                  <a:ext uri="{FF2B5EF4-FFF2-40B4-BE49-F238E27FC236}">
                    <a16:creationId xmlns:a16="http://schemas.microsoft.com/office/drawing/2014/main" id="{BDE2E8CB-E3A6-4E5D-A398-0B5496D1ECDE}"/>
                  </a:ext>
                </a:extLst>
              </p:cNvPr>
              <p:cNvCxnSpPr>
                <a:cxnSpLocks/>
                <a:stCxn id="570" idx="3"/>
                <a:endCxn id="569" idx="3"/>
              </p:cNvCxnSpPr>
              <p:nvPr/>
            </p:nvCxnSpPr>
            <p:spPr>
              <a:xfrm rot="10800000" flipV="1">
                <a:off x="6331243" y="4105365"/>
                <a:ext cx="492781" cy="324567"/>
              </a:xfrm>
              <a:prstGeom prst="curvedConnector3">
                <a:avLst>
                  <a:gd name="adj1" fmla="val 1665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Conector: Curvo 573">
                <a:extLst>
                  <a:ext uri="{FF2B5EF4-FFF2-40B4-BE49-F238E27FC236}">
                    <a16:creationId xmlns:a16="http://schemas.microsoft.com/office/drawing/2014/main" id="{6968C2C8-FE75-48E5-A65C-35ABA7B5227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524527" y="3766987"/>
                <a:ext cx="307994" cy="338379"/>
              </a:xfrm>
              <a:prstGeom prst="curvedConnector3">
                <a:avLst>
                  <a:gd name="adj1" fmla="val 268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6" name="Elipse 575">
                <a:extLst>
                  <a:ext uri="{FF2B5EF4-FFF2-40B4-BE49-F238E27FC236}">
                    <a16:creationId xmlns:a16="http://schemas.microsoft.com/office/drawing/2014/main" id="{C5AC2C61-9A8E-4B46-9D91-428813692C58}"/>
                  </a:ext>
                </a:extLst>
              </p:cNvPr>
              <p:cNvSpPr/>
              <p:nvPr/>
            </p:nvSpPr>
            <p:spPr>
              <a:xfrm>
                <a:off x="6110565" y="3674594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7" name="Elipse 576">
                <a:extLst>
                  <a:ext uri="{FF2B5EF4-FFF2-40B4-BE49-F238E27FC236}">
                    <a16:creationId xmlns:a16="http://schemas.microsoft.com/office/drawing/2014/main" id="{B4626DAE-F699-44D3-94ED-44099DC3722A}"/>
                  </a:ext>
                </a:extLst>
              </p:cNvPr>
              <p:cNvSpPr/>
              <p:nvPr/>
            </p:nvSpPr>
            <p:spPr>
              <a:xfrm>
                <a:off x="5879761" y="4006814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3" name="Conector reto 602">
                <a:extLst>
                  <a:ext uri="{FF2B5EF4-FFF2-40B4-BE49-F238E27FC236}">
                    <a16:creationId xmlns:a16="http://schemas.microsoft.com/office/drawing/2014/main" id="{C54E4057-320E-401F-9560-49FD297AF6FF}"/>
                  </a:ext>
                </a:extLst>
              </p:cNvPr>
              <p:cNvCxnSpPr>
                <a:cxnSpLocks/>
                <a:stCxn id="597" idx="1"/>
                <a:endCxn id="601" idx="0"/>
              </p:cNvCxnSpPr>
              <p:nvPr/>
            </p:nvCxnSpPr>
            <p:spPr>
              <a:xfrm>
                <a:off x="6288492" y="5477732"/>
                <a:ext cx="860120" cy="332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7" name="Retângulo 596">
                <a:extLst>
                  <a:ext uri="{FF2B5EF4-FFF2-40B4-BE49-F238E27FC236}">
                    <a16:creationId xmlns:a16="http://schemas.microsoft.com/office/drawing/2014/main" id="{257E995B-44D5-4F7B-9B80-AAE84ABD2C46}"/>
                  </a:ext>
                </a:extLst>
              </p:cNvPr>
              <p:cNvSpPr/>
              <p:nvPr/>
            </p:nvSpPr>
            <p:spPr>
              <a:xfrm>
                <a:off x="6288492" y="5385339"/>
                <a:ext cx="45719" cy="18478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Elipse 597">
                <a:extLst>
                  <a:ext uri="{FF2B5EF4-FFF2-40B4-BE49-F238E27FC236}">
                    <a16:creationId xmlns:a16="http://schemas.microsoft.com/office/drawing/2014/main" id="{669D5C3E-915B-40BC-BAE9-A543E254EE49}"/>
                  </a:ext>
                </a:extLst>
              </p:cNvPr>
              <p:cNvSpPr/>
              <p:nvPr/>
            </p:nvSpPr>
            <p:spPr>
              <a:xfrm>
                <a:off x="6351962" y="5385339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Elipse 598">
                <a:extLst>
                  <a:ext uri="{FF2B5EF4-FFF2-40B4-BE49-F238E27FC236}">
                    <a16:creationId xmlns:a16="http://schemas.microsoft.com/office/drawing/2014/main" id="{B072C10C-E809-47D5-870C-82C58B090164}"/>
                  </a:ext>
                </a:extLst>
              </p:cNvPr>
              <p:cNvSpPr/>
              <p:nvPr/>
            </p:nvSpPr>
            <p:spPr>
              <a:xfrm>
                <a:off x="6558819" y="5384358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Hexágono 599">
                <a:extLst>
                  <a:ext uri="{FF2B5EF4-FFF2-40B4-BE49-F238E27FC236}">
                    <a16:creationId xmlns:a16="http://schemas.microsoft.com/office/drawing/2014/main" id="{B36D2FFB-C3D0-4571-9838-2117CB6D22EF}"/>
                  </a:ext>
                </a:extLst>
              </p:cNvPr>
              <p:cNvSpPr/>
              <p:nvPr/>
            </p:nvSpPr>
            <p:spPr>
              <a:xfrm>
                <a:off x="6761063" y="5381367"/>
                <a:ext cx="184785" cy="184785"/>
              </a:xfrm>
              <a:prstGeom prst="hexago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Corda 600">
                <a:extLst>
                  <a:ext uri="{FF2B5EF4-FFF2-40B4-BE49-F238E27FC236}">
                    <a16:creationId xmlns:a16="http://schemas.microsoft.com/office/drawing/2014/main" id="{ADACA1E1-C89C-4653-8D9C-951F5C152138}"/>
                  </a:ext>
                </a:extLst>
              </p:cNvPr>
              <p:cNvSpPr/>
              <p:nvPr/>
            </p:nvSpPr>
            <p:spPr>
              <a:xfrm>
                <a:off x="6964590" y="5381366"/>
                <a:ext cx="184310" cy="184785"/>
              </a:xfrm>
              <a:prstGeom prst="chord">
                <a:avLst>
                  <a:gd name="adj1" fmla="val 272614"/>
                  <a:gd name="adj2" fmla="val 16200000"/>
                </a:avLst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6" name="Conector: Curvo 605">
                <a:extLst>
                  <a:ext uri="{FF2B5EF4-FFF2-40B4-BE49-F238E27FC236}">
                    <a16:creationId xmlns:a16="http://schemas.microsoft.com/office/drawing/2014/main" id="{F465D01A-8123-489F-9FB9-68804295872F}"/>
                  </a:ext>
                </a:extLst>
              </p:cNvPr>
              <p:cNvCxnSpPr>
                <a:cxnSpLocks/>
                <a:stCxn id="553" idx="0"/>
                <a:endCxn id="597" idx="1"/>
              </p:cNvCxnSpPr>
              <p:nvPr/>
            </p:nvCxnSpPr>
            <p:spPr>
              <a:xfrm>
                <a:off x="5760166" y="4095525"/>
                <a:ext cx="528326" cy="1382207"/>
              </a:xfrm>
              <a:prstGeom prst="curvedConnector3">
                <a:avLst>
                  <a:gd name="adj1" fmla="val -2197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5" name="Elipse 614">
                <a:extLst>
                  <a:ext uri="{FF2B5EF4-FFF2-40B4-BE49-F238E27FC236}">
                    <a16:creationId xmlns:a16="http://schemas.microsoft.com/office/drawing/2014/main" id="{B8470F7B-8263-44F3-909B-19EE2DF7FE12}"/>
                  </a:ext>
                </a:extLst>
              </p:cNvPr>
              <p:cNvSpPr/>
              <p:nvPr/>
            </p:nvSpPr>
            <p:spPr>
              <a:xfrm>
                <a:off x="7595571" y="3709308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8" name="Conector: Curvo 617">
                <a:extLst>
                  <a:ext uri="{FF2B5EF4-FFF2-40B4-BE49-F238E27FC236}">
                    <a16:creationId xmlns:a16="http://schemas.microsoft.com/office/drawing/2014/main" id="{0887B05B-8638-429C-A4CD-EC5F41D84394}"/>
                  </a:ext>
                </a:extLst>
              </p:cNvPr>
              <p:cNvCxnSpPr>
                <a:cxnSpLocks/>
                <a:stCxn id="570" idx="0"/>
                <a:endCxn id="622" idx="2"/>
              </p:cNvCxnSpPr>
              <p:nvPr/>
            </p:nvCxnSpPr>
            <p:spPr>
              <a:xfrm flipV="1">
                <a:off x="6916181" y="3518360"/>
                <a:ext cx="678278" cy="587006"/>
              </a:xfrm>
              <a:prstGeom prst="curvedConnector3">
                <a:avLst>
                  <a:gd name="adj1" fmla="val 2004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2" name="Elipse 621">
                <a:extLst>
                  <a:ext uri="{FF2B5EF4-FFF2-40B4-BE49-F238E27FC236}">
                    <a16:creationId xmlns:a16="http://schemas.microsoft.com/office/drawing/2014/main" id="{0DF5FA2A-7039-4E27-8F61-3C9A97B5DCCE}"/>
                  </a:ext>
                </a:extLst>
              </p:cNvPr>
              <p:cNvSpPr/>
              <p:nvPr/>
            </p:nvSpPr>
            <p:spPr>
              <a:xfrm>
                <a:off x="7594459" y="3425967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9" name="Elipse 628">
                <a:extLst>
                  <a:ext uri="{FF2B5EF4-FFF2-40B4-BE49-F238E27FC236}">
                    <a16:creationId xmlns:a16="http://schemas.microsoft.com/office/drawing/2014/main" id="{901530B2-8042-43F1-8EFF-95D0E25D96C2}"/>
                  </a:ext>
                </a:extLst>
              </p:cNvPr>
              <p:cNvSpPr/>
              <p:nvPr/>
            </p:nvSpPr>
            <p:spPr>
              <a:xfrm>
                <a:off x="7592061" y="3917787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0" name="Elipse 629">
                <a:extLst>
                  <a:ext uri="{FF2B5EF4-FFF2-40B4-BE49-F238E27FC236}">
                    <a16:creationId xmlns:a16="http://schemas.microsoft.com/office/drawing/2014/main" id="{C1D9B507-7336-47A8-B4D7-354BCCB327E4}"/>
                  </a:ext>
                </a:extLst>
              </p:cNvPr>
              <p:cNvSpPr/>
              <p:nvPr/>
            </p:nvSpPr>
            <p:spPr>
              <a:xfrm>
                <a:off x="7359955" y="3813596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Triângulo isósceles 630">
                <a:extLst>
                  <a:ext uri="{FF2B5EF4-FFF2-40B4-BE49-F238E27FC236}">
                    <a16:creationId xmlns:a16="http://schemas.microsoft.com/office/drawing/2014/main" id="{59A1870D-AFA6-4E94-8B0B-E6B4F6D1933C}"/>
                  </a:ext>
                </a:extLst>
              </p:cNvPr>
              <p:cNvSpPr/>
              <p:nvPr/>
            </p:nvSpPr>
            <p:spPr>
              <a:xfrm rot="5400000">
                <a:off x="7763493" y="3858739"/>
                <a:ext cx="259236" cy="92158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3" name="Conector reto 632">
                <a:extLst>
                  <a:ext uri="{FF2B5EF4-FFF2-40B4-BE49-F238E27FC236}">
                    <a16:creationId xmlns:a16="http://schemas.microsoft.com/office/drawing/2014/main" id="{CAB25846-7F1B-4321-873C-1EC42A700F07}"/>
                  </a:ext>
                </a:extLst>
              </p:cNvPr>
              <p:cNvCxnSpPr>
                <a:stCxn id="630" idx="7"/>
                <a:endCxn id="615" idx="2"/>
              </p:cNvCxnSpPr>
              <p:nvPr/>
            </p:nvCxnSpPr>
            <p:spPr>
              <a:xfrm flipV="1">
                <a:off x="7517679" y="3801701"/>
                <a:ext cx="77892" cy="38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4" name="Conector reto 633">
                <a:extLst>
                  <a:ext uri="{FF2B5EF4-FFF2-40B4-BE49-F238E27FC236}">
                    <a16:creationId xmlns:a16="http://schemas.microsoft.com/office/drawing/2014/main" id="{608DD423-302B-4045-9E73-43E293933FE0}"/>
                  </a:ext>
                </a:extLst>
              </p:cNvPr>
              <p:cNvCxnSpPr>
                <a:cxnSpLocks/>
                <a:stCxn id="630" idx="5"/>
                <a:endCxn id="629" idx="2"/>
              </p:cNvCxnSpPr>
              <p:nvPr/>
            </p:nvCxnSpPr>
            <p:spPr>
              <a:xfrm>
                <a:off x="7517679" y="3971320"/>
                <a:ext cx="74382" cy="3886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7" name="Conector reto 636">
                <a:extLst>
                  <a:ext uri="{FF2B5EF4-FFF2-40B4-BE49-F238E27FC236}">
                    <a16:creationId xmlns:a16="http://schemas.microsoft.com/office/drawing/2014/main" id="{61798506-25FE-45BF-8FDF-36CAF578D060}"/>
                  </a:ext>
                </a:extLst>
              </p:cNvPr>
              <p:cNvCxnSpPr>
                <a:cxnSpLocks/>
                <a:stCxn id="615" idx="6"/>
                <a:endCxn id="631" idx="3"/>
              </p:cNvCxnSpPr>
              <p:nvPr/>
            </p:nvCxnSpPr>
            <p:spPr>
              <a:xfrm>
                <a:off x="7780356" y="3801701"/>
                <a:ext cx="66676" cy="10311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0" name="Conector reto 639">
                <a:extLst>
                  <a:ext uri="{FF2B5EF4-FFF2-40B4-BE49-F238E27FC236}">
                    <a16:creationId xmlns:a16="http://schemas.microsoft.com/office/drawing/2014/main" id="{D56BE92C-5599-4748-9E94-D2783584C77B}"/>
                  </a:ext>
                </a:extLst>
              </p:cNvPr>
              <p:cNvCxnSpPr>
                <a:cxnSpLocks/>
                <a:stCxn id="631" idx="3"/>
                <a:endCxn id="629" idx="6"/>
              </p:cNvCxnSpPr>
              <p:nvPr/>
            </p:nvCxnSpPr>
            <p:spPr>
              <a:xfrm flipH="1">
                <a:off x="7776846" y="3904818"/>
                <a:ext cx="70186" cy="10536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3" name="Elipse 642">
                <a:extLst>
                  <a:ext uri="{FF2B5EF4-FFF2-40B4-BE49-F238E27FC236}">
                    <a16:creationId xmlns:a16="http://schemas.microsoft.com/office/drawing/2014/main" id="{6F1E7C06-5BD2-47D5-B93C-EC62AEA853C4}"/>
                  </a:ext>
                </a:extLst>
              </p:cNvPr>
              <p:cNvSpPr/>
              <p:nvPr/>
            </p:nvSpPr>
            <p:spPr>
              <a:xfrm>
                <a:off x="7595571" y="4126240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4" name="Elipse 643">
                <a:extLst>
                  <a:ext uri="{FF2B5EF4-FFF2-40B4-BE49-F238E27FC236}">
                    <a16:creationId xmlns:a16="http://schemas.microsoft.com/office/drawing/2014/main" id="{16F39967-FA62-42A3-8F3A-3BD680666C02}"/>
                  </a:ext>
                </a:extLst>
              </p:cNvPr>
              <p:cNvSpPr/>
              <p:nvPr/>
            </p:nvSpPr>
            <p:spPr>
              <a:xfrm>
                <a:off x="7592061" y="4334719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5" name="Elipse 644">
                <a:extLst>
                  <a:ext uri="{FF2B5EF4-FFF2-40B4-BE49-F238E27FC236}">
                    <a16:creationId xmlns:a16="http://schemas.microsoft.com/office/drawing/2014/main" id="{89085FCC-4FF1-4EA9-B048-925BE670BECF}"/>
                  </a:ext>
                </a:extLst>
              </p:cNvPr>
              <p:cNvSpPr/>
              <p:nvPr/>
            </p:nvSpPr>
            <p:spPr>
              <a:xfrm>
                <a:off x="7359955" y="4230528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6" name="Triângulo isósceles 645">
                <a:extLst>
                  <a:ext uri="{FF2B5EF4-FFF2-40B4-BE49-F238E27FC236}">
                    <a16:creationId xmlns:a16="http://schemas.microsoft.com/office/drawing/2014/main" id="{8465E41E-292F-40AE-A0B8-15BF1A0FB3EB}"/>
                  </a:ext>
                </a:extLst>
              </p:cNvPr>
              <p:cNvSpPr/>
              <p:nvPr/>
            </p:nvSpPr>
            <p:spPr>
              <a:xfrm rot="5400000">
                <a:off x="7763493" y="4275671"/>
                <a:ext cx="259236" cy="92158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7" name="Conector reto 646">
                <a:extLst>
                  <a:ext uri="{FF2B5EF4-FFF2-40B4-BE49-F238E27FC236}">
                    <a16:creationId xmlns:a16="http://schemas.microsoft.com/office/drawing/2014/main" id="{53E7B384-1FD7-4D80-BA4C-523BC32EA0B8}"/>
                  </a:ext>
                </a:extLst>
              </p:cNvPr>
              <p:cNvCxnSpPr>
                <a:stCxn id="645" idx="7"/>
                <a:endCxn id="643" idx="2"/>
              </p:cNvCxnSpPr>
              <p:nvPr/>
            </p:nvCxnSpPr>
            <p:spPr>
              <a:xfrm flipV="1">
                <a:off x="7517679" y="4218633"/>
                <a:ext cx="77892" cy="38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8" name="Conector reto 647">
                <a:extLst>
                  <a:ext uri="{FF2B5EF4-FFF2-40B4-BE49-F238E27FC236}">
                    <a16:creationId xmlns:a16="http://schemas.microsoft.com/office/drawing/2014/main" id="{1A3CC757-B04A-4744-9D88-34B249C889D2}"/>
                  </a:ext>
                </a:extLst>
              </p:cNvPr>
              <p:cNvCxnSpPr>
                <a:cxnSpLocks/>
                <a:stCxn id="645" idx="5"/>
                <a:endCxn id="644" idx="2"/>
              </p:cNvCxnSpPr>
              <p:nvPr/>
            </p:nvCxnSpPr>
            <p:spPr>
              <a:xfrm>
                <a:off x="7517679" y="4388252"/>
                <a:ext cx="74382" cy="3886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9" name="Conector reto 648">
                <a:extLst>
                  <a:ext uri="{FF2B5EF4-FFF2-40B4-BE49-F238E27FC236}">
                    <a16:creationId xmlns:a16="http://schemas.microsoft.com/office/drawing/2014/main" id="{F07418A0-E370-4CA7-B9DD-D56EA60653ED}"/>
                  </a:ext>
                </a:extLst>
              </p:cNvPr>
              <p:cNvCxnSpPr>
                <a:cxnSpLocks/>
                <a:stCxn id="643" idx="6"/>
                <a:endCxn id="646" idx="3"/>
              </p:cNvCxnSpPr>
              <p:nvPr/>
            </p:nvCxnSpPr>
            <p:spPr>
              <a:xfrm>
                <a:off x="7780356" y="4218633"/>
                <a:ext cx="66676" cy="10311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0" name="Conector reto 649">
                <a:extLst>
                  <a:ext uri="{FF2B5EF4-FFF2-40B4-BE49-F238E27FC236}">
                    <a16:creationId xmlns:a16="http://schemas.microsoft.com/office/drawing/2014/main" id="{51396846-CE40-455E-B736-7D9C297C99EF}"/>
                  </a:ext>
                </a:extLst>
              </p:cNvPr>
              <p:cNvCxnSpPr>
                <a:cxnSpLocks/>
                <a:stCxn id="646" idx="3"/>
                <a:endCxn id="644" idx="6"/>
              </p:cNvCxnSpPr>
              <p:nvPr/>
            </p:nvCxnSpPr>
            <p:spPr>
              <a:xfrm flipH="1">
                <a:off x="7776846" y="4321750"/>
                <a:ext cx="70186" cy="10536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1" name="Elipse 650">
                <a:extLst>
                  <a:ext uri="{FF2B5EF4-FFF2-40B4-BE49-F238E27FC236}">
                    <a16:creationId xmlns:a16="http://schemas.microsoft.com/office/drawing/2014/main" id="{D9E7F4A6-70FA-4B81-A16C-CFD6B821AFAD}"/>
                  </a:ext>
                </a:extLst>
              </p:cNvPr>
              <p:cNvSpPr/>
              <p:nvPr/>
            </p:nvSpPr>
            <p:spPr>
              <a:xfrm>
                <a:off x="7133653" y="4230528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2" name="Conector reto 651">
                <a:extLst>
                  <a:ext uri="{FF2B5EF4-FFF2-40B4-BE49-F238E27FC236}">
                    <a16:creationId xmlns:a16="http://schemas.microsoft.com/office/drawing/2014/main" id="{7359B083-AF85-4DA4-9FCD-5904502BAD42}"/>
                  </a:ext>
                </a:extLst>
              </p:cNvPr>
              <p:cNvCxnSpPr>
                <a:cxnSpLocks/>
                <a:stCxn id="651" idx="6"/>
                <a:endCxn id="645" idx="2"/>
              </p:cNvCxnSpPr>
              <p:nvPr/>
            </p:nvCxnSpPr>
            <p:spPr>
              <a:xfrm>
                <a:off x="7318438" y="4322921"/>
                <a:ext cx="41517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0" name="Conector: Curvo 659">
                <a:extLst>
                  <a:ext uri="{FF2B5EF4-FFF2-40B4-BE49-F238E27FC236}">
                    <a16:creationId xmlns:a16="http://schemas.microsoft.com/office/drawing/2014/main" id="{463C3737-1B6A-43E1-95F9-8E4C90C98135}"/>
                  </a:ext>
                </a:extLst>
              </p:cNvPr>
              <p:cNvCxnSpPr>
                <a:cxnSpLocks/>
                <a:stCxn id="570" idx="0"/>
                <a:endCxn id="630" idx="2"/>
              </p:cNvCxnSpPr>
              <p:nvPr/>
            </p:nvCxnSpPr>
            <p:spPr>
              <a:xfrm flipV="1">
                <a:off x="6916181" y="3905989"/>
                <a:ext cx="443774" cy="199377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Conector: Curvo 662">
                <a:extLst>
                  <a:ext uri="{FF2B5EF4-FFF2-40B4-BE49-F238E27FC236}">
                    <a16:creationId xmlns:a16="http://schemas.microsoft.com/office/drawing/2014/main" id="{BC87F182-368A-49DD-B6AA-3878D3A35883}"/>
                  </a:ext>
                </a:extLst>
              </p:cNvPr>
              <p:cNvCxnSpPr>
                <a:cxnSpLocks/>
                <a:stCxn id="570" idx="0"/>
                <a:endCxn id="651" idx="2"/>
              </p:cNvCxnSpPr>
              <p:nvPr/>
            </p:nvCxnSpPr>
            <p:spPr>
              <a:xfrm>
                <a:off x="6916181" y="4105366"/>
                <a:ext cx="217472" cy="217555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6" name="Retângulo 665">
                <a:extLst>
                  <a:ext uri="{FF2B5EF4-FFF2-40B4-BE49-F238E27FC236}">
                    <a16:creationId xmlns:a16="http://schemas.microsoft.com/office/drawing/2014/main" id="{7A110704-9A50-4EFE-996B-A46A9C4486A5}"/>
                  </a:ext>
                </a:extLst>
              </p:cNvPr>
              <p:cNvSpPr/>
              <p:nvPr/>
            </p:nvSpPr>
            <p:spPr>
              <a:xfrm>
                <a:off x="7429487" y="4603774"/>
                <a:ext cx="45719" cy="18478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7" name="Elipse 666">
                <a:extLst>
                  <a:ext uri="{FF2B5EF4-FFF2-40B4-BE49-F238E27FC236}">
                    <a16:creationId xmlns:a16="http://schemas.microsoft.com/office/drawing/2014/main" id="{0339DCC8-AB13-45B4-922C-B8B04100CA0A}"/>
                  </a:ext>
                </a:extLst>
              </p:cNvPr>
              <p:cNvSpPr/>
              <p:nvPr/>
            </p:nvSpPr>
            <p:spPr>
              <a:xfrm>
                <a:off x="7592061" y="4603774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8" name="Conector: Curvo 667">
                <a:extLst>
                  <a:ext uri="{FF2B5EF4-FFF2-40B4-BE49-F238E27FC236}">
                    <a16:creationId xmlns:a16="http://schemas.microsoft.com/office/drawing/2014/main" id="{357CD2F2-0132-4824-97EF-EB03163F7C16}"/>
                  </a:ext>
                </a:extLst>
              </p:cNvPr>
              <p:cNvCxnSpPr>
                <a:cxnSpLocks/>
                <a:stCxn id="570" idx="0"/>
                <a:endCxn id="666" idx="1"/>
              </p:cNvCxnSpPr>
              <p:nvPr/>
            </p:nvCxnSpPr>
            <p:spPr>
              <a:xfrm>
                <a:off x="6916181" y="4105366"/>
                <a:ext cx="513306" cy="590801"/>
              </a:xfrm>
              <a:prstGeom prst="curvedConnector3">
                <a:avLst>
                  <a:gd name="adj1" fmla="val 21547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2" name="Conector reto 671">
                <a:extLst>
                  <a:ext uri="{FF2B5EF4-FFF2-40B4-BE49-F238E27FC236}">
                    <a16:creationId xmlns:a16="http://schemas.microsoft.com/office/drawing/2014/main" id="{6E2F0AE3-450E-4A34-8738-EAC37F2E30D6}"/>
                  </a:ext>
                </a:extLst>
              </p:cNvPr>
              <p:cNvCxnSpPr>
                <a:cxnSpLocks/>
                <a:stCxn id="666" idx="3"/>
                <a:endCxn id="667" idx="2"/>
              </p:cNvCxnSpPr>
              <p:nvPr/>
            </p:nvCxnSpPr>
            <p:spPr>
              <a:xfrm>
                <a:off x="7475206" y="4696167"/>
                <a:ext cx="11685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5" name="Elipse 674">
                <a:extLst>
                  <a:ext uri="{FF2B5EF4-FFF2-40B4-BE49-F238E27FC236}">
                    <a16:creationId xmlns:a16="http://schemas.microsoft.com/office/drawing/2014/main" id="{4C709E42-A965-4C65-8D1D-674F1BE2B6DF}"/>
                  </a:ext>
                </a:extLst>
              </p:cNvPr>
              <p:cNvSpPr/>
              <p:nvPr/>
            </p:nvSpPr>
            <p:spPr>
              <a:xfrm>
                <a:off x="8110154" y="4003131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2" name="Conector: Curvo 681">
                <a:extLst>
                  <a:ext uri="{FF2B5EF4-FFF2-40B4-BE49-F238E27FC236}">
                    <a16:creationId xmlns:a16="http://schemas.microsoft.com/office/drawing/2014/main" id="{6E8F9C28-05E8-4D04-840D-AAFF03DB7A2B}"/>
                  </a:ext>
                </a:extLst>
              </p:cNvPr>
              <p:cNvCxnSpPr>
                <a:cxnSpLocks/>
                <a:stCxn id="675" idx="1"/>
                <a:endCxn id="622" idx="6"/>
              </p:cNvCxnSpPr>
              <p:nvPr/>
            </p:nvCxnSpPr>
            <p:spPr>
              <a:xfrm rot="16200000" flipV="1">
                <a:off x="7702314" y="3595290"/>
                <a:ext cx="511832" cy="357971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Conector: Curvo 684">
                <a:extLst>
                  <a:ext uri="{FF2B5EF4-FFF2-40B4-BE49-F238E27FC236}">
                    <a16:creationId xmlns:a16="http://schemas.microsoft.com/office/drawing/2014/main" id="{3541063A-AC10-45B0-A191-B6F8BC99165B}"/>
                  </a:ext>
                </a:extLst>
              </p:cNvPr>
              <p:cNvCxnSpPr>
                <a:cxnSpLocks/>
                <a:stCxn id="675" idx="2"/>
                <a:endCxn id="631" idx="0"/>
              </p:cNvCxnSpPr>
              <p:nvPr/>
            </p:nvCxnSpPr>
            <p:spPr>
              <a:xfrm rot="10800000">
                <a:off x="7939190" y="3904818"/>
                <a:ext cx="170964" cy="190706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Conector: Curvo 687">
                <a:extLst>
                  <a:ext uri="{FF2B5EF4-FFF2-40B4-BE49-F238E27FC236}">
                    <a16:creationId xmlns:a16="http://schemas.microsoft.com/office/drawing/2014/main" id="{AA44796F-77F5-4AF6-8B68-8CBA1000A65D}"/>
                  </a:ext>
                </a:extLst>
              </p:cNvPr>
              <p:cNvCxnSpPr>
                <a:cxnSpLocks/>
                <a:stCxn id="675" idx="2"/>
                <a:endCxn id="646" idx="0"/>
              </p:cNvCxnSpPr>
              <p:nvPr/>
            </p:nvCxnSpPr>
            <p:spPr>
              <a:xfrm rot="10800000" flipV="1">
                <a:off x="7939190" y="4095524"/>
                <a:ext cx="170964" cy="226226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Conector: Curvo 690">
                <a:extLst>
                  <a:ext uri="{FF2B5EF4-FFF2-40B4-BE49-F238E27FC236}">
                    <a16:creationId xmlns:a16="http://schemas.microsoft.com/office/drawing/2014/main" id="{39BA2032-E302-4F8D-B59E-0DDCC6CD0B3E}"/>
                  </a:ext>
                </a:extLst>
              </p:cNvPr>
              <p:cNvCxnSpPr>
                <a:cxnSpLocks/>
                <a:stCxn id="675" idx="3"/>
                <a:endCxn id="667" idx="6"/>
              </p:cNvCxnSpPr>
              <p:nvPr/>
            </p:nvCxnSpPr>
            <p:spPr>
              <a:xfrm rot="5400000">
                <a:off x="7689375" y="4248327"/>
                <a:ext cx="535312" cy="360369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5" name="Elipse 724">
                <a:extLst>
                  <a:ext uri="{FF2B5EF4-FFF2-40B4-BE49-F238E27FC236}">
                    <a16:creationId xmlns:a16="http://schemas.microsoft.com/office/drawing/2014/main" id="{F8C851BC-508C-41F0-9CD8-AE4224F9D3DB}"/>
                  </a:ext>
                </a:extLst>
              </p:cNvPr>
              <p:cNvSpPr/>
              <p:nvPr/>
            </p:nvSpPr>
            <p:spPr>
              <a:xfrm>
                <a:off x="8974623" y="3709308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6" name="Conector: Curvo 725">
                <a:extLst>
                  <a:ext uri="{FF2B5EF4-FFF2-40B4-BE49-F238E27FC236}">
                    <a16:creationId xmlns:a16="http://schemas.microsoft.com/office/drawing/2014/main" id="{FA261983-9EE2-40FB-8B06-19D38BE9F519}"/>
                  </a:ext>
                </a:extLst>
              </p:cNvPr>
              <p:cNvCxnSpPr>
                <a:cxnSpLocks/>
                <a:endCxn id="727" idx="2"/>
              </p:cNvCxnSpPr>
              <p:nvPr/>
            </p:nvCxnSpPr>
            <p:spPr>
              <a:xfrm flipV="1">
                <a:off x="8295233" y="3518360"/>
                <a:ext cx="678278" cy="587006"/>
              </a:xfrm>
              <a:prstGeom prst="curvedConnector3">
                <a:avLst>
                  <a:gd name="adj1" fmla="val 2004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7" name="Elipse 726">
                <a:extLst>
                  <a:ext uri="{FF2B5EF4-FFF2-40B4-BE49-F238E27FC236}">
                    <a16:creationId xmlns:a16="http://schemas.microsoft.com/office/drawing/2014/main" id="{572BC46D-3A42-48A6-A571-E1F4C4BEE6A5}"/>
                  </a:ext>
                </a:extLst>
              </p:cNvPr>
              <p:cNvSpPr/>
              <p:nvPr/>
            </p:nvSpPr>
            <p:spPr>
              <a:xfrm>
                <a:off x="8973511" y="3425967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8" name="Elipse 727">
                <a:extLst>
                  <a:ext uri="{FF2B5EF4-FFF2-40B4-BE49-F238E27FC236}">
                    <a16:creationId xmlns:a16="http://schemas.microsoft.com/office/drawing/2014/main" id="{DC31DF34-B0A4-4414-BDCC-FC4FB44F088B}"/>
                  </a:ext>
                </a:extLst>
              </p:cNvPr>
              <p:cNvSpPr/>
              <p:nvPr/>
            </p:nvSpPr>
            <p:spPr>
              <a:xfrm>
                <a:off x="8971113" y="3917787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9" name="Elipse 728">
                <a:extLst>
                  <a:ext uri="{FF2B5EF4-FFF2-40B4-BE49-F238E27FC236}">
                    <a16:creationId xmlns:a16="http://schemas.microsoft.com/office/drawing/2014/main" id="{DC45C1C2-894C-4041-BD0B-3E2BA25BA7AA}"/>
                  </a:ext>
                </a:extLst>
              </p:cNvPr>
              <p:cNvSpPr/>
              <p:nvPr/>
            </p:nvSpPr>
            <p:spPr>
              <a:xfrm>
                <a:off x="8739007" y="3813596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0" name="Triângulo isósceles 729">
                <a:extLst>
                  <a:ext uri="{FF2B5EF4-FFF2-40B4-BE49-F238E27FC236}">
                    <a16:creationId xmlns:a16="http://schemas.microsoft.com/office/drawing/2014/main" id="{1BCA2BDA-1A9A-49DA-8D5C-676A4BD8C069}"/>
                  </a:ext>
                </a:extLst>
              </p:cNvPr>
              <p:cNvSpPr/>
              <p:nvPr/>
            </p:nvSpPr>
            <p:spPr>
              <a:xfrm rot="5400000">
                <a:off x="9142545" y="3858739"/>
                <a:ext cx="259236" cy="92158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1" name="Conector reto 730">
                <a:extLst>
                  <a:ext uri="{FF2B5EF4-FFF2-40B4-BE49-F238E27FC236}">
                    <a16:creationId xmlns:a16="http://schemas.microsoft.com/office/drawing/2014/main" id="{900E831C-E3E4-46FC-BD33-BEC4D206A8B1}"/>
                  </a:ext>
                </a:extLst>
              </p:cNvPr>
              <p:cNvCxnSpPr>
                <a:stCxn id="729" idx="7"/>
                <a:endCxn id="725" idx="2"/>
              </p:cNvCxnSpPr>
              <p:nvPr/>
            </p:nvCxnSpPr>
            <p:spPr>
              <a:xfrm flipV="1">
                <a:off x="8896731" y="3801701"/>
                <a:ext cx="77892" cy="38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2" name="Conector reto 731">
                <a:extLst>
                  <a:ext uri="{FF2B5EF4-FFF2-40B4-BE49-F238E27FC236}">
                    <a16:creationId xmlns:a16="http://schemas.microsoft.com/office/drawing/2014/main" id="{3F650344-F802-4954-8A86-5F8CEDC9D135}"/>
                  </a:ext>
                </a:extLst>
              </p:cNvPr>
              <p:cNvCxnSpPr>
                <a:cxnSpLocks/>
                <a:stCxn id="729" idx="5"/>
                <a:endCxn id="728" idx="2"/>
              </p:cNvCxnSpPr>
              <p:nvPr/>
            </p:nvCxnSpPr>
            <p:spPr>
              <a:xfrm>
                <a:off x="8896731" y="3971320"/>
                <a:ext cx="74382" cy="3886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3" name="Conector reto 732">
                <a:extLst>
                  <a:ext uri="{FF2B5EF4-FFF2-40B4-BE49-F238E27FC236}">
                    <a16:creationId xmlns:a16="http://schemas.microsoft.com/office/drawing/2014/main" id="{35B379DA-4318-4172-9B99-C1F838704934}"/>
                  </a:ext>
                </a:extLst>
              </p:cNvPr>
              <p:cNvCxnSpPr>
                <a:cxnSpLocks/>
                <a:stCxn id="725" idx="6"/>
                <a:endCxn id="730" idx="3"/>
              </p:cNvCxnSpPr>
              <p:nvPr/>
            </p:nvCxnSpPr>
            <p:spPr>
              <a:xfrm>
                <a:off x="9159408" y="3801701"/>
                <a:ext cx="66676" cy="10311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4" name="Conector reto 733">
                <a:extLst>
                  <a:ext uri="{FF2B5EF4-FFF2-40B4-BE49-F238E27FC236}">
                    <a16:creationId xmlns:a16="http://schemas.microsoft.com/office/drawing/2014/main" id="{3A4E3256-A901-473C-ACC0-07C4D89689E8}"/>
                  </a:ext>
                </a:extLst>
              </p:cNvPr>
              <p:cNvCxnSpPr>
                <a:cxnSpLocks/>
                <a:stCxn id="730" idx="3"/>
                <a:endCxn id="728" idx="6"/>
              </p:cNvCxnSpPr>
              <p:nvPr/>
            </p:nvCxnSpPr>
            <p:spPr>
              <a:xfrm flipH="1">
                <a:off x="9155898" y="3904818"/>
                <a:ext cx="70186" cy="10536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5" name="Elipse 734">
                <a:extLst>
                  <a:ext uri="{FF2B5EF4-FFF2-40B4-BE49-F238E27FC236}">
                    <a16:creationId xmlns:a16="http://schemas.microsoft.com/office/drawing/2014/main" id="{BCD61008-7613-4349-846F-7F8B0B63484F}"/>
                  </a:ext>
                </a:extLst>
              </p:cNvPr>
              <p:cNvSpPr/>
              <p:nvPr/>
            </p:nvSpPr>
            <p:spPr>
              <a:xfrm>
                <a:off x="8974623" y="4126240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6" name="Elipse 735">
                <a:extLst>
                  <a:ext uri="{FF2B5EF4-FFF2-40B4-BE49-F238E27FC236}">
                    <a16:creationId xmlns:a16="http://schemas.microsoft.com/office/drawing/2014/main" id="{D27C5C9A-1160-4EE4-B78B-3ED1945B193A}"/>
                  </a:ext>
                </a:extLst>
              </p:cNvPr>
              <p:cNvSpPr/>
              <p:nvPr/>
            </p:nvSpPr>
            <p:spPr>
              <a:xfrm>
                <a:off x="8971113" y="4334719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7" name="Elipse 736">
                <a:extLst>
                  <a:ext uri="{FF2B5EF4-FFF2-40B4-BE49-F238E27FC236}">
                    <a16:creationId xmlns:a16="http://schemas.microsoft.com/office/drawing/2014/main" id="{064E41A3-CDEE-4A81-9C94-C207D166709E}"/>
                  </a:ext>
                </a:extLst>
              </p:cNvPr>
              <p:cNvSpPr/>
              <p:nvPr/>
            </p:nvSpPr>
            <p:spPr>
              <a:xfrm>
                <a:off x="8739007" y="4230528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8" name="Triângulo isósceles 737">
                <a:extLst>
                  <a:ext uri="{FF2B5EF4-FFF2-40B4-BE49-F238E27FC236}">
                    <a16:creationId xmlns:a16="http://schemas.microsoft.com/office/drawing/2014/main" id="{D702D710-C5FB-41A9-8723-AD88B312887B}"/>
                  </a:ext>
                </a:extLst>
              </p:cNvPr>
              <p:cNvSpPr/>
              <p:nvPr/>
            </p:nvSpPr>
            <p:spPr>
              <a:xfrm rot="5400000">
                <a:off x="9142545" y="4275671"/>
                <a:ext cx="259236" cy="92158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9" name="Conector reto 738">
                <a:extLst>
                  <a:ext uri="{FF2B5EF4-FFF2-40B4-BE49-F238E27FC236}">
                    <a16:creationId xmlns:a16="http://schemas.microsoft.com/office/drawing/2014/main" id="{0A085A9C-7391-4623-88D1-4E5793C9B684}"/>
                  </a:ext>
                </a:extLst>
              </p:cNvPr>
              <p:cNvCxnSpPr>
                <a:stCxn id="737" idx="7"/>
                <a:endCxn id="735" idx="2"/>
              </p:cNvCxnSpPr>
              <p:nvPr/>
            </p:nvCxnSpPr>
            <p:spPr>
              <a:xfrm flipV="1">
                <a:off x="8896731" y="4218633"/>
                <a:ext cx="77892" cy="38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0" name="Conector reto 739">
                <a:extLst>
                  <a:ext uri="{FF2B5EF4-FFF2-40B4-BE49-F238E27FC236}">
                    <a16:creationId xmlns:a16="http://schemas.microsoft.com/office/drawing/2014/main" id="{34C7CFB0-0F8D-40CE-941C-A97976514F6A}"/>
                  </a:ext>
                </a:extLst>
              </p:cNvPr>
              <p:cNvCxnSpPr>
                <a:cxnSpLocks/>
                <a:stCxn id="737" idx="5"/>
                <a:endCxn id="736" idx="2"/>
              </p:cNvCxnSpPr>
              <p:nvPr/>
            </p:nvCxnSpPr>
            <p:spPr>
              <a:xfrm>
                <a:off x="8896731" y="4388252"/>
                <a:ext cx="74382" cy="3886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1" name="Conector reto 740">
                <a:extLst>
                  <a:ext uri="{FF2B5EF4-FFF2-40B4-BE49-F238E27FC236}">
                    <a16:creationId xmlns:a16="http://schemas.microsoft.com/office/drawing/2014/main" id="{0D7FD348-7A89-404C-B6FB-7B234AA99C47}"/>
                  </a:ext>
                </a:extLst>
              </p:cNvPr>
              <p:cNvCxnSpPr>
                <a:cxnSpLocks/>
                <a:stCxn id="735" idx="6"/>
                <a:endCxn id="738" idx="3"/>
              </p:cNvCxnSpPr>
              <p:nvPr/>
            </p:nvCxnSpPr>
            <p:spPr>
              <a:xfrm>
                <a:off x="9159408" y="4218633"/>
                <a:ext cx="66676" cy="10311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2" name="Conector reto 741">
                <a:extLst>
                  <a:ext uri="{FF2B5EF4-FFF2-40B4-BE49-F238E27FC236}">
                    <a16:creationId xmlns:a16="http://schemas.microsoft.com/office/drawing/2014/main" id="{082239DB-0D74-480B-8C7E-D224BC0D66A5}"/>
                  </a:ext>
                </a:extLst>
              </p:cNvPr>
              <p:cNvCxnSpPr>
                <a:cxnSpLocks/>
                <a:stCxn id="738" idx="3"/>
                <a:endCxn id="736" idx="6"/>
              </p:cNvCxnSpPr>
              <p:nvPr/>
            </p:nvCxnSpPr>
            <p:spPr>
              <a:xfrm flipH="1">
                <a:off x="9155898" y="4321750"/>
                <a:ext cx="70186" cy="10536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3" name="Elipse 742">
                <a:extLst>
                  <a:ext uri="{FF2B5EF4-FFF2-40B4-BE49-F238E27FC236}">
                    <a16:creationId xmlns:a16="http://schemas.microsoft.com/office/drawing/2014/main" id="{C38F9A57-EFC5-4390-8EE4-5C340F1036A7}"/>
                  </a:ext>
                </a:extLst>
              </p:cNvPr>
              <p:cNvSpPr/>
              <p:nvPr/>
            </p:nvSpPr>
            <p:spPr>
              <a:xfrm>
                <a:off x="8512705" y="4230528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4" name="Conector reto 743">
                <a:extLst>
                  <a:ext uri="{FF2B5EF4-FFF2-40B4-BE49-F238E27FC236}">
                    <a16:creationId xmlns:a16="http://schemas.microsoft.com/office/drawing/2014/main" id="{D198DDFF-8003-49C2-8F6B-E735F8C3D0C0}"/>
                  </a:ext>
                </a:extLst>
              </p:cNvPr>
              <p:cNvCxnSpPr>
                <a:cxnSpLocks/>
                <a:stCxn id="743" idx="6"/>
                <a:endCxn id="737" idx="2"/>
              </p:cNvCxnSpPr>
              <p:nvPr/>
            </p:nvCxnSpPr>
            <p:spPr>
              <a:xfrm>
                <a:off x="8697490" y="4322921"/>
                <a:ext cx="41517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5" name="Conector: Curvo 744">
                <a:extLst>
                  <a:ext uri="{FF2B5EF4-FFF2-40B4-BE49-F238E27FC236}">
                    <a16:creationId xmlns:a16="http://schemas.microsoft.com/office/drawing/2014/main" id="{624CC2A8-D2BD-404F-BD5A-5A68A4EBA046}"/>
                  </a:ext>
                </a:extLst>
              </p:cNvPr>
              <p:cNvCxnSpPr>
                <a:cxnSpLocks/>
                <a:endCxn id="729" idx="2"/>
              </p:cNvCxnSpPr>
              <p:nvPr/>
            </p:nvCxnSpPr>
            <p:spPr>
              <a:xfrm flipV="1">
                <a:off x="8295233" y="3905989"/>
                <a:ext cx="443774" cy="199377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6" name="Conector: Curvo 745">
                <a:extLst>
                  <a:ext uri="{FF2B5EF4-FFF2-40B4-BE49-F238E27FC236}">
                    <a16:creationId xmlns:a16="http://schemas.microsoft.com/office/drawing/2014/main" id="{FBFCE0FA-B67C-4CDA-BF3E-428CE08E99DB}"/>
                  </a:ext>
                </a:extLst>
              </p:cNvPr>
              <p:cNvCxnSpPr>
                <a:cxnSpLocks/>
                <a:endCxn id="743" idx="2"/>
              </p:cNvCxnSpPr>
              <p:nvPr/>
            </p:nvCxnSpPr>
            <p:spPr>
              <a:xfrm>
                <a:off x="8295233" y="4105366"/>
                <a:ext cx="217472" cy="217555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7" name="Retângulo 746">
                <a:extLst>
                  <a:ext uri="{FF2B5EF4-FFF2-40B4-BE49-F238E27FC236}">
                    <a16:creationId xmlns:a16="http://schemas.microsoft.com/office/drawing/2014/main" id="{5F67EF7F-9265-406D-8369-12D61245F89C}"/>
                  </a:ext>
                </a:extLst>
              </p:cNvPr>
              <p:cNvSpPr/>
              <p:nvPr/>
            </p:nvSpPr>
            <p:spPr>
              <a:xfrm>
                <a:off x="8808539" y="4603774"/>
                <a:ext cx="45719" cy="18478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8" name="Elipse 747">
                <a:extLst>
                  <a:ext uri="{FF2B5EF4-FFF2-40B4-BE49-F238E27FC236}">
                    <a16:creationId xmlns:a16="http://schemas.microsoft.com/office/drawing/2014/main" id="{C947BCBF-B1B4-4906-BD58-D3DA64D36BFE}"/>
                  </a:ext>
                </a:extLst>
              </p:cNvPr>
              <p:cNvSpPr/>
              <p:nvPr/>
            </p:nvSpPr>
            <p:spPr>
              <a:xfrm>
                <a:off x="8971113" y="4603774"/>
                <a:ext cx="184785" cy="1847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9" name="Conector: Curvo 748">
                <a:extLst>
                  <a:ext uri="{FF2B5EF4-FFF2-40B4-BE49-F238E27FC236}">
                    <a16:creationId xmlns:a16="http://schemas.microsoft.com/office/drawing/2014/main" id="{4E83FFFB-8536-42CE-9A0E-875672CB0739}"/>
                  </a:ext>
                </a:extLst>
              </p:cNvPr>
              <p:cNvCxnSpPr>
                <a:cxnSpLocks/>
                <a:endCxn id="747" idx="1"/>
              </p:cNvCxnSpPr>
              <p:nvPr/>
            </p:nvCxnSpPr>
            <p:spPr>
              <a:xfrm>
                <a:off x="8295233" y="4105366"/>
                <a:ext cx="513306" cy="590801"/>
              </a:xfrm>
              <a:prstGeom prst="curvedConnector3">
                <a:avLst>
                  <a:gd name="adj1" fmla="val 21547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Conector reto 749">
                <a:extLst>
                  <a:ext uri="{FF2B5EF4-FFF2-40B4-BE49-F238E27FC236}">
                    <a16:creationId xmlns:a16="http://schemas.microsoft.com/office/drawing/2014/main" id="{E0B2E275-523B-4E23-A562-6CA4B3F44962}"/>
                  </a:ext>
                </a:extLst>
              </p:cNvPr>
              <p:cNvCxnSpPr>
                <a:cxnSpLocks/>
                <a:stCxn id="747" idx="3"/>
                <a:endCxn id="748" idx="2"/>
              </p:cNvCxnSpPr>
              <p:nvPr/>
            </p:nvCxnSpPr>
            <p:spPr>
              <a:xfrm>
                <a:off x="8854258" y="4696167"/>
                <a:ext cx="11685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2" name="Conector: Curvo 751">
                <a:extLst>
                  <a:ext uri="{FF2B5EF4-FFF2-40B4-BE49-F238E27FC236}">
                    <a16:creationId xmlns:a16="http://schemas.microsoft.com/office/drawing/2014/main" id="{4087E8E3-9AEB-498C-BE8B-747566BE58A5}"/>
                  </a:ext>
                </a:extLst>
              </p:cNvPr>
              <p:cNvCxnSpPr>
                <a:cxnSpLocks/>
                <a:endCxn id="727" idx="6"/>
              </p:cNvCxnSpPr>
              <p:nvPr/>
            </p:nvCxnSpPr>
            <p:spPr>
              <a:xfrm rot="16200000" flipV="1">
                <a:off x="9081366" y="3595290"/>
                <a:ext cx="511832" cy="357971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Conector: Curvo 752">
                <a:extLst>
                  <a:ext uri="{FF2B5EF4-FFF2-40B4-BE49-F238E27FC236}">
                    <a16:creationId xmlns:a16="http://schemas.microsoft.com/office/drawing/2014/main" id="{94C7CE6A-08BE-4523-A290-EFDDD4B9E2C8}"/>
                  </a:ext>
                </a:extLst>
              </p:cNvPr>
              <p:cNvCxnSpPr>
                <a:cxnSpLocks/>
                <a:endCxn id="730" idx="0"/>
              </p:cNvCxnSpPr>
              <p:nvPr/>
            </p:nvCxnSpPr>
            <p:spPr>
              <a:xfrm rot="10800000">
                <a:off x="9318242" y="3904818"/>
                <a:ext cx="170964" cy="190706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4" name="Conector: Curvo 753">
                <a:extLst>
                  <a:ext uri="{FF2B5EF4-FFF2-40B4-BE49-F238E27FC236}">
                    <a16:creationId xmlns:a16="http://schemas.microsoft.com/office/drawing/2014/main" id="{477AF03A-D6ED-4DB7-9F0D-227075C72C62}"/>
                  </a:ext>
                </a:extLst>
              </p:cNvPr>
              <p:cNvCxnSpPr>
                <a:cxnSpLocks/>
                <a:endCxn id="738" idx="0"/>
              </p:cNvCxnSpPr>
              <p:nvPr/>
            </p:nvCxnSpPr>
            <p:spPr>
              <a:xfrm rot="10800000" flipV="1">
                <a:off x="9318242" y="4095524"/>
                <a:ext cx="170964" cy="226226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5" name="Conector: Curvo 754">
                <a:extLst>
                  <a:ext uri="{FF2B5EF4-FFF2-40B4-BE49-F238E27FC236}">
                    <a16:creationId xmlns:a16="http://schemas.microsoft.com/office/drawing/2014/main" id="{F2B50822-A6D8-4AE7-9E5D-9BC3F1EADCC5}"/>
                  </a:ext>
                </a:extLst>
              </p:cNvPr>
              <p:cNvCxnSpPr>
                <a:cxnSpLocks/>
                <a:endCxn id="748" idx="6"/>
              </p:cNvCxnSpPr>
              <p:nvPr/>
            </p:nvCxnSpPr>
            <p:spPr>
              <a:xfrm rot="5400000">
                <a:off x="9068427" y="4248327"/>
                <a:ext cx="535312" cy="360369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Conector reto 755">
                <a:extLst>
                  <a:ext uri="{FF2B5EF4-FFF2-40B4-BE49-F238E27FC236}">
                    <a16:creationId xmlns:a16="http://schemas.microsoft.com/office/drawing/2014/main" id="{03D6B9C8-53BD-4AE1-A9C2-32918AD69D18}"/>
                  </a:ext>
                </a:extLst>
              </p:cNvPr>
              <p:cNvCxnSpPr>
                <a:cxnSpLocks/>
                <a:endCxn id="761" idx="0"/>
              </p:cNvCxnSpPr>
              <p:nvPr/>
            </p:nvCxnSpPr>
            <p:spPr>
              <a:xfrm flipV="1">
                <a:off x="9673991" y="4093853"/>
                <a:ext cx="802053" cy="167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7" name="Retângulo 756">
                <a:extLst>
                  <a:ext uri="{FF2B5EF4-FFF2-40B4-BE49-F238E27FC236}">
                    <a16:creationId xmlns:a16="http://schemas.microsoft.com/office/drawing/2014/main" id="{C9308B16-CADA-443E-9757-891AE8CD2C20}"/>
                  </a:ext>
                </a:extLst>
              </p:cNvPr>
              <p:cNvSpPr/>
              <p:nvPr/>
            </p:nvSpPr>
            <p:spPr>
              <a:xfrm>
                <a:off x="9789994" y="3998543"/>
                <a:ext cx="45719" cy="18478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0" name="Hexágono 759">
                <a:extLst>
                  <a:ext uri="{FF2B5EF4-FFF2-40B4-BE49-F238E27FC236}">
                    <a16:creationId xmlns:a16="http://schemas.microsoft.com/office/drawing/2014/main" id="{590EFB9A-C1ED-47EE-B974-99B67F9DD2A0}"/>
                  </a:ext>
                </a:extLst>
              </p:cNvPr>
              <p:cNvSpPr/>
              <p:nvPr/>
            </p:nvSpPr>
            <p:spPr>
              <a:xfrm>
                <a:off x="10088495" y="3994161"/>
                <a:ext cx="184785" cy="184785"/>
              </a:xfrm>
              <a:prstGeom prst="hexago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1" name="Corda 760">
                <a:extLst>
                  <a:ext uri="{FF2B5EF4-FFF2-40B4-BE49-F238E27FC236}">
                    <a16:creationId xmlns:a16="http://schemas.microsoft.com/office/drawing/2014/main" id="{59A9471B-216C-4715-BB6C-463EA16EF33E}"/>
                  </a:ext>
                </a:extLst>
              </p:cNvPr>
              <p:cNvSpPr/>
              <p:nvPr/>
            </p:nvSpPr>
            <p:spPr>
              <a:xfrm>
                <a:off x="10292022" y="3994160"/>
                <a:ext cx="184310" cy="184785"/>
              </a:xfrm>
              <a:prstGeom prst="chord">
                <a:avLst>
                  <a:gd name="adj1" fmla="val 272614"/>
                  <a:gd name="adj2" fmla="val 16200000"/>
                </a:avLst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2" name="Heptágono 761">
                <a:extLst>
                  <a:ext uri="{FF2B5EF4-FFF2-40B4-BE49-F238E27FC236}">
                    <a16:creationId xmlns:a16="http://schemas.microsoft.com/office/drawing/2014/main" id="{C6343280-D5DD-46EB-A00A-762C8419D5A7}"/>
                  </a:ext>
                </a:extLst>
              </p:cNvPr>
              <p:cNvSpPr/>
              <p:nvPr/>
            </p:nvSpPr>
            <p:spPr>
              <a:xfrm>
                <a:off x="9881346" y="3997972"/>
                <a:ext cx="177777" cy="181849"/>
              </a:xfrm>
              <a:prstGeom prst="heptagon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6" name="Agrupar 765">
                <a:extLst>
                  <a:ext uri="{FF2B5EF4-FFF2-40B4-BE49-F238E27FC236}">
                    <a16:creationId xmlns:a16="http://schemas.microsoft.com/office/drawing/2014/main" id="{C0472C0D-0E2E-4BF0-8747-40B4D2F3CE66}"/>
                  </a:ext>
                </a:extLst>
              </p:cNvPr>
              <p:cNvGrpSpPr/>
              <p:nvPr/>
            </p:nvGrpSpPr>
            <p:grpSpPr>
              <a:xfrm>
                <a:off x="2147848" y="2507115"/>
                <a:ext cx="5471274" cy="1583754"/>
                <a:chOff x="220276" y="2563977"/>
                <a:chExt cx="11533655" cy="2896901"/>
              </a:xfrm>
            </p:grpSpPr>
            <p:cxnSp>
              <p:nvCxnSpPr>
                <p:cNvPr id="767" name="Conector reto 766">
                  <a:extLst>
                    <a:ext uri="{FF2B5EF4-FFF2-40B4-BE49-F238E27FC236}">
                      <a16:creationId xmlns:a16="http://schemas.microsoft.com/office/drawing/2014/main" id="{F8E90589-CE64-4AAE-9D42-455A851F253A}"/>
                    </a:ext>
                  </a:extLst>
                </p:cNvPr>
                <p:cNvCxnSpPr>
                  <a:cxnSpLocks/>
                  <a:stCxn id="769" idx="2"/>
                </p:cNvCxnSpPr>
                <p:nvPr/>
              </p:nvCxnSpPr>
              <p:spPr>
                <a:xfrm>
                  <a:off x="928868" y="4165537"/>
                  <a:ext cx="9984660" cy="1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8" name="Arco 767">
                  <a:extLst>
                    <a:ext uri="{FF2B5EF4-FFF2-40B4-BE49-F238E27FC236}">
                      <a16:creationId xmlns:a16="http://schemas.microsoft.com/office/drawing/2014/main" id="{1BDC6E3B-608B-4490-ADA4-330C4A135D00}"/>
                    </a:ext>
                  </a:extLst>
                </p:cNvPr>
                <p:cNvSpPr/>
                <p:nvPr/>
              </p:nvSpPr>
              <p:spPr>
                <a:xfrm>
                  <a:off x="10120313" y="2563977"/>
                  <a:ext cx="1633618" cy="1601562"/>
                </a:xfrm>
                <a:prstGeom prst="arc">
                  <a:avLst>
                    <a:gd name="adj1" fmla="val 16199615"/>
                    <a:gd name="adj2" fmla="val 5399062"/>
                  </a:avLst>
                </a:prstGeom>
                <a:noFill/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9" name="Arco 768">
                  <a:extLst>
                    <a:ext uri="{FF2B5EF4-FFF2-40B4-BE49-F238E27FC236}">
                      <a16:creationId xmlns:a16="http://schemas.microsoft.com/office/drawing/2014/main" id="{7D222137-A9CC-4064-A071-8DE94444B9C7}"/>
                    </a:ext>
                  </a:extLst>
                </p:cNvPr>
                <p:cNvSpPr/>
                <p:nvPr/>
              </p:nvSpPr>
              <p:spPr>
                <a:xfrm rot="10800000">
                  <a:off x="220276" y="4165537"/>
                  <a:ext cx="1417537" cy="1295341"/>
                </a:xfrm>
                <a:prstGeom prst="arc">
                  <a:avLst>
                    <a:gd name="adj1" fmla="val 16199615"/>
                    <a:gd name="adj2" fmla="val 5399062"/>
                  </a:avLst>
                </a:prstGeom>
                <a:noFill/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84" name="Triângulo isósceles 783">
              <a:extLst>
                <a:ext uri="{FF2B5EF4-FFF2-40B4-BE49-F238E27FC236}">
                  <a16:creationId xmlns:a16="http://schemas.microsoft.com/office/drawing/2014/main" id="{BE9C295D-DD30-48FC-8EBB-EBF18A9B50F0}"/>
                </a:ext>
              </a:extLst>
            </p:cNvPr>
            <p:cNvSpPr/>
            <p:nvPr/>
          </p:nvSpPr>
          <p:spPr>
            <a:xfrm rot="5400000">
              <a:off x="10779845" y="3221349"/>
              <a:ext cx="313015" cy="2225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6" name="Retângulo: Cantos Arredondados 785">
            <a:extLst>
              <a:ext uri="{FF2B5EF4-FFF2-40B4-BE49-F238E27FC236}">
                <a16:creationId xmlns:a16="http://schemas.microsoft.com/office/drawing/2014/main" id="{25277B0C-383F-4839-AC73-A7A4B547560A}"/>
              </a:ext>
            </a:extLst>
          </p:cNvPr>
          <p:cNvSpPr/>
          <p:nvPr/>
        </p:nvSpPr>
        <p:spPr>
          <a:xfrm>
            <a:off x="5676854" y="275430"/>
            <a:ext cx="1189271" cy="1303351"/>
          </a:xfrm>
          <a:prstGeom prst="round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7" name="CaixaDeTexto 786">
            <a:extLst>
              <a:ext uri="{FF2B5EF4-FFF2-40B4-BE49-F238E27FC236}">
                <a16:creationId xmlns:a16="http://schemas.microsoft.com/office/drawing/2014/main" id="{D3607249-86DF-40FB-9E3D-D7629653995E}"/>
              </a:ext>
            </a:extLst>
          </p:cNvPr>
          <p:cNvSpPr txBox="1"/>
          <p:nvPr/>
        </p:nvSpPr>
        <p:spPr>
          <a:xfrm>
            <a:off x="5651984" y="0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accent1"/>
                </a:solidFill>
              </a:rPr>
              <a:t>Grid </a:t>
            </a:r>
            <a:r>
              <a:rPr lang="pt-BR" sz="1100" dirty="0" err="1">
                <a:solidFill>
                  <a:schemeClr val="accent1"/>
                </a:solidFill>
              </a:rPr>
              <a:t>size</a:t>
            </a:r>
            <a:r>
              <a:rPr lang="pt-BR" sz="1100" dirty="0">
                <a:solidFill>
                  <a:schemeClr val="accent1"/>
                </a:solidFill>
              </a:rPr>
              <a:t> </a:t>
            </a:r>
            <a:r>
              <a:rPr lang="pt-BR" sz="1100" dirty="0" err="1">
                <a:solidFill>
                  <a:schemeClr val="accent1"/>
                </a:solidFill>
              </a:rPr>
              <a:t>reduction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788" name="Retângulo: Cantos Arredondados 787">
            <a:extLst>
              <a:ext uri="{FF2B5EF4-FFF2-40B4-BE49-F238E27FC236}">
                <a16:creationId xmlns:a16="http://schemas.microsoft.com/office/drawing/2014/main" id="{ED92488B-2C10-4B68-91F3-BD4A5DD41249}"/>
              </a:ext>
            </a:extLst>
          </p:cNvPr>
          <p:cNvSpPr/>
          <p:nvPr/>
        </p:nvSpPr>
        <p:spPr>
          <a:xfrm>
            <a:off x="6351582" y="2179235"/>
            <a:ext cx="1406951" cy="1303351"/>
          </a:xfrm>
          <a:prstGeom prst="round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9" name="CaixaDeTexto 788">
            <a:extLst>
              <a:ext uri="{FF2B5EF4-FFF2-40B4-BE49-F238E27FC236}">
                <a16:creationId xmlns:a16="http://schemas.microsoft.com/office/drawing/2014/main" id="{C4F4EF4C-F91E-4F69-BF9E-BD1051B69A44}"/>
              </a:ext>
            </a:extLst>
          </p:cNvPr>
          <p:cNvSpPr txBox="1"/>
          <p:nvPr/>
        </p:nvSpPr>
        <p:spPr>
          <a:xfrm>
            <a:off x="6379135" y="1955579"/>
            <a:ext cx="14909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accent1"/>
                </a:solidFill>
              </a:rPr>
              <a:t>Grid </a:t>
            </a:r>
            <a:r>
              <a:rPr lang="pt-BR" sz="1100" dirty="0" err="1">
                <a:solidFill>
                  <a:schemeClr val="accent1"/>
                </a:solidFill>
              </a:rPr>
              <a:t>size</a:t>
            </a:r>
            <a:r>
              <a:rPr lang="pt-BR" sz="1100" dirty="0">
                <a:solidFill>
                  <a:schemeClr val="accent1"/>
                </a:solidFill>
              </a:rPr>
              <a:t> </a:t>
            </a:r>
            <a:r>
              <a:rPr lang="pt-BR" sz="1100" dirty="0" err="1">
                <a:solidFill>
                  <a:schemeClr val="accent1"/>
                </a:solidFill>
              </a:rPr>
              <a:t>reduction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790" name="Retângulo: Cantos Arredondados 789">
            <a:extLst>
              <a:ext uri="{FF2B5EF4-FFF2-40B4-BE49-F238E27FC236}">
                <a16:creationId xmlns:a16="http://schemas.microsoft.com/office/drawing/2014/main" id="{0F4E4812-C2AC-44EE-87F7-441DC000EE06}"/>
              </a:ext>
            </a:extLst>
          </p:cNvPr>
          <p:cNvSpPr/>
          <p:nvPr/>
        </p:nvSpPr>
        <p:spPr>
          <a:xfrm>
            <a:off x="6775101" y="4326729"/>
            <a:ext cx="1304100" cy="433389"/>
          </a:xfrm>
          <a:prstGeom prst="round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1" name="CaixaDeTexto 790">
            <a:extLst>
              <a:ext uri="{FF2B5EF4-FFF2-40B4-BE49-F238E27FC236}">
                <a16:creationId xmlns:a16="http://schemas.microsoft.com/office/drawing/2014/main" id="{AE839927-56B7-4F3D-B9F2-BBC54C3D572E}"/>
              </a:ext>
            </a:extLst>
          </p:cNvPr>
          <p:cNvSpPr txBox="1"/>
          <p:nvPr/>
        </p:nvSpPr>
        <p:spPr>
          <a:xfrm>
            <a:off x="6829863" y="4064307"/>
            <a:ext cx="14909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>
                <a:solidFill>
                  <a:schemeClr val="accent1"/>
                </a:solidFill>
              </a:rPr>
              <a:t>Auxiliary</a:t>
            </a:r>
            <a:r>
              <a:rPr lang="pt-BR" sz="1100" dirty="0">
                <a:solidFill>
                  <a:schemeClr val="accent1"/>
                </a:solidFill>
              </a:rPr>
              <a:t> </a:t>
            </a:r>
            <a:r>
              <a:rPr lang="pt-BR" sz="1100" dirty="0" err="1">
                <a:solidFill>
                  <a:schemeClr val="accent1"/>
                </a:solidFill>
              </a:rPr>
              <a:t>classifier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867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0704B3F-1001-49F3-AABF-07ACF374FDFB}"/>
              </a:ext>
            </a:extLst>
          </p:cNvPr>
          <p:cNvSpPr/>
          <p:nvPr/>
        </p:nvSpPr>
        <p:spPr>
          <a:xfrm>
            <a:off x="95252" y="2865437"/>
            <a:ext cx="164282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 file</a:t>
            </a:r>
          </a:p>
        </p:txBody>
      </p:sp>
      <p:sp>
        <p:nvSpPr>
          <p:cNvPr id="284" name="Retângulo: Cantos Arredondados 283">
            <a:extLst>
              <a:ext uri="{FF2B5EF4-FFF2-40B4-BE49-F238E27FC236}">
                <a16:creationId xmlns:a16="http://schemas.microsoft.com/office/drawing/2014/main" id="{25B78BED-8B74-4AAD-A60D-720C0FFE25BB}"/>
              </a:ext>
            </a:extLst>
          </p:cNvPr>
          <p:cNvSpPr/>
          <p:nvPr/>
        </p:nvSpPr>
        <p:spPr>
          <a:xfrm>
            <a:off x="2107286" y="2179637"/>
            <a:ext cx="1809750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frames, downsample, resize</a:t>
            </a:r>
          </a:p>
        </p:txBody>
      </p:sp>
      <p:sp>
        <p:nvSpPr>
          <p:cNvPr id="285" name="Retângulo: Cantos Arredondados 284">
            <a:extLst>
              <a:ext uri="{FF2B5EF4-FFF2-40B4-BE49-F238E27FC236}">
                <a16:creationId xmlns:a16="http://schemas.microsoft.com/office/drawing/2014/main" id="{3CE13BA5-11E8-4AEC-A531-F03D798813F8}"/>
              </a:ext>
            </a:extLst>
          </p:cNvPr>
          <p:cNvSpPr/>
          <p:nvPr/>
        </p:nvSpPr>
        <p:spPr>
          <a:xfrm>
            <a:off x="2107286" y="3551906"/>
            <a:ext cx="180975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audio and calculate sound pressure</a:t>
            </a:r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6AD6760F-D980-4015-AF2E-EDE65935FCA7}"/>
              </a:ext>
            </a:extLst>
          </p:cNvPr>
          <p:cNvCxnSpPr>
            <a:cxnSpLocks/>
            <a:stCxn id="5" idx="3"/>
            <a:endCxn id="284" idx="1"/>
          </p:cNvCxnSpPr>
          <p:nvPr/>
        </p:nvCxnSpPr>
        <p:spPr>
          <a:xfrm flipV="1">
            <a:off x="1738072" y="2636837"/>
            <a:ext cx="369214" cy="6858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Conector: Angulado 289">
            <a:extLst>
              <a:ext uri="{FF2B5EF4-FFF2-40B4-BE49-F238E27FC236}">
                <a16:creationId xmlns:a16="http://schemas.microsoft.com/office/drawing/2014/main" id="{08967DCA-B508-466C-A1A7-BF1FDE2E96C0}"/>
              </a:ext>
            </a:extLst>
          </p:cNvPr>
          <p:cNvCxnSpPr>
            <a:cxnSpLocks/>
            <a:stCxn id="5" idx="3"/>
            <a:endCxn id="285" idx="1"/>
          </p:cNvCxnSpPr>
          <p:nvPr/>
        </p:nvCxnSpPr>
        <p:spPr>
          <a:xfrm>
            <a:off x="1738072" y="3322637"/>
            <a:ext cx="369214" cy="68646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Retângulo: Cantos Arredondados 301">
            <a:extLst>
              <a:ext uri="{FF2B5EF4-FFF2-40B4-BE49-F238E27FC236}">
                <a16:creationId xmlns:a16="http://schemas.microsoft.com/office/drawing/2014/main" id="{CF69B0D0-0FC5-4183-BC89-178D80C1BC98}"/>
              </a:ext>
            </a:extLst>
          </p:cNvPr>
          <p:cNvSpPr/>
          <p:nvPr/>
        </p:nvSpPr>
        <p:spPr>
          <a:xfrm>
            <a:off x="4286250" y="3551906"/>
            <a:ext cx="1809750" cy="91440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targets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(model output)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237DED9F-99F7-4728-AF4B-F64D69B623AD}"/>
              </a:ext>
            </a:extLst>
          </p:cNvPr>
          <p:cNvCxnSpPr>
            <a:cxnSpLocks/>
            <a:stCxn id="285" idx="3"/>
            <a:endCxn id="302" idx="1"/>
          </p:cNvCxnSpPr>
          <p:nvPr/>
        </p:nvCxnSpPr>
        <p:spPr>
          <a:xfrm>
            <a:off x="3917036" y="4009106"/>
            <a:ext cx="3692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tângulo: Cantos Arredondados 309">
            <a:extLst>
              <a:ext uri="{FF2B5EF4-FFF2-40B4-BE49-F238E27FC236}">
                <a16:creationId xmlns:a16="http://schemas.microsoft.com/office/drawing/2014/main" id="{2873852A-1A38-4205-AF2B-B0E15F97EAF1}"/>
              </a:ext>
            </a:extLst>
          </p:cNvPr>
          <p:cNvSpPr/>
          <p:nvPr/>
        </p:nvSpPr>
        <p:spPr>
          <a:xfrm>
            <a:off x="2450186" y="1036637"/>
            <a:ext cx="1123950" cy="9144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</a:t>
            </a:r>
          </a:p>
          <a:p>
            <a:pPr algn="ctr"/>
            <a:r>
              <a:rPr lang="en-US" dirty="0"/>
              <a:t>µ and </a:t>
            </a:r>
            <a:r>
              <a:rPr lang="el-GR" dirty="0"/>
              <a:t>σ</a:t>
            </a:r>
            <a:endParaRPr lang="en-US" dirty="0"/>
          </a:p>
        </p:txBody>
      </p:sp>
      <p:cxnSp>
        <p:nvCxnSpPr>
          <p:cNvPr id="311" name="Conector de Seta Reta 310">
            <a:extLst>
              <a:ext uri="{FF2B5EF4-FFF2-40B4-BE49-F238E27FC236}">
                <a16:creationId xmlns:a16="http://schemas.microsoft.com/office/drawing/2014/main" id="{BD0A0676-0782-49C7-A6B0-DF15F08A5A01}"/>
              </a:ext>
            </a:extLst>
          </p:cNvPr>
          <p:cNvCxnSpPr>
            <a:cxnSpLocks/>
            <a:stCxn id="284" idx="0"/>
            <a:endCxn id="310" idx="2"/>
          </p:cNvCxnSpPr>
          <p:nvPr/>
        </p:nvCxnSpPr>
        <p:spPr>
          <a:xfrm flipV="1">
            <a:off x="3012161" y="1951037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tângulo: Cantos Arredondados 320">
            <a:extLst>
              <a:ext uri="{FF2B5EF4-FFF2-40B4-BE49-F238E27FC236}">
                <a16:creationId xmlns:a16="http://schemas.microsoft.com/office/drawing/2014/main" id="{A4231CDC-A787-4C21-8425-26EFE5410E3F}"/>
              </a:ext>
            </a:extLst>
          </p:cNvPr>
          <p:cNvSpPr/>
          <p:nvPr/>
        </p:nvSpPr>
        <p:spPr>
          <a:xfrm>
            <a:off x="4224102" y="2179637"/>
            <a:ext cx="1809750" cy="91440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images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(model input)</a:t>
            </a:r>
          </a:p>
        </p:txBody>
      </p:sp>
      <p:cxnSp>
        <p:nvCxnSpPr>
          <p:cNvPr id="322" name="Conector de Seta Reta 321">
            <a:extLst>
              <a:ext uri="{FF2B5EF4-FFF2-40B4-BE49-F238E27FC236}">
                <a16:creationId xmlns:a16="http://schemas.microsoft.com/office/drawing/2014/main" id="{510DECB6-FCF3-4208-9879-C37494758E72}"/>
              </a:ext>
            </a:extLst>
          </p:cNvPr>
          <p:cNvCxnSpPr>
            <a:cxnSpLocks/>
            <a:stCxn id="284" idx="3"/>
            <a:endCxn id="321" idx="1"/>
          </p:cNvCxnSpPr>
          <p:nvPr/>
        </p:nvCxnSpPr>
        <p:spPr>
          <a:xfrm>
            <a:off x="3917036" y="2636837"/>
            <a:ext cx="3070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E80CDE47-AA36-4888-B50C-E3F45F3A04CF}"/>
              </a:ext>
            </a:extLst>
          </p:cNvPr>
          <p:cNvCxnSpPr/>
          <p:nvPr/>
        </p:nvCxnSpPr>
        <p:spPr>
          <a:xfrm>
            <a:off x="6184900" y="249237"/>
            <a:ext cx="0" cy="568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4F34C2B1-10D1-4D09-B01C-FF8666D666B7}"/>
              </a:ext>
            </a:extLst>
          </p:cNvPr>
          <p:cNvSpPr txBox="1"/>
          <p:nvPr/>
        </p:nvSpPr>
        <p:spPr>
          <a:xfrm>
            <a:off x="2480584" y="6128766"/>
            <a:ext cx="1063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(a)</a:t>
            </a:r>
            <a:endParaRPr lang="en-US" sz="3600" dirty="0"/>
          </a:p>
        </p:txBody>
      </p:sp>
      <p:sp>
        <p:nvSpPr>
          <p:cNvPr id="341" name="CaixaDeTexto 340">
            <a:extLst>
              <a:ext uri="{FF2B5EF4-FFF2-40B4-BE49-F238E27FC236}">
                <a16:creationId xmlns:a16="http://schemas.microsoft.com/office/drawing/2014/main" id="{0058D084-7899-4E1C-BCE9-383848CCA2FB}"/>
              </a:ext>
            </a:extLst>
          </p:cNvPr>
          <p:cNvSpPr txBox="1"/>
          <p:nvPr/>
        </p:nvSpPr>
        <p:spPr>
          <a:xfrm>
            <a:off x="8579091" y="6128767"/>
            <a:ext cx="1063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(b)</a:t>
            </a:r>
            <a:endParaRPr lang="en-US" sz="3600" dirty="0"/>
          </a:p>
        </p:txBody>
      </p:sp>
      <p:sp>
        <p:nvSpPr>
          <p:cNvPr id="342" name="Retângulo: Cantos Arredondados 341">
            <a:extLst>
              <a:ext uri="{FF2B5EF4-FFF2-40B4-BE49-F238E27FC236}">
                <a16:creationId xmlns:a16="http://schemas.microsoft.com/office/drawing/2014/main" id="{1EFE48DD-BA81-4AC8-B641-0A58B2B9CBC2}"/>
              </a:ext>
            </a:extLst>
          </p:cNvPr>
          <p:cNvSpPr/>
          <p:nvPr/>
        </p:nvSpPr>
        <p:spPr>
          <a:xfrm>
            <a:off x="6880246" y="1247939"/>
            <a:ext cx="1063151" cy="45853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images</a:t>
            </a:r>
          </a:p>
        </p:txBody>
      </p:sp>
      <p:sp>
        <p:nvSpPr>
          <p:cNvPr id="343" name="Retângulo: Cantos Arredondados 342">
            <a:extLst>
              <a:ext uri="{FF2B5EF4-FFF2-40B4-BE49-F238E27FC236}">
                <a16:creationId xmlns:a16="http://schemas.microsoft.com/office/drawing/2014/main" id="{2F5758E9-8878-4959-8711-9DDA4B863A3D}"/>
              </a:ext>
            </a:extLst>
          </p:cNvPr>
          <p:cNvSpPr/>
          <p:nvPr/>
        </p:nvSpPr>
        <p:spPr>
          <a:xfrm>
            <a:off x="6880245" y="1819439"/>
            <a:ext cx="1063151" cy="45853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images</a:t>
            </a:r>
          </a:p>
        </p:txBody>
      </p:sp>
      <p:sp>
        <p:nvSpPr>
          <p:cNvPr id="344" name="Retângulo: Cantos Arredondados 343">
            <a:extLst>
              <a:ext uri="{FF2B5EF4-FFF2-40B4-BE49-F238E27FC236}">
                <a16:creationId xmlns:a16="http://schemas.microsoft.com/office/drawing/2014/main" id="{DF2EB3AF-EABB-4927-8B9F-0547209395A3}"/>
              </a:ext>
            </a:extLst>
          </p:cNvPr>
          <p:cNvSpPr/>
          <p:nvPr/>
        </p:nvSpPr>
        <p:spPr>
          <a:xfrm>
            <a:off x="6880245" y="2390939"/>
            <a:ext cx="1063151" cy="45853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images</a:t>
            </a:r>
          </a:p>
        </p:txBody>
      </p:sp>
      <p:sp>
        <p:nvSpPr>
          <p:cNvPr id="345" name="Retângulo: Cantos Arredondados 344">
            <a:extLst>
              <a:ext uri="{FF2B5EF4-FFF2-40B4-BE49-F238E27FC236}">
                <a16:creationId xmlns:a16="http://schemas.microsoft.com/office/drawing/2014/main" id="{E694BF12-187D-47CF-B6AB-21A6A77BE208}"/>
              </a:ext>
            </a:extLst>
          </p:cNvPr>
          <p:cNvSpPr/>
          <p:nvPr/>
        </p:nvSpPr>
        <p:spPr>
          <a:xfrm>
            <a:off x="6880245" y="2962439"/>
            <a:ext cx="1063151" cy="45853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images</a:t>
            </a:r>
          </a:p>
        </p:txBody>
      </p:sp>
      <p:sp>
        <p:nvSpPr>
          <p:cNvPr id="346" name="Retângulo: Cantos Arredondados 345">
            <a:extLst>
              <a:ext uri="{FF2B5EF4-FFF2-40B4-BE49-F238E27FC236}">
                <a16:creationId xmlns:a16="http://schemas.microsoft.com/office/drawing/2014/main" id="{36631D96-D1EF-4333-B5E5-72303DAAF5BF}"/>
              </a:ext>
            </a:extLst>
          </p:cNvPr>
          <p:cNvSpPr/>
          <p:nvPr/>
        </p:nvSpPr>
        <p:spPr>
          <a:xfrm>
            <a:off x="8768101" y="294186"/>
            <a:ext cx="1179074" cy="639094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videos µs and </a:t>
            </a:r>
            <a:r>
              <a:rPr lang="el-GR" dirty="0"/>
              <a:t>σ</a:t>
            </a:r>
            <a:r>
              <a:rPr lang="pt-BR" dirty="0"/>
              <a:t>s</a:t>
            </a:r>
            <a:endParaRPr lang="en-US" dirty="0"/>
          </a:p>
        </p:txBody>
      </p:sp>
      <p:sp>
        <p:nvSpPr>
          <p:cNvPr id="350" name="Retângulo: Cantos Arredondados 349">
            <a:extLst>
              <a:ext uri="{FF2B5EF4-FFF2-40B4-BE49-F238E27FC236}">
                <a16:creationId xmlns:a16="http://schemas.microsoft.com/office/drawing/2014/main" id="{140CE81D-81C0-401E-AB0C-A7F6E4DB59EA}"/>
              </a:ext>
            </a:extLst>
          </p:cNvPr>
          <p:cNvSpPr/>
          <p:nvPr/>
        </p:nvSpPr>
        <p:spPr>
          <a:xfrm>
            <a:off x="8258795" y="1247939"/>
            <a:ext cx="493941" cy="217303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concatenate</a:t>
            </a:r>
          </a:p>
        </p:txBody>
      </p:sp>
      <p:cxnSp>
        <p:nvCxnSpPr>
          <p:cNvPr id="351" name="Conector de Seta Reta 350">
            <a:extLst>
              <a:ext uri="{FF2B5EF4-FFF2-40B4-BE49-F238E27FC236}">
                <a16:creationId xmlns:a16="http://schemas.microsoft.com/office/drawing/2014/main" id="{FD5E8B48-B6CA-4E70-809F-58B095929458}"/>
              </a:ext>
            </a:extLst>
          </p:cNvPr>
          <p:cNvCxnSpPr>
            <a:cxnSpLocks/>
            <a:stCxn id="342" idx="3"/>
          </p:cNvCxnSpPr>
          <p:nvPr/>
        </p:nvCxnSpPr>
        <p:spPr>
          <a:xfrm>
            <a:off x="7943397" y="1477208"/>
            <a:ext cx="3598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ector de Seta Reta 354">
            <a:extLst>
              <a:ext uri="{FF2B5EF4-FFF2-40B4-BE49-F238E27FC236}">
                <a16:creationId xmlns:a16="http://schemas.microsoft.com/office/drawing/2014/main" id="{8EDD5F78-6F4A-487F-A9E5-FDAAF57AF1D0}"/>
              </a:ext>
            </a:extLst>
          </p:cNvPr>
          <p:cNvCxnSpPr>
            <a:cxnSpLocks/>
            <a:stCxn id="343" idx="3"/>
          </p:cNvCxnSpPr>
          <p:nvPr/>
        </p:nvCxnSpPr>
        <p:spPr>
          <a:xfrm>
            <a:off x="7943396" y="2048708"/>
            <a:ext cx="3598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Conector de Seta Reta 399">
            <a:extLst>
              <a:ext uri="{FF2B5EF4-FFF2-40B4-BE49-F238E27FC236}">
                <a16:creationId xmlns:a16="http://schemas.microsoft.com/office/drawing/2014/main" id="{F2C147CA-6E55-4232-B7ED-FF52688601A2}"/>
              </a:ext>
            </a:extLst>
          </p:cNvPr>
          <p:cNvCxnSpPr>
            <a:cxnSpLocks/>
            <a:stCxn id="344" idx="3"/>
          </p:cNvCxnSpPr>
          <p:nvPr/>
        </p:nvCxnSpPr>
        <p:spPr>
          <a:xfrm>
            <a:off x="7943396" y="2620208"/>
            <a:ext cx="3583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onector de Seta Reta 400">
            <a:extLst>
              <a:ext uri="{FF2B5EF4-FFF2-40B4-BE49-F238E27FC236}">
                <a16:creationId xmlns:a16="http://schemas.microsoft.com/office/drawing/2014/main" id="{B55B18C2-948A-4AE2-8EE0-7AFEBE970CC7}"/>
              </a:ext>
            </a:extLst>
          </p:cNvPr>
          <p:cNvCxnSpPr>
            <a:cxnSpLocks/>
            <a:stCxn id="345" idx="3"/>
          </p:cNvCxnSpPr>
          <p:nvPr/>
        </p:nvCxnSpPr>
        <p:spPr>
          <a:xfrm>
            <a:off x="7943396" y="3191708"/>
            <a:ext cx="31539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Retângulo: Cantos Arredondados 405">
            <a:extLst>
              <a:ext uri="{FF2B5EF4-FFF2-40B4-BE49-F238E27FC236}">
                <a16:creationId xmlns:a16="http://schemas.microsoft.com/office/drawing/2014/main" id="{379A925D-734C-473B-8CEB-6B872CFAE283}"/>
              </a:ext>
            </a:extLst>
          </p:cNvPr>
          <p:cNvSpPr/>
          <p:nvPr/>
        </p:nvSpPr>
        <p:spPr>
          <a:xfrm>
            <a:off x="9110668" y="1247939"/>
            <a:ext cx="493941" cy="217303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normalize</a:t>
            </a:r>
          </a:p>
        </p:txBody>
      </p:sp>
      <p:cxnSp>
        <p:nvCxnSpPr>
          <p:cNvPr id="407" name="Conector de Seta Reta 406">
            <a:extLst>
              <a:ext uri="{FF2B5EF4-FFF2-40B4-BE49-F238E27FC236}">
                <a16:creationId xmlns:a16="http://schemas.microsoft.com/office/drawing/2014/main" id="{928BA920-3224-4994-B562-33A80CF50055}"/>
              </a:ext>
            </a:extLst>
          </p:cNvPr>
          <p:cNvCxnSpPr>
            <a:cxnSpLocks/>
            <a:stCxn id="350" idx="3"/>
            <a:endCxn id="406" idx="1"/>
          </p:cNvCxnSpPr>
          <p:nvPr/>
        </p:nvCxnSpPr>
        <p:spPr>
          <a:xfrm>
            <a:off x="8752736" y="2334458"/>
            <a:ext cx="3579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ector de Seta Reta 407">
            <a:extLst>
              <a:ext uri="{FF2B5EF4-FFF2-40B4-BE49-F238E27FC236}">
                <a16:creationId xmlns:a16="http://schemas.microsoft.com/office/drawing/2014/main" id="{2FD5BED5-FD0F-4206-9A89-F2CDB3D94A15}"/>
              </a:ext>
            </a:extLst>
          </p:cNvPr>
          <p:cNvCxnSpPr>
            <a:cxnSpLocks/>
            <a:stCxn id="346" idx="2"/>
            <a:endCxn id="406" idx="0"/>
          </p:cNvCxnSpPr>
          <p:nvPr/>
        </p:nvCxnSpPr>
        <p:spPr>
          <a:xfrm>
            <a:off x="9357638" y="933280"/>
            <a:ext cx="1" cy="314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onector de Seta Reta 408">
            <a:extLst>
              <a:ext uri="{FF2B5EF4-FFF2-40B4-BE49-F238E27FC236}">
                <a16:creationId xmlns:a16="http://schemas.microsoft.com/office/drawing/2014/main" id="{F0BCC379-D317-460A-900D-2548637DD239}"/>
              </a:ext>
            </a:extLst>
          </p:cNvPr>
          <p:cNvCxnSpPr>
            <a:cxnSpLocks/>
            <a:stCxn id="406" idx="3"/>
            <a:endCxn id="411" idx="1"/>
          </p:cNvCxnSpPr>
          <p:nvPr/>
        </p:nvCxnSpPr>
        <p:spPr>
          <a:xfrm>
            <a:off x="9604609" y="2334458"/>
            <a:ext cx="7710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Retângulo: Cantos Arredondados 410">
            <a:extLst>
              <a:ext uri="{FF2B5EF4-FFF2-40B4-BE49-F238E27FC236}">
                <a16:creationId xmlns:a16="http://schemas.microsoft.com/office/drawing/2014/main" id="{B9DFC0B3-8EC5-4ECF-9F02-AF420860D240}"/>
              </a:ext>
            </a:extLst>
          </p:cNvPr>
          <p:cNvSpPr/>
          <p:nvPr/>
        </p:nvSpPr>
        <p:spPr>
          <a:xfrm>
            <a:off x="10375610" y="1877258"/>
            <a:ext cx="105069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input</a:t>
            </a:r>
          </a:p>
        </p:txBody>
      </p:sp>
      <p:sp>
        <p:nvSpPr>
          <p:cNvPr id="427" name="Retângulo: Cantos Arredondados 426">
            <a:extLst>
              <a:ext uri="{FF2B5EF4-FFF2-40B4-BE49-F238E27FC236}">
                <a16:creationId xmlns:a16="http://schemas.microsoft.com/office/drawing/2014/main" id="{124186D9-004A-4204-AF8C-C1582E81B8AB}"/>
              </a:ext>
            </a:extLst>
          </p:cNvPr>
          <p:cNvSpPr/>
          <p:nvPr/>
        </p:nvSpPr>
        <p:spPr>
          <a:xfrm>
            <a:off x="6880246" y="3735636"/>
            <a:ext cx="1063151" cy="458538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targets</a:t>
            </a:r>
          </a:p>
        </p:txBody>
      </p:sp>
      <p:sp>
        <p:nvSpPr>
          <p:cNvPr id="428" name="Retângulo: Cantos Arredondados 427">
            <a:extLst>
              <a:ext uri="{FF2B5EF4-FFF2-40B4-BE49-F238E27FC236}">
                <a16:creationId xmlns:a16="http://schemas.microsoft.com/office/drawing/2014/main" id="{9794DE3A-F3C6-4CA1-909F-BF752CE05E4D}"/>
              </a:ext>
            </a:extLst>
          </p:cNvPr>
          <p:cNvSpPr/>
          <p:nvPr/>
        </p:nvSpPr>
        <p:spPr>
          <a:xfrm>
            <a:off x="6880245" y="4307136"/>
            <a:ext cx="1063151" cy="458538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targets</a:t>
            </a:r>
          </a:p>
        </p:txBody>
      </p:sp>
      <p:sp>
        <p:nvSpPr>
          <p:cNvPr id="429" name="Retângulo: Cantos Arredondados 428">
            <a:extLst>
              <a:ext uri="{FF2B5EF4-FFF2-40B4-BE49-F238E27FC236}">
                <a16:creationId xmlns:a16="http://schemas.microsoft.com/office/drawing/2014/main" id="{7DE8E9C1-2869-4ED7-B2DC-9573072E74AD}"/>
              </a:ext>
            </a:extLst>
          </p:cNvPr>
          <p:cNvSpPr/>
          <p:nvPr/>
        </p:nvSpPr>
        <p:spPr>
          <a:xfrm>
            <a:off x="6880245" y="4878636"/>
            <a:ext cx="1063151" cy="458538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targets</a:t>
            </a:r>
          </a:p>
        </p:txBody>
      </p:sp>
      <p:sp>
        <p:nvSpPr>
          <p:cNvPr id="430" name="Retângulo: Cantos Arredondados 429">
            <a:extLst>
              <a:ext uri="{FF2B5EF4-FFF2-40B4-BE49-F238E27FC236}">
                <a16:creationId xmlns:a16="http://schemas.microsoft.com/office/drawing/2014/main" id="{523973B6-983A-41E7-B818-A30D249AE205}"/>
              </a:ext>
            </a:extLst>
          </p:cNvPr>
          <p:cNvSpPr/>
          <p:nvPr/>
        </p:nvSpPr>
        <p:spPr>
          <a:xfrm>
            <a:off x="6880245" y="5450136"/>
            <a:ext cx="1063151" cy="458538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targets</a:t>
            </a:r>
          </a:p>
        </p:txBody>
      </p:sp>
      <p:sp>
        <p:nvSpPr>
          <p:cNvPr id="431" name="Retângulo: Cantos Arredondados 430">
            <a:extLst>
              <a:ext uri="{FF2B5EF4-FFF2-40B4-BE49-F238E27FC236}">
                <a16:creationId xmlns:a16="http://schemas.microsoft.com/office/drawing/2014/main" id="{EE2E7FBA-3C01-467B-9AC7-4DB68C9F5971}"/>
              </a:ext>
            </a:extLst>
          </p:cNvPr>
          <p:cNvSpPr/>
          <p:nvPr/>
        </p:nvSpPr>
        <p:spPr>
          <a:xfrm>
            <a:off x="8258795" y="3735636"/>
            <a:ext cx="493941" cy="217303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concatenate</a:t>
            </a:r>
          </a:p>
        </p:txBody>
      </p:sp>
      <p:cxnSp>
        <p:nvCxnSpPr>
          <p:cNvPr id="432" name="Conector de Seta Reta 431">
            <a:extLst>
              <a:ext uri="{FF2B5EF4-FFF2-40B4-BE49-F238E27FC236}">
                <a16:creationId xmlns:a16="http://schemas.microsoft.com/office/drawing/2014/main" id="{9A3C6402-9293-4B7F-BCAF-B13D5EF581F0}"/>
              </a:ext>
            </a:extLst>
          </p:cNvPr>
          <p:cNvCxnSpPr>
            <a:cxnSpLocks/>
            <a:stCxn id="427" idx="3"/>
          </p:cNvCxnSpPr>
          <p:nvPr/>
        </p:nvCxnSpPr>
        <p:spPr>
          <a:xfrm>
            <a:off x="7943397" y="3964905"/>
            <a:ext cx="3598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Conector de Seta Reta 432">
            <a:extLst>
              <a:ext uri="{FF2B5EF4-FFF2-40B4-BE49-F238E27FC236}">
                <a16:creationId xmlns:a16="http://schemas.microsoft.com/office/drawing/2014/main" id="{EE9732FF-19D4-40F4-B9F0-7D1E224D5C7C}"/>
              </a:ext>
            </a:extLst>
          </p:cNvPr>
          <p:cNvCxnSpPr>
            <a:cxnSpLocks/>
            <a:stCxn id="428" idx="3"/>
          </p:cNvCxnSpPr>
          <p:nvPr/>
        </p:nvCxnSpPr>
        <p:spPr>
          <a:xfrm>
            <a:off x="7943396" y="4536405"/>
            <a:ext cx="3598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onector de Seta Reta 433">
            <a:extLst>
              <a:ext uri="{FF2B5EF4-FFF2-40B4-BE49-F238E27FC236}">
                <a16:creationId xmlns:a16="http://schemas.microsoft.com/office/drawing/2014/main" id="{76552A53-DDA3-44FE-AA20-0FFDFE583AB9}"/>
              </a:ext>
            </a:extLst>
          </p:cNvPr>
          <p:cNvCxnSpPr>
            <a:cxnSpLocks/>
            <a:stCxn id="429" idx="3"/>
          </p:cNvCxnSpPr>
          <p:nvPr/>
        </p:nvCxnSpPr>
        <p:spPr>
          <a:xfrm>
            <a:off x="7943396" y="5107905"/>
            <a:ext cx="3583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Conector de Seta Reta 434">
            <a:extLst>
              <a:ext uri="{FF2B5EF4-FFF2-40B4-BE49-F238E27FC236}">
                <a16:creationId xmlns:a16="http://schemas.microsoft.com/office/drawing/2014/main" id="{E3DB56C3-B7CA-4E23-AB19-9809FBA52A95}"/>
              </a:ext>
            </a:extLst>
          </p:cNvPr>
          <p:cNvCxnSpPr>
            <a:cxnSpLocks/>
            <a:stCxn id="430" idx="3"/>
          </p:cNvCxnSpPr>
          <p:nvPr/>
        </p:nvCxnSpPr>
        <p:spPr>
          <a:xfrm>
            <a:off x="7943396" y="5679405"/>
            <a:ext cx="31539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onector de Seta Reta 435">
            <a:extLst>
              <a:ext uri="{FF2B5EF4-FFF2-40B4-BE49-F238E27FC236}">
                <a16:creationId xmlns:a16="http://schemas.microsoft.com/office/drawing/2014/main" id="{B37205D2-C093-42F3-830A-A3879E09DF9F}"/>
              </a:ext>
            </a:extLst>
          </p:cNvPr>
          <p:cNvCxnSpPr>
            <a:cxnSpLocks/>
            <a:stCxn id="431" idx="3"/>
            <a:endCxn id="437" idx="1"/>
          </p:cNvCxnSpPr>
          <p:nvPr/>
        </p:nvCxnSpPr>
        <p:spPr>
          <a:xfrm>
            <a:off x="8752736" y="4822155"/>
            <a:ext cx="16228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Retângulo: Cantos Arredondados 436">
            <a:extLst>
              <a:ext uri="{FF2B5EF4-FFF2-40B4-BE49-F238E27FC236}">
                <a16:creationId xmlns:a16="http://schemas.microsoft.com/office/drawing/2014/main" id="{1A734F04-CE81-496A-9575-8B9D534B459E}"/>
              </a:ext>
            </a:extLst>
          </p:cNvPr>
          <p:cNvSpPr/>
          <p:nvPr/>
        </p:nvSpPr>
        <p:spPr>
          <a:xfrm>
            <a:off x="10375610" y="4364955"/>
            <a:ext cx="1050690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output</a:t>
            </a:r>
          </a:p>
        </p:txBody>
      </p:sp>
    </p:spTree>
    <p:extLst>
      <p:ext uri="{BB962C8B-B14F-4D97-AF65-F5344CB8AC3E}">
        <p14:creationId xmlns:p14="http://schemas.microsoft.com/office/powerpoint/2010/main" val="2390913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Agrupar 266">
            <a:extLst>
              <a:ext uri="{FF2B5EF4-FFF2-40B4-BE49-F238E27FC236}">
                <a16:creationId xmlns:a16="http://schemas.microsoft.com/office/drawing/2014/main" id="{5093C1BE-FF09-4519-B0FB-86AF05064004}"/>
              </a:ext>
            </a:extLst>
          </p:cNvPr>
          <p:cNvGrpSpPr/>
          <p:nvPr/>
        </p:nvGrpSpPr>
        <p:grpSpPr>
          <a:xfrm>
            <a:off x="8084795" y="661192"/>
            <a:ext cx="2482996" cy="1953769"/>
            <a:chOff x="2474649" y="1314065"/>
            <a:chExt cx="5825489" cy="458384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Retângulo 267">
              <a:extLst>
                <a:ext uri="{FF2B5EF4-FFF2-40B4-BE49-F238E27FC236}">
                  <a16:creationId xmlns:a16="http://schemas.microsoft.com/office/drawing/2014/main" id="{B90DE79E-D7D7-4930-961B-41B6FDB50547}"/>
                </a:ext>
              </a:extLst>
            </p:cNvPr>
            <p:cNvSpPr/>
            <p:nvPr/>
          </p:nvSpPr>
          <p:spPr>
            <a:xfrm>
              <a:off x="2474649" y="1314066"/>
              <a:ext cx="4337817" cy="45838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tângulo 268">
              <a:extLst>
                <a:ext uri="{FF2B5EF4-FFF2-40B4-BE49-F238E27FC236}">
                  <a16:creationId xmlns:a16="http://schemas.microsoft.com/office/drawing/2014/main" id="{4F763BB5-9ED1-4F28-8A32-1B7E753F3E8B}"/>
                </a:ext>
              </a:extLst>
            </p:cNvPr>
            <p:cNvSpPr/>
            <p:nvPr/>
          </p:nvSpPr>
          <p:spPr>
            <a:xfrm>
              <a:off x="2754766" y="1314065"/>
              <a:ext cx="4337817" cy="45838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tângulo 269">
              <a:extLst>
                <a:ext uri="{FF2B5EF4-FFF2-40B4-BE49-F238E27FC236}">
                  <a16:creationId xmlns:a16="http://schemas.microsoft.com/office/drawing/2014/main" id="{A1E89DDF-F17E-4C45-9CA0-9B8F4C06B1D9}"/>
                </a:ext>
              </a:extLst>
            </p:cNvPr>
            <p:cNvSpPr/>
            <p:nvPr/>
          </p:nvSpPr>
          <p:spPr>
            <a:xfrm>
              <a:off x="3836418" y="2451144"/>
              <a:ext cx="2174512" cy="22978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tângulo 270">
              <a:extLst>
                <a:ext uri="{FF2B5EF4-FFF2-40B4-BE49-F238E27FC236}">
                  <a16:creationId xmlns:a16="http://schemas.microsoft.com/office/drawing/2014/main" id="{A7CC0E72-9DED-4596-BD97-B6928213B9F9}"/>
                </a:ext>
              </a:extLst>
            </p:cNvPr>
            <p:cNvSpPr/>
            <p:nvPr/>
          </p:nvSpPr>
          <p:spPr>
            <a:xfrm>
              <a:off x="4380732" y="2451144"/>
              <a:ext cx="2174512" cy="22978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tângulo 271">
              <a:extLst>
                <a:ext uri="{FF2B5EF4-FFF2-40B4-BE49-F238E27FC236}">
                  <a16:creationId xmlns:a16="http://schemas.microsoft.com/office/drawing/2014/main" id="{1B18205C-6413-4343-B7C1-9AD4D44FD2CC}"/>
                </a:ext>
              </a:extLst>
            </p:cNvPr>
            <p:cNvSpPr/>
            <p:nvPr/>
          </p:nvSpPr>
          <p:spPr>
            <a:xfrm>
              <a:off x="4929202" y="2451144"/>
              <a:ext cx="2174512" cy="22978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tângulo 272">
              <a:extLst>
                <a:ext uri="{FF2B5EF4-FFF2-40B4-BE49-F238E27FC236}">
                  <a16:creationId xmlns:a16="http://schemas.microsoft.com/office/drawing/2014/main" id="{E7EEDE50-B55C-4A64-8BDF-371774CAC67E}"/>
                </a:ext>
              </a:extLst>
            </p:cNvPr>
            <p:cNvSpPr/>
            <p:nvPr/>
          </p:nvSpPr>
          <p:spPr>
            <a:xfrm>
              <a:off x="5726587" y="3026332"/>
              <a:ext cx="1085879" cy="1147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tângulo 273">
              <a:extLst>
                <a:ext uri="{FF2B5EF4-FFF2-40B4-BE49-F238E27FC236}">
                  <a16:creationId xmlns:a16="http://schemas.microsoft.com/office/drawing/2014/main" id="{DA360199-67BC-4C9C-8729-AB46F6396169}"/>
                </a:ext>
              </a:extLst>
            </p:cNvPr>
            <p:cNvSpPr/>
            <p:nvPr/>
          </p:nvSpPr>
          <p:spPr>
            <a:xfrm>
              <a:off x="6013679" y="3026331"/>
              <a:ext cx="1085879" cy="1147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tângulo 274">
              <a:extLst>
                <a:ext uri="{FF2B5EF4-FFF2-40B4-BE49-F238E27FC236}">
                  <a16:creationId xmlns:a16="http://schemas.microsoft.com/office/drawing/2014/main" id="{224E7658-3C29-422C-8068-5C22DFCF2C11}"/>
                </a:ext>
              </a:extLst>
            </p:cNvPr>
            <p:cNvSpPr/>
            <p:nvPr/>
          </p:nvSpPr>
          <p:spPr>
            <a:xfrm>
              <a:off x="6265375" y="3026331"/>
              <a:ext cx="1085879" cy="1147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tângulo 275">
              <a:extLst>
                <a:ext uri="{FF2B5EF4-FFF2-40B4-BE49-F238E27FC236}">
                  <a16:creationId xmlns:a16="http://schemas.microsoft.com/office/drawing/2014/main" id="{B6D5DF67-41AC-4B90-BDF9-21D683AEE71A}"/>
                </a:ext>
              </a:extLst>
            </p:cNvPr>
            <p:cNvSpPr/>
            <p:nvPr/>
          </p:nvSpPr>
          <p:spPr>
            <a:xfrm>
              <a:off x="6556618" y="3026331"/>
              <a:ext cx="1085879" cy="1147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tângulo 276">
              <a:extLst>
                <a:ext uri="{FF2B5EF4-FFF2-40B4-BE49-F238E27FC236}">
                  <a16:creationId xmlns:a16="http://schemas.microsoft.com/office/drawing/2014/main" id="{3DCE1BB7-6350-43EC-BFC4-E23B91572C88}"/>
                </a:ext>
              </a:extLst>
            </p:cNvPr>
            <p:cNvSpPr/>
            <p:nvPr/>
          </p:nvSpPr>
          <p:spPr>
            <a:xfrm>
              <a:off x="6955310" y="3313923"/>
              <a:ext cx="541565" cy="57228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tângulo 277">
              <a:extLst>
                <a:ext uri="{FF2B5EF4-FFF2-40B4-BE49-F238E27FC236}">
                  <a16:creationId xmlns:a16="http://schemas.microsoft.com/office/drawing/2014/main" id="{6BC2B318-5897-45E6-B1EE-C098A691A795}"/>
                </a:ext>
              </a:extLst>
            </p:cNvPr>
            <p:cNvSpPr/>
            <p:nvPr/>
          </p:nvSpPr>
          <p:spPr>
            <a:xfrm>
              <a:off x="7110619" y="3313922"/>
              <a:ext cx="541565" cy="57228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tângulo 278">
              <a:extLst>
                <a:ext uri="{FF2B5EF4-FFF2-40B4-BE49-F238E27FC236}">
                  <a16:creationId xmlns:a16="http://schemas.microsoft.com/office/drawing/2014/main" id="{E1532709-BBF6-4010-8F6D-4A4FE2237847}"/>
                </a:ext>
              </a:extLst>
            </p:cNvPr>
            <p:cNvSpPr/>
            <p:nvPr/>
          </p:nvSpPr>
          <p:spPr>
            <a:xfrm>
              <a:off x="7249265" y="3313922"/>
              <a:ext cx="541565" cy="57228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tângulo 279">
              <a:extLst>
                <a:ext uri="{FF2B5EF4-FFF2-40B4-BE49-F238E27FC236}">
                  <a16:creationId xmlns:a16="http://schemas.microsoft.com/office/drawing/2014/main" id="{C130F005-2673-4A3F-9650-71E03B689624}"/>
                </a:ext>
              </a:extLst>
            </p:cNvPr>
            <p:cNvSpPr/>
            <p:nvPr/>
          </p:nvSpPr>
          <p:spPr>
            <a:xfrm>
              <a:off x="7387911" y="3313922"/>
              <a:ext cx="541565" cy="57228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tângulo 280">
              <a:extLst>
                <a:ext uri="{FF2B5EF4-FFF2-40B4-BE49-F238E27FC236}">
                  <a16:creationId xmlns:a16="http://schemas.microsoft.com/office/drawing/2014/main" id="{68D51D3E-6049-4F68-8B7D-32B785B41391}"/>
                </a:ext>
              </a:extLst>
            </p:cNvPr>
            <p:cNvSpPr/>
            <p:nvPr/>
          </p:nvSpPr>
          <p:spPr>
            <a:xfrm>
              <a:off x="7584135" y="3461923"/>
              <a:ext cx="261448" cy="2762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tângulo 281">
              <a:extLst>
                <a:ext uri="{FF2B5EF4-FFF2-40B4-BE49-F238E27FC236}">
                  <a16:creationId xmlns:a16="http://schemas.microsoft.com/office/drawing/2014/main" id="{D1505C4B-3029-4490-8EE3-C28CA0F3E28F}"/>
                </a:ext>
              </a:extLst>
            </p:cNvPr>
            <p:cNvSpPr/>
            <p:nvPr/>
          </p:nvSpPr>
          <p:spPr>
            <a:xfrm>
              <a:off x="7716429" y="3471788"/>
              <a:ext cx="261448" cy="2762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tângulo 282">
              <a:extLst>
                <a:ext uri="{FF2B5EF4-FFF2-40B4-BE49-F238E27FC236}">
                  <a16:creationId xmlns:a16="http://schemas.microsoft.com/office/drawing/2014/main" id="{8545EB0A-66B8-4E43-AF40-52C8F6482817}"/>
                </a:ext>
              </a:extLst>
            </p:cNvPr>
            <p:cNvSpPr/>
            <p:nvPr/>
          </p:nvSpPr>
          <p:spPr>
            <a:xfrm>
              <a:off x="7847153" y="3471788"/>
              <a:ext cx="261448" cy="2762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tângulo 283">
              <a:extLst>
                <a:ext uri="{FF2B5EF4-FFF2-40B4-BE49-F238E27FC236}">
                  <a16:creationId xmlns:a16="http://schemas.microsoft.com/office/drawing/2014/main" id="{679B541F-16A6-4D38-97C9-DEDD78881536}"/>
                </a:ext>
              </a:extLst>
            </p:cNvPr>
            <p:cNvSpPr/>
            <p:nvPr/>
          </p:nvSpPr>
          <p:spPr>
            <a:xfrm>
              <a:off x="8016736" y="3459878"/>
              <a:ext cx="261448" cy="2762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tângulo 284">
              <a:extLst>
                <a:ext uri="{FF2B5EF4-FFF2-40B4-BE49-F238E27FC236}">
                  <a16:creationId xmlns:a16="http://schemas.microsoft.com/office/drawing/2014/main" id="{55D63C43-281E-419A-B15C-BC460211CBA2}"/>
                </a:ext>
              </a:extLst>
            </p:cNvPr>
            <p:cNvSpPr/>
            <p:nvPr/>
          </p:nvSpPr>
          <p:spPr>
            <a:xfrm>
              <a:off x="8164924" y="3526574"/>
              <a:ext cx="135214" cy="1428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6" name="Retângulo 285">
            <a:extLst>
              <a:ext uri="{FF2B5EF4-FFF2-40B4-BE49-F238E27FC236}">
                <a16:creationId xmlns:a16="http://schemas.microsoft.com/office/drawing/2014/main" id="{29FC4F11-F44E-48DB-B0E5-4753F5E257D8}"/>
              </a:ext>
            </a:extLst>
          </p:cNvPr>
          <p:cNvSpPr/>
          <p:nvPr/>
        </p:nvSpPr>
        <p:spPr>
          <a:xfrm flipV="1">
            <a:off x="10512409" y="1513590"/>
            <a:ext cx="230831" cy="2329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scene3d>
            <a:camera prst="isometricRight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7" name="Agrupar 246">
            <a:extLst>
              <a:ext uri="{FF2B5EF4-FFF2-40B4-BE49-F238E27FC236}">
                <a16:creationId xmlns:a16="http://schemas.microsoft.com/office/drawing/2014/main" id="{AEBABF86-4A3D-43B7-BAB4-D110D36D49DD}"/>
              </a:ext>
            </a:extLst>
          </p:cNvPr>
          <p:cNvGrpSpPr/>
          <p:nvPr/>
        </p:nvGrpSpPr>
        <p:grpSpPr>
          <a:xfrm>
            <a:off x="6577528" y="1508194"/>
            <a:ext cx="2482996" cy="1953769"/>
            <a:chOff x="2474649" y="1314065"/>
            <a:chExt cx="5825489" cy="458384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48" name="Retângulo 247">
              <a:extLst>
                <a:ext uri="{FF2B5EF4-FFF2-40B4-BE49-F238E27FC236}">
                  <a16:creationId xmlns:a16="http://schemas.microsoft.com/office/drawing/2014/main" id="{05FB36EE-DDA2-4919-BC86-4C966868D148}"/>
                </a:ext>
              </a:extLst>
            </p:cNvPr>
            <p:cNvSpPr/>
            <p:nvPr/>
          </p:nvSpPr>
          <p:spPr>
            <a:xfrm>
              <a:off x="2474649" y="1314066"/>
              <a:ext cx="4337817" cy="45838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tângulo 248">
              <a:extLst>
                <a:ext uri="{FF2B5EF4-FFF2-40B4-BE49-F238E27FC236}">
                  <a16:creationId xmlns:a16="http://schemas.microsoft.com/office/drawing/2014/main" id="{D520C13B-1783-4CF8-9C7C-9C552C26C01E}"/>
                </a:ext>
              </a:extLst>
            </p:cNvPr>
            <p:cNvSpPr/>
            <p:nvPr/>
          </p:nvSpPr>
          <p:spPr>
            <a:xfrm>
              <a:off x="2754766" y="1314065"/>
              <a:ext cx="4337817" cy="45838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tângulo 249">
              <a:extLst>
                <a:ext uri="{FF2B5EF4-FFF2-40B4-BE49-F238E27FC236}">
                  <a16:creationId xmlns:a16="http://schemas.microsoft.com/office/drawing/2014/main" id="{1BEA3C2D-D88C-4D10-8106-F0E83D92E5F9}"/>
                </a:ext>
              </a:extLst>
            </p:cNvPr>
            <p:cNvSpPr/>
            <p:nvPr/>
          </p:nvSpPr>
          <p:spPr>
            <a:xfrm>
              <a:off x="3836418" y="2451144"/>
              <a:ext cx="2174512" cy="22978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tângulo 250">
              <a:extLst>
                <a:ext uri="{FF2B5EF4-FFF2-40B4-BE49-F238E27FC236}">
                  <a16:creationId xmlns:a16="http://schemas.microsoft.com/office/drawing/2014/main" id="{5A19C286-F629-48F9-AD41-713B16FAE52C}"/>
                </a:ext>
              </a:extLst>
            </p:cNvPr>
            <p:cNvSpPr/>
            <p:nvPr/>
          </p:nvSpPr>
          <p:spPr>
            <a:xfrm>
              <a:off x="4380732" y="2451144"/>
              <a:ext cx="2174512" cy="22978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tângulo 251">
              <a:extLst>
                <a:ext uri="{FF2B5EF4-FFF2-40B4-BE49-F238E27FC236}">
                  <a16:creationId xmlns:a16="http://schemas.microsoft.com/office/drawing/2014/main" id="{D9DB3703-6E85-41D0-8BCF-5CB8DE386B2C}"/>
                </a:ext>
              </a:extLst>
            </p:cNvPr>
            <p:cNvSpPr/>
            <p:nvPr/>
          </p:nvSpPr>
          <p:spPr>
            <a:xfrm>
              <a:off x="4929202" y="2451144"/>
              <a:ext cx="2174512" cy="22978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tângulo 252">
              <a:extLst>
                <a:ext uri="{FF2B5EF4-FFF2-40B4-BE49-F238E27FC236}">
                  <a16:creationId xmlns:a16="http://schemas.microsoft.com/office/drawing/2014/main" id="{D0846BA1-A3D1-4F2E-82AB-975CD717CEFA}"/>
                </a:ext>
              </a:extLst>
            </p:cNvPr>
            <p:cNvSpPr/>
            <p:nvPr/>
          </p:nvSpPr>
          <p:spPr>
            <a:xfrm>
              <a:off x="5726587" y="3026332"/>
              <a:ext cx="1085879" cy="1147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tângulo 253">
              <a:extLst>
                <a:ext uri="{FF2B5EF4-FFF2-40B4-BE49-F238E27FC236}">
                  <a16:creationId xmlns:a16="http://schemas.microsoft.com/office/drawing/2014/main" id="{D3A66149-C012-4F59-8F99-FD56F148AE12}"/>
                </a:ext>
              </a:extLst>
            </p:cNvPr>
            <p:cNvSpPr/>
            <p:nvPr/>
          </p:nvSpPr>
          <p:spPr>
            <a:xfrm>
              <a:off x="6013679" y="3026331"/>
              <a:ext cx="1085879" cy="1147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tângulo 254">
              <a:extLst>
                <a:ext uri="{FF2B5EF4-FFF2-40B4-BE49-F238E27FC236}">
                  <a16:creationId xmlns:a16="http://schemas.microsoft.com/office/drawing/2014/main" id="{1ABC7C3A-4B83-4068-9C70-F9A7B92C4B6B}"/>
                </a:ext>
              </a:extLst>
            </p:cNvPr>
            <p:cNvSpPr/>
            <p:nvPr/>
          </p:nvSpPr>
          <p:spPr>
            <a:xfrm>
              <a:off x="6265375" y="3026331"/>
              <a:ext cx="1085879" cy="1147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tângulo 255">
              <a:extLst>
                <a:ext uri="{FF2B5EF4-FFF2-40B4-BE49-F238E27FC236}">
                  <a16:creationId xmlns:a16="http://schemas.microsoft.com/office/drawing/2014/main" id="{FDD87DA9-E204-4BEC-899A-628276E1A964}"/>
                </a:ext>
              </a:extLst>
            </p:cNvPr>
            <p:cNvSpPr/>
            <p:nvPr/>
          </p:nvSpPr>
          <p:spPr>
            <a:xfrm>
              <a:off x="6556618" y="3026331"/>
              <a:ext cx="1085879" cy="1147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tângulo 256">
              <a:extLst>
                <a:ext uri="{FF2B5EF4-FFF2-40B4-BE49-F238E27FC236}">
                  <a16:creationId xmlns:a16="http://schemas.microsoft.com/office/drawing/2014/main" id="{39AB1731-44A9-4690-B53C-C41FD01CCED2}"/>
                </a:ext>
              </a:extLst>
            </p:cNvPr>
            <p:cNvSpPr/>
            <p:nvPr/>
          </p:nvSpPr>
          <p:spPr>
            <a:xfrm>
              <a:off x="6955310" y="3313923"/>
              <a:ext cx="541565" cy="57228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tângulo 257">
              <a:extLst>
                <a:ext uri="{FF2B5EF4-FFF2-40B4-BE49-F238E27FC236}">
                  <a16:creationId xmlns:a16="http://schemas.microsoft.com/office/drawing/2014/main" id="{26972C15-BFD8-4AD8-B984-F115FAF0449A}"/>
                </a:ext>
              </a:extLst>
            </p:cNvPr>
            <p:cNvSpPr/>
            <p:nvPr/>
          </p:nvSpPr>
          <p:spPr>
            <a:xfrm>
              <a:off x="7110619" y="3313922"/>
              <a:ext cx="541565" cy="57228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tângulo 258">
              <a:extLst>
                <a:ext uri="{FF2B5EF4-FFF2-40B4-BE49-F238E27FC236}">
                  <a16:creationId xmlns:a16="http://schemas.microsoft.com/office/drawing/2014/main" id="{7D38777A-D317-428E-8314-934DDB743798}"/>
                </a:ext>
              </a:extLst>
            </p:cNvPr>
            <p:cNvSpPr/>
            <p:nvPr/>
          </p:nvSpPr>
          <p:spPr>
            <a:xfrm>
              <a:off x="7249265" y="3313922"/>
              <a:ext cx="541565" cy="57228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tângulo 259">
              <a:extLst>
                <a:ext uri="{FF2B5EF4-FFF2-40B4-BE49-F238E27FC236}">
                  <a16:creationId xmlns:a16="http://schemas.microsoft.com/office/drawing/2014/main" id="{CDCD1901-89EB-416B-AA9E-8F8B1FFEE085}"/>
                </a:ext>
              </a:extLst>
            </p:cNvPr>
            <p:cNvSpPr/>
            <p:nvPr/>
          </p:nvSpPr>
          <p:spPr>
            <a:xfrm>
              <a:off x="7387911" y="3313922"/>
              <a:ext cx="541565" cy="57228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tângulo 260">
              <a:extLst>
                <a:ext uri="{FF2B5EF4-FFF2-40B4-BE49-F238E27FC236}">
                  <a16:creationId xmlns:a16="http://schemas.microsoft.com/office/drawing/2014/main" id="{77068527-FC2B-47E3-837A-A32B5AA2B6D9}"/>
                </a:ext>
              </a:extLst>
            </p:cNvPr>
            <p:cNvSpPr/>
            <p:nvPr/>
          </p:nvSpPr>
          <p:spPr>
            <a:xfrm>
              <a:off x="7584135" y="3461923"/>
              <a:ext cx="261448" cy="2762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tângulo 261">
              <a:extLst>
                <a:ext uri="{FF2B5EF4-FFF2-40B4-BE49-F238E27FC236}">
                  <a16:creationId xmlns:a16="http://schemas.microsoft.com/office/drawing/2014/main" id="{C8F0CE1F-A14A-4CFB-A663-E6BE9FB0A92F}"/>
                </a:ext>
              </a:extLst>
            </p:cNvPr>
            <p:cNvSpPr/>
            <p:nvPr/>
          </p:nvSpPr>
          <p:spPr>
            <a:xfrm>
              <a:off x="7716429" y="3471788"/>
              <a:ext cx="261448" cy="2762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tângulo 262">
              <a:extLst>
                <a:ext uri="{FF2B5EF4-FFF2-40B4-BE49-F238E27FC236}">
                  <a16:creationId xmlns:a16="http://schemas.microsoft.com/office/drawing/2014/main" id="{092B528E-0450-4069-AEDA-29C2F80B10A5}"/>
                </a:ext>
              </a:extLst>
            </p:cNvPr>
            <p:cNvSpPr/>
            <p:nvPr/>
          </p:nvSpPr>
          <p:spPr>
            <a:xfrm>
              <a:off x="7847153" y="3471788"/>
              <a:ext cx="261448" cy="2762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tângulo 263">
              <a:extLst>
                <a:ext uri="{FF2B5EF4-FFF2-40B4-BE49-F238E27FC236}">
                  <a16:creationId xmlns:a16="http://schemas.microsoft.com/office/drawing/2014/main" id="{8DA750B0-E83F-4637-89D0-E2548FAC027A}"/>
                </a:ext>
              </a:extLst>
            </p:cNvPr>
            <p:cNvSpPr/>
            <p:nvPr/>
          </p:nvSpPr>
          <p:spPr>
            <a:xfrm>
              <a:off x="8016736" y="3459878"/>
              <a:ext cx="261448" cy="2762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tângulo 264">
              <a:extLst>
                <a:ext uri="{FF2B5EF4-FFF2-40B4-BE49-F238E27FC236}">
                  <a16:creationId xmlns:a16="http://schemas.microsoft.com/office/drawing/2014/main" id="{692DD363-D0A5-47FC-AFE2-D1BBBFE4EB51}"/>
                </a:ext>
              </a:extLst>
            </p:cNvPr>
            <p:cNvSpPr/>
            <p:nvPr/>
          </p:nvSpPr>
          <p:spPr>
            <a:xfrm>
              <a:off x="8164924" y="3526574"/>
              <a:ext cx="135214" cy="1428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6" name="Retângulo 265">
            <a:extLst>
              <a:ext uri="{FF2B5EF4-FFF2-40B4-BE49-F238E27FC236}">
                <a16:creationId xmlns:a16="http://schemas.microsoft.com/office/drawing/2014/main" id="{17C35AB7-6FA6-4102-A3F0-F8E67CBC26C8}"/>
              </a:ext>
            </a:extLst>
          </p:cNvPr>
          <p:cNvSpPr/>
          <p:nvPr/>
        </p:nvSpPr>
        <p:spPr>
          <a:xfrm flipV="1">
            <a:off x="9010927" y="2337369"/>
            <a:ext cx="230831" cy="2329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scene3d>
            <a:camera prst="isometricRight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7" name="Agrupar 226">
            <a:extLst>
              <a:ext uri="{FF2B5EF4-FFF2-40B4-BE49-F238E27FC236}">
                <a16:creationId xmlns:a16="http://schemas.microsoft.com/office/drawing/2014/main" id="{98520B38-3BBB-46F6-A948-D85EDDC2C19A}"/>
              </a:ext>
            </a:extLst>
          </p:cNvPr>
          <p:cNvGrpSpPr/>
          <p:nvPr/>
        </p:nvGrpSpPr>
        <p:grpSpPr>
          <a:xfrm>
            <a:off x="5008082" y="2445989"/>
            <a:ext cx="2482996" cy="1953769"/>
            <a:chOff x="2474649" y="1314065"/>
            <a:chExt cx="5825489" cy="458384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28" name="Retângulo 227">
              <a:extLst>
                <a:ext uri="{FF2B5EF4-FFF2-40B4-BE49-F238E27FC236}">
                  <a16:creationId xmlns:a16="http://schemas.microsoft.com/office/drawing/2014/main" id="{5F5A5CE9-85FE-43D4-BBE3-53AD5EA0B5CC}"/>
                </a:ext>
              </a:extLst>
            </p:cNvPr>
            <p:cNvSpPr/>
            <p:nvPr/>
          </p:nvSpPr>
          <p:spPr>
            <a:xfrm>
              <a:off x="2474649" y="1314066"/>
              <a:ext cx="4337817" cy="45838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tângulo 228">
              <a:extLst>
                <a:ext uri="{FF2B5EF4-FFF2-40B4-BE49-F238E27FC236}">
                  <a16:creationId xmlns:a16="http://schemas.microsoft.com/office/drawing/2014/main" id="{B50C14BA-B66B-4F2D-9F7C-4DABF518C006}"/>
                </a:ext>
              </a:extLst>
            </p:cNvPr>
            <p:cNvSpPr/>
            <p:nvPr/>
          </p:nvSpPr>
          <p:spPr>
            <a:xfrm>
              <a:off x="2754766" y="1314065"/>
              <a:ext cx="4337817" cy="45838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tângulo 229">
              <a:extLst>
                <a:ext uri="{FF2B5EF4-FFF2-40B4-BE49-F238E27FC236}">
                  <a16:creationId xmlns:a16="http://schemas.microsoft.com/office/drawing/2014/main" id="{BF95D82C-6CC3-4687-9EE0-44F8FCE2940F}"/>
                </a:ext>
              </a:extLst>
            </p:cNvPr>
            <p:cNvSpPr/>
            <p:nvPr/>
          </p:nvSpPr>
          <p:spPr>
            <a:xfrm>
              <a:off x="3836418" y="2451144"/>
              <a:ext cx="2174512" cy="22978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tângulo 230">
              <a:extLst>
                <a:ext uri="{FF2B5EF4-FFF2-40B4-BE49-F238E27FC236}">
                  <a16:creationId xmlns:a16="http://schemas.microsoft.com/office/drawing/2014/main" id="{839CECBE-B4C6-42D7-A57D-A491CD1E267B}"/>
                </a:ext>
              </a:extLst>
            </p:cNvPr>
            <p:cNvSpPr/>
            <p:nvPr/>
          </p:nvSpPr>
          <p:spPr>
            <a:xfrm>
              <a:off x="4380732" y="2451144"/>
              <a:ext cx="2174512" cy="22978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tângulo 231">
              <a:extLst>
                <a:ext uri="{FF2B5EF4-FFF2-40B4-BE49-F238E27FC236}">
                  <a16:creationId xmlns:a16="http://schemas.microsoft.com/office/drawing/2014/main" id="{A8CC08D4-D3E7-4100-AF0D-1DF87AA900D0}"/>
                </a:ext>
              </a:extLst>
            </p:cNvPr>
            <p:cNvSpPr/>
            <p:nvPr/>
          </p:nvSpPr>
          <p:spPr>
            <a:xfrm>
              <a:off x="4929202" y="2451144"/>
              <a:ext cx="2174512" cy="22978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id="{4D893617-7F7D-474E-8BF9-162BA7FCCAAD}"/>
                </a:ext>
              </a:extLst>
            </p:cNvPr>
            <p:cNvSpPr/>
            <p:nvPr/>
          </p:nvSpPr>
          <p:spPr>
            <a:xfrm>
              <a:off x="5726587" y="3026332"/>
              <a:ext cx="1085879" cy="1147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tângulo 233">
              <a:extLst>
                <a:ext uri="{FF2B5EF4-FFF2-40B4-BE49-F238E27FC236}">
                  <a16:creationId xmlns:a16="http://schemas.microsoft.com/office/drawing/2014/main" id="{F8A543DF-3C39-46C9-A656-2F27F794EEF1}"/>
                </a:ext>
              </a:extLst>
            </p:cNvPr>
            <p:cNvSpPr/>
            <p:nvPr/>
          </p:nvSpPr>
          <p:spPr>
            <a:xfrm>
              <a:off x="6013679" y="3026331"/>
              <a:ext cx="1085879" cy="1147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tângulo 234">
              <a:extLst>
                <a:ext uri="{FF2B5EF4-FFF2-40B4-BE49-F238E27FC236}">
                  <a16:creationId xmlns:a16="http://schemas.microsoft.com/office/drawing/2014/main" id="{2AAD9F81-7287-4C29-9046-F33646FF20AB}"/>
                </a:ext>
              </a:extLst>
            </p:cNvPr>
            <p:cNvSpPr/>
            <p:nvPr/>
          </p:nvSpPr>
          <p:spPr>
            <a:xfrm>
              <a:off x="6265375" y="3026331"/>
              <a:ext cx="1085879" cy="1147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tângulo 235">
              <a:extLst>
                <a:ext uri="{FF2B5EF4-FFF2-40B4-BE49-F238E27FC236}">
                  <a16:creationId xmlns:a16="http://schemas.microsoft.com/office/drawing/2014/main" id="{6DF358D7-F754-4799-9069-AD200F09CD74}"/>
                </a:ext>
              </a:extLst>
            </p:cNvPr>
            <p:cNvSpPr/>
            <p:nvPr/>
          </p:nvSpPr>
          <p:spPr>
            <a:xfrm>
              <a:off x="6556618" y="3026331"/>
              <a:ext cx="1085879" cy="1147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tângulo 236">
              <a:extLst>
                <a:ext uri="{FF2B5EF4-FFF2-40B4-BE49-F238E27FC236}">
                  <a16:creationId xmlns:a16="http://schemas.microsoft.com/office/drawing/2014/main" id="{86A0CDFA-35AE-4EC4-B598-2E3016A0FE94}"/>
                </a:ext>
              </a:extLst>
            </p:cNvPr>
            <p:cNvSpPr/>
            <p:nvPr/>
          </p:nvSpPr>
          <p:spPr>
            <a:xfrm>
              <a:off x="6955310" y="3313923"/>
              <a:ext cx="541565" cy="57228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tângulo 237">
              <a:extLst>
                <a:ext uri="{FF2B5EF4-FFF2-40B4-BE49-F238E27FC236}">
                  <a16:creationId xmlns:a16="http://schemas.microsoft.com/office/drawing/2014/main" id="{01D5F2B9-E845-43FF-A621-D216EBAE860E}"/>
                </a:ext>
              </a:extLst>
            </p:cNvPr>
            <p:cNvSpPr/>
            <p:nvPr/>
          </p:nvSpPr>
          <p:spPr>
            <a:xfrm>
              <a:off x="7110619" y="3313922"/>
              <a:ext cx="541565" cy="57228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tângulo 238">
              <a:extLst>
                <a:ext uri="{FF2B5EF4-FFF2-40B4-BE49-F238E27FC236}">
                  <a16:creationId xmlns:a16="http://schemas.microsoft.com/office/drawing/2014/main" id="{9D22F0C8-BBB0-4B5D-994F-4585E94F340D}"/>
                </a:ext>
              </a:extLst>
            </p:cNvPr>
            <p:cNvSpPr/>
            <p:nvPr/>
          </p:nvSpPr>
          <p:spPr>
            <a:xfrm>
              <a:off x="7249265" y="3313922"/>
              <a:ext cx="541565" cy="57228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tângulo 239">
              <a:extLst>
                <a:ext uri="{FF2B5EF4-FFF2-40B4-BE49-F238E27FC236}">
                  <a16:creationId xmlns:a16="http://schemas.microsoft.com/office/drawing/2014/main" id="{87F409A7-B7E5-44C4-896E-020DFAE51753}"/>
                </a:ext>
              </a:extLst>
            </p:cNvPr>
            <p:cNvSpPr/>
            <p:nvPr/>
          </p:nvSpPr>
          <p:spPr>
            <a:xfrm>
              <a:off x="7387911" y="3313922"/>
              <a:ext cx="541565" cy="57228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tângulo 240">
              <a:extLst>
                <a:ext uri="{FF2B5EF4-FFF2-40B4-BE49-F238E27FC236}">
                  <a16:creationId xmlns:a16="http://schemas.microsoft.com/office/drawing/2014/main" id="{FD93D9C0-9324-4865-99E6-5BD850182AAA}"/>
                </a:ext>
              </a:extLst>
            </p:cNvPr>
            <p:cNvSpPr/>
            <p:nvPr/>
          </p:nvSpPr>
          <p:spPr>
            <a:xfrm>
              <a:off x="7584135" y="3461923"/>
              <a:ext cx="261448" cy="2762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tângulo 241">
              <a:extLst>
                <a:ext uri="{FF2B5EF4-FFF2-40B4-BE49-F238E27FC236}">
                  <a16:creationId xmlns:a16="http://schemas.microsoft.com/office/drawing/2014/main" id="{A3FD485C-1D72-46FE-9C18-E73538C3D0E8}"/>
                </a:ext>
              </a:extLst>
            </p:cNvPr>
            <p:cNvSpPr/>
            <p:nvPr/>
          </p:nvSpPr>
          <p:spPr>
            <a:xfrm>
              <a:off x="7716429" y="3471788"/>
              <a:ext cx="261448" cy="2762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tângulo 242">
              <a:extLst>
                <a:ext uri="{FF2B5EF4-FFF2-40B4-BE49-F238E27FC236}">
                  <a16:creationId xmlns:a16="http://schemas.microsoft.com/office/drawing/2014/main" id="{5CD74C96-6556-486B-8207-CBEFAE2C72E0}"/>
                </a:ext>
              </a:extLst>
            </p:cNvPr>
            <p:cNvSpPr/>
            <p:nvPr/>
          </p:nvSpPr>
          <p:spPr>
            <a:xfrm>
              <a:off x="7847153" y="3471788"/>
              <a:ext cx="261448" cy="2762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tângulo 243">
              <a:extLst>
                <a:ext uri="{FF2B5EF4-FFF2-40B4-BE49-F238E27FC236}">
                  <a16:creationId xmlns:a16="http://schemas.microsoft.com/office/drawing/2014/main" id="{D1C78F3E-7094-4E62-AF1F-D03DE9F3B392}"/>
                </a:ext>
              </a:extLst>
            </p:cNvPr>
            <p:cNvSpPr/>
            <p:nvPr/>
          </p:nvSpPr>
          <p:spPr>
            <a:xfrm>
              <a:off x="8016736" y="3459878"/>
              <a:ext cx="261448" cy="2762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tângulo 244">
              <a:extLst>
                <a:ext uri="{FF2B5EF4-FFF2-40B4-BE49-F238E27FC236}">
                  <a16:creationId xmlns:a16="http://schemas.microsoft.com/office/drawing/2014/main" id="{D99B5307-D76D-488C-80E9-5CAFD62FF99A}"/>
                </a:ext>
              </a:extLst>
            </p:cNvPr>
            <p:cNvSpPr/>
            <p:nvPr/>
          </p:nvSpPr>
          <p:spPr>
            <a:xfrm>
              <a:off x="8164924" y="3526574"/>
              <a:ext cx="135214" cy="1428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6" name="Retângulo 245">
            <a:extLst>
              <a:ext uri="{FF2B5EF4-FFF2-40B4-BE49-F238E27FC236}">
                <a16:creationId xmlns:a16="http://schemas.microsoft.com/office/drawing/2014/main" id="{79C2F846-3773-4409-BF7B-B44800BB4CF9}"/>
              </a:ext>
            </a:extLst>
          </p:cNvPr>
          <p:cNvSpPr/>
          <p:nvPr/>
        </p:nvSpPr>
        <p:spPr>
          <a:xfrm flipV="1">
            <a:off x="7441481" y="3275164"/>
            <a:ext cx="230831" cy="2329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scene3d>
            <a:camera prst="isometricRight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" name="Agrupar 206">
            <a:extLst>
              <a:ext uri="{FF2B5EF4-FFF2-40B4-BE49-F238E27FC236}">
                <a16:creationId xmlns:a16="http://schemas.microsoft.com/office/drawing/2014/main" id="{327E0234-9663-487F-A06E-EBCD281B6F7E}"/>
              </a:ext>
            </a:extLst>
          </p:cNvPr>
          <p:cNvGrpSpPr/>
          <p:nvPr/>
        </p:nvGrpSpPr>
        <p:grpSpPr>
          <a:xfrm>
            <a:off x="3501547" y="3313889"/>
            <a:ext cx="2482996" cy="1953769"/>
            <a:chOff x="2474649" y="1314065"/>
            <a:chExt cx="5825489" cy="458384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08" name="Retângulo 207">
              <a:extLst>
                <a:ext uri="{FF2B5EF4-FFF2-40B4-BE49-F238E27FC236}">
                  <a16:creationId xmlns:a16="http://schemas.microsoft.com/office/drawing/2014/main" id="{833E4597-4B13-43E0-B0FA-40453770FCEE}"/>
                </a:ext>
              </a:extLst>
            </p:cNvPr>
            <p:cNvSpPr/>
            <p:nvPr/>
          </p:nvSpPr>
          <p:spPr>
            <a:xfrm>
              <a:off x="2474649" y="1314066"/>
              <a:ext cx="4337817" cy="45838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tângulo 208">
              <a:extLst>
                <a:ext uri="{FF2B5EF4-FFF2-40B4-BE49-F238E27FC236}">
                  <a16:creationId xmlns:a16="http://schemas.microsoft.com/office/drawing/2014/main" id="{782B814E-6977-4C69-9F14-9CF2D929645F}"/>
                </a:ext>
              </a:extLst>
            </p:cNvPr>
            <p:cNvSpPr/>
            <p:nvPr/>
          </p:nvSpPr>
          <p:spPr>
            <a:xfrm>
              <a:off x="2754766" y="1314065"/>
              <a:ext cx="4337817" cy="45838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tângulo 209">
              <a:extLst>
                <a:ext uri="{FF2B5EF4-FFF2-40B4-BE49-F238E27FC236}">
                  <a16:creationId xmlns:a16="http://schemas.microsoft.com/office/drawing/2014/main" id="{B20A8B86-8E9A-4CCD-96F5-DF9427448D83}"/>
                </a:ext>
              </a:extLst>
            </p:cNvPr>
            <p:cNvSpPr/>
            <p:nvPr/>
          </p:nvSpPr>
          <p:spPr>
            <a:xfrm>
              <a:off x="3836418" y="2451144"/>
              <a:ext cx="2174512" cy="22978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tângulo 210">
              <a:extLst>
                <a:ext uri="{FF2B5EF4-FFF2-40B4-BE49-F238E27FC236}">
                  <a16:creationId xmlns:a16="http://schemas.microsoft.com/office/drawing/2014/main" id="{BC54C56A-F537-47E4-B77D-DBEA47C597BB}"/>
                </a:ext>
              </a:extLst>
            </p:cNvPr>
            <p:cNvSpPr/>
            <p:nvPr/>
          </p:nvSpPr>
          <p:spPr>
            <a:xfrm>
              <a:off x="4380732" y="2451144"/>
              <a:ext cx="2174512" cy="22978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tângulo 211">
              <a:extLst>
                <a:ext uri="{FF2B5EF4-FFF2-40B4-BE49-F238E27FC236}">
                  <a16:creationId xmlns:a16="http://schemas.microsoft.com/office/drawing/2014/main" id="{531657A2-FF5F-45BB-BF3A-175616F7FB56}"/>
                </a:ext>
              </a:extLst>
            </p:cNvPr>
            <p:cNvSpPr/>
            <p:nvPr/>
          </p:nvSpPr>
          <p:spPr>
            <a:xfrm>
              <a:off x="4929202" y="2451144"/>
              <a:ext cx="2174512" cy="22978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tângulo 212">
              <a:extLst>
                <a:ext uri="{FF2B5EF4-FFF2-40B4-BE49-F238E27FC236}">
                  <a16:creationId xmlns:a16="http://schemas.microsoft.com/office/drawing/2014/main" id="{DCE5E66D-EEC1-43B1-BDEE-E871E29F8CC1}"/>
                </a:ext>
              </a:extLst>
            </p:cNvPr>
            <p:cNvSpPr/>
            <p:nvPr/>
          </p:nvSpPr>
          <p:spPr>
            <a:xfrm>
              <a:off x="5726587" y="3026332"/>
              <a:ext cx="1085879" cy="1147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tângulo 213">
              <a:extLst>
                <a:ext uri="{FF2B5EF4-FFF2-40B4-BE49-F238E27FC236}">
                  <a16:creationId xmlns:a16="http://schemas.microsoft.com/office/drawing/2014/main" id="{DDBEDD0F-9C0B-4111-9BD3-4E69D230D9A4}"/>
                </a:ext>
              </a:extLst>
            </p:cNvPr>
            <p:cNvSpPr/>
            <p:nvPr/>
          </p:nvSpPr>
          <p:spPr>
            <a:xfrm>
              <a:off x="6013679" y="3026331"/>
              <a:ext cx="1085879" cy="1147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tângulo 214">
              <a:extLst>
                <a:ext uri="{FF2B5EF4-FFF2-40B4-BE49-F238E27FC236}">
                  <a16:creationId xmlns:a16="http://schemas.microsoft.com/office/drawing/2014/main" id="{09B4DBF4-045B-4EED-B6F6-F1BB16CC5B59}"/>
                </a:ext>
              </a:extLst>
            </p:cNvPr>
            <p:cNvSpPr/>
            <p:nvPr/>
          </p:nvSpPr>
          <p:spPr>
            <a:xfrm>
              <a:off x="6265375" y="3026331"/>
              <a:ext cx="1085879" cy="1147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tângulo 215">
              <a:extLst>
                <a:ext uri="{FF2B5EF4-FFF2-40B4-BE49-F238E27FC236}">
                  <a16:creationId xmlns:a16="http://schemas.microsoft.com/office/drawing/2014/main" id="{255D504D-D20B-4AC2-9823-AC3A135843D3}"/>
                </a:ext>
              </a:extLst>
            </p:cNvPr>
            <p:cNvSpPr/>
            <p:nvPr/>
          </p:nvSpPr>
          <p:spPr>
            <a:xfrm>
              <a:off x="6556618" y="3026331"/>
              <a:ext cx="1085879" cy="1147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tângulo 216">
              <a:extLst>
                <a:ext uri="{FF2B5EF4-FFF2-40B4-BE49-F238E27FC236}">
                  <a16:creationId xmlns:a16="http://schemas.microsoft.com/office/drawing/2014/main" id="{8FC30201-F8DB-4117-A274-73B486AC44F8}"/>
                </a:ext>
              </a:extLst>
            </p:cNvPr>
            <p:cNvSpPr/>
            <p:nvPr/>
          </p:nvSpPr>
          <p:spPr>
            <a:xfrm>
              <a:off x="6955310" y="3313923"/>
              <a:ext cx="541565" cy="57228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tângulo 217">
              <a:extLst>
                <a:ext uri="{FF2B5EF4-FFF2-40B4-BE49-F238E27FC236}">
                  <a16:creationId xmlns:a16="http://schemas.microsoft.com/office/drawing/2014/main" id="{BBD1486A-0D78-48DC-A0CC-85DAD410A995}"/>
                </a:ext>
              </a:extLst>
            </p:cNvPr>
            <p:cNvSpPr/>
            <p:nvPr/>
          </p:nvSpPr>
          <p:spPr>
            <a:xfrm>
              <a:off x="7110619" y="3313922"/>
              <a:ext cx="541565" cy="57228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tângulo 218">
              <a:extLst>
                <a:ext uri="{FF2B5EF4-FFF2-40B4-BE49-F238E27FC236}">
                  <a16:creationId xmlns:a16="http://schemas.microsoft.com/office/drawing/2014/main" id="{BDB48CAB-7565-4A40-BD49-272AC708A78D}"/>
                </a:ext>
              </a:extLst>
            </p:cNvPr>
            <p:cNvSpPr/>
            <p:nvPr/>
          </p:nvSpPr>
          <p:spPr>
            <a:xfrm>
              <a:off x="7249265" y="3313922"/>
              <a:ext cx="541565" cy="57228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tângulo 219">
              <a:extLst>
                <a:ext uri="{FF2B5EF4-FFF2-40B4-BE49-F238E27FC236}">
                  <a16:creationId xmlns:a16="http://schemas.microsoft.com/office/drawing/2014/main" id="{4D4CC88E-BBE2-4C8A-A5A3-6F579FC44ABC}"/>
                </a:ext>
              </a:extLst>
            </p:cNvPr>
            <p:cNvSpPr/>
            <p:nvPr/>
          </p:nvSpPr>
          <p:spPr>
            <a:xfrm>
              <a:off x="7387911" y="3313922"/>
              <a:ext cx="541565" cy="57228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tângulo 220">
              <a:extLst>
                <a:ext uri="{FF2B5EF4-FFF2-40B4-BE49-F238E27FC236}">
                  <a16:creationId xmlns:a16="http://schemas.microsoft.com/office/drawing/2014/main" id="{98B79A9A-366B-4C60-873E-EEA8D265725B}"/>
                </a:ext>
              </a:extLst>
            </p:cNvPr>
            <p:cNvSpPr/>
            <p:nvPr/>
          </p:nvSpPr>
          <p:spPr>
            <a:xfrm>
              <a:off x="7584135" y="3461923"/>
              <a:ext cx="261448" cy="2762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tângulo 221">
              <a:extLst>
                <a:ext uri="{FF2B5EF4-FFF2-40B4-BE49-F238E27FC236}">
                  <a16:creationId xmlns:a16="http://schemas.microsoft.com/office/drawing/2014/main" id="{F5FC28A1-BC96-4946-A91F-AB875A4C97A1}"/>
                </a:ext>
              </a:extLst>
            </p:cNvPr>
            <p:cNvSpPr/>
            <p:nvPr/>
          </p:nvSpPr>
          <p:spPr>
            <a:xfrm>
              <a:off x="7716429" y="3471788"/>
              <a:ext cx="261448" cy="2762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tângulo 222">
              <a:extLst>
                <a:ext uri="{FF2B5EF4-FFF2-40B4-BE49-F238E27FC236}">
                  <a16:creationId xmlns:a16="http://schemas.microsoft.com/office/drawing/2014/main" id="{C071D6F8-64A2-4EE4-91AC-ABA0DB210847}"/>
                </a:ext>
              </a:extLst>
            </p:cNvPr>
            <p:cNvSpPr/>
            <p:nvPr/>
          </p:nvSpPr>
          <p:spPr>
            <a:xfrm>
              <a:off x="7847153" y="3471788"/>
              <a:ext cx="261448" cy="2762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tângulo 223">
              <a:extLst>
                <a:ext uri="{FF2B5EF4-FFF2-40B4-BE49-F238E27FC236}">
                  <a16:creationId xmlns:a16="http://schemas.microsoft.com/office/drawing/2014/main" id="{5EF0D836-5112-4911-BA36-A9C89D9ACB05}"/>
                </a:ext>
              </a:extLst>
            </p:cNvPr>
            <p:cNvSpPr/>
            <p:nvPr/>
          </p:nvSpPr>
          <p:spPr>
            <a:xfrm>
              <a:off x="8016736" y="3459878"/>
              <a:ext cx="261448" cy="2762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tângulo 224">
              <a:extLst>
                <a:ext uri="{FF2B5EF4-FFF2-40B4-BE49-F238E27FC236}">
                  <a16:creationId xmlns:a16="http://schemas.microsoft.com/office/drawing/2014/main" id="{39473500-A4E3-4899-AC48-2921CC004A1A}"/>
                </a:ext>
              </a:extLst>
            </p:cNvPr>
            <p:cNvSpPr/>
            <p:nvPr/>
          </p:nvSpPr>
          <p:spPr>
            <a:xfrm>
              <a:off x="8164924" y="3526574"/>
              <a:ext cx="135214" cy="1428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6" name="Retângulo 225">
            <a:extLst>
              <a:ext uri="{FF2B5EF4-FFF2-40B4-BE49-F238E27FC236}">
                <a16:creationId xmlns:a16="http://schemas.microsoft.com/office/drawing/2014/main" id="{B3E31653-3E23-404C-B414-4C8B18DD3AAE}"/>
              </a:ext>
            </a:extLst>
          </p:cNvPr>
          <p:cNvSpPr/>
          <p:nvPr/>
        </p:nvSpPr>
        <p:spPr>
          <a:xfrm flipV="1">
            <a:off x="5934946" y="4143064"/>
            <a:ext cx="230831" cy="2329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scene3d>
            <a:camera prst="isometricRight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7" name="Agrupar 186">
            <a:extLst>
              <a:ext uri="{FF2B5EF4-FFF2-40B4-BE49-F238E27FC236}">
                <a16:creationId xmlns:a16="http://schemas.microsoft.com/office/drawing/2014/main" id="{AF8272E9-E817-48AB-B163-CBF5600111EF}"/>
              </a:ext>
            </a:extLst>
          </p:cNvPr>
          <p:cNvGrpSpPr/>
          <p:nvPr/>
        </p:nvGrpSpPr>
        <p:grpSpPr>
          <a:xfrm>
            <a:off x="1994280" y="4143094"/>
            <a:ext cx="2482996" cy="1953769"/>
            <a:chOff x="2474649" y="1314065"/>
            <a:chExt cx="5825489" cy="458384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88" name="Retângulo 187">
              <a:extLst>
                <a:ext uri="{FF2B5EF4-FFF2-40B4-BE49-F238E27FC236}">
                  <a16:creationId xmlns:a16="http://schemas.microsoft.com/office/drawing/2014/main" id="{A935859D-EBAF-4759-93B2-E943EADCD4E9}"/>
                </a:ext>
              </a:extLst>
            </p:cNvPr>
            <p:cNvSpPr/>
            <p:nvPr/>
          </p:nvSpPr>
          <p:spPr>
            <a:xfrm>
              <a:off x="2474649" y="1314066"/>
              <a:ext cx="4337817" cy="45838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tângulo 188">
              <a:extLst>
                <a:ext uri="{FF2B5EF4-FFF2-40B4-BE49-F238E27FC236}">
                  <a16:creationId xmlns:a16="http://schemas.microsoft.com/office/drawing/2014/main" id="{EB393C65-0833-475C-AB33-D5708337CB1B}"/>
                </a:ext>
              </a:extLst>
            </p:cNvPr>
            <p:cNvSpPr/>
            <p:nvPr/>
          </p:nvSpPr>
          <p:spPr>
            <a:xfrm>
              <a:off x="2754766" y="1314065"/>
              <a:ext cx="4337817" cy="45838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tângulo 189">
              <a:extLst>
                <a:ext uri="{FF2B5EF4-FFF2-40B4-BE49-F238E27FC236}">
                  <a16:creationId xmlns:a16="http://schemas.microsoft.com/office/drawing/2014/main" id="{43741FFF-07F0-47E8-9D4A-5CF90219AB4C}"/>
                </a:ext>
              </a:extLst>
            </p:cNvPr>
            <p:cNvSpPr/>
            <p:nvPr/>
          </p:nvSpPr>
          <p:spPr>
            <a:xfrm>
              <a:off x="3836418" y="2451144"/>
              <a:ext cx="2174512" cy="22978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tângulo 190">
              <a:extLst>
                <a:ext uri="{FF2B5EF4-FFF2-40B4-BE49-F238E27FC236}">
                  <a16:creationId xmlns:a16="http://schemas.microsoft.com/office/drawing/2014/main" id="{7FA5EF97-3E3F-4212-8167-68676E823A99}"/>
                </a:ext>
              </a:extLst>
            </p:cNvPr>
            <p:cNvSpPr/>
            <p:nvPr/>
          </p:nvSpPr>
          <p:spPr>
            <a:xfrm>
              <a:off x="4380732" y="2451144"/>
              <a:ext cx="2174512" cy="22978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tângulo 191">
              <a:extLst>
                <a:ext uri="{FF2B5EF4-FFF2-40B4-BE49-F238E27FC236}">
                  <a16:creationId xmlns:a16="http://schemas.microsoft.com/office/drawing/2014/main" id="{C2A137FE-7250-456B-9F03-81543503C483}"/>
                </a:ext>
              </a:extLst>
            </p:cNvPr>
            <p:cNvSpPr/>
            <p:nvPr/>
          </p:nvSpPr>
          <p:spPr>
            <a:xfrm>
              <a:off x="4929202" y="2451144"/>
              <a:ext cx="2174512" cy="22978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tângulo 192">
              <a:extLst>
                <a:ext uri="{FF2B5EF4-FFF2-40B4-BE49-F238E27FC236}">
                  <a16:creationId xmlns:a16="http://schemas.microsoft.com/office/drawing/2014/main" id="{43B1FB6E-E04B-4C0E-8E5F-68A7ABC9FF6E}"/>
                </a:ext>
              </a:extLst>
            </p:cNvPr>
            <p:cNvSpPr/>
            <p:nvPr/>
          </p:nvSpPr>
          <p:spPr>
            <a:xfrm>
              <a:off x="5726587" y="3026332"/>
              <a:ext cx="1085879" cy="1147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tângulo 193">
              <a:extLst>
                <a:ext uri="{FF2B5EF4-FFF2-40B4-BE49-F238E27FC236}">
                  <a16:creationId xmlns:a16="http://schemas.microsoft.com/office/drawing/2014/main" id="{D88BC0E1-17B0-4105-955D-7D12AFFDC932}"/>
                </a:ext>
              </a:extLst>
            </p:cNvPr>
            <p:cNvSpPr/>
            <p:nvPr/>
          </p:nvSpPr>
          <p:spPr>
            <a:xfrm>
              <a:off x="6013679" y="3026331"/>
              <a:ext cx="1085879" cy="1147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tângulo 194">
              <a:extLst>
                <a:ext uri="{FF2B5EF4-FFF2-40B4-BE49-F238E27FC236}">
                  <a16:creationId xmlns:a16="http://schemas.microsoft.com/office/drawing/2014/main" id="{23DA1707-EB06-486E-9F1C-0EDC3FCEBB8D}"/>
                </a:ext>
              </a:extLst>
            </p:cNvPr>
            <p:cNvSpPr/>
            <p:nvPr/>
          </p:nvSpPr>
          <p:spPr>
            <a:xfrm>
              <a:off x="6265375" y="3026331"/>
              <a:ext cx="1085879" cy="1147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tângulo 195">
              <a:extLst>
                <a:ext uri="{FF2B5EF4-FFF2-40B4-BE49-F238E27FC236}">
                  <a16:creationId xmlns:a16="http://schemas.microsoft.com/office/drawing/2014/main" id="{4EA85BB6-E0BE-42F5-A8E4-2E677E8104A4}"/>
                </a:ext>
              </a:extLst>
            </p:cNvPr>
            <p:cNvSpPr/>
            <p:nvPr/>
          </p:nvSpPr>
          <p:spPr>
            <a:xfrm>
              <a:off x="6556618" y="3026331"/>
              <a:ext cx="1085879" cy="1147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tângulo 196">
              <a:extLst>
                <a:ext uri="{FF2B5EF4-FFF2-40B4-BE49-F238E27FC236}">
                  <a16:creationId xmlns:a16="http://schemas.microsoft.com/office/drawing/2014/main" id="{67C9B07C-DFFF-4B2A-B92E-05272430CEBA}"/>
                </a:ext>
              </a:extLst>
            </p:cNvPr>
            <p:cNvSpPr/>
            <p:nvPr/>
          </p:nvSpPr>
          <p:spPr>
            <a:xfrm>
              <a:off x="6955310" y="3313923"/>
              <a:ext cx="541565" cy="57228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tângulo 197">
              <a:extLst>
                <a:ext uri="{FF2B5EF4-FFF2-40B4-BE49-F238E27FC236}">
                  <a16:creationId xmlns:a16="http://schemas.microsoft.com/office/drawing/2014/main" id="{7150A94C-2D66-4457-A496-BBD087A0B76D}"/>
                </a:ext>
              </a:extLst>
            </p:cNvPr>
            <p:cNvSpPr/>
            <p:nvPr/>
          </p:nvSpPr>
          <p:spPr>
            <a:xfrm>
              <a:off x="7110619" y="3313922"/>
              <a:ext cx="541565" cy="57228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tângulo 198">
              <a:extLst>
                <a:ext uri="{FF2B5EF4-FFF2-40B4-BE49-F238E27FC236}">
                  <a16:creationId xmlns:a16="http://schemas.microsoft.com/office/drawing/2014/main" id="{C3F371AF-9480-4207-9017-C08867E059A0}"/>
                </a:ext>
              </a:extLst>
            </p:cNvPr>
            <p:cNvSpPr/>
            <p:nvPr/>
          </p:nvSpPr>
          <p:spPr>
            <a:xfrm>
              <a:off x="7249265" y="3313922"/>
              <a:ext cx="541565" cy="57228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tângulo 199">
              <a:extLst>
                <a:ext uri="{FF2B5EF4-FFF2-40B4-BE49-F238E27FC236}">
                  <a16:creationId xmlns:a16="http://schemas.microsoft.com/office/drawing/2014/main" id="{27738756-56F6-4E60-8F26-144167C35F03}"/>
                </a:ext>
              </a:extLst>
            </p:cNvPr>
            <p:cNvSpPr/>
            <p:nvPr/>
          </p:nvSpPr>
          <p:spPr>
            <a:xfrm>
              <a:off x="7387911" y="3313922"/>
              <a:ext cx="541565" cy="57228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tângulo 200">
              <a:extLst>
                <a:ext uri="{FF2B5EF4-FFF2-40B4-BE49-F238E27FC236}">
                  <a16:creationId xmlns:a16="http://schemas.microsoft.com/office/drawing/2014/main" id="{136888A3-8F2E-44AD-A35E-FF9EE92B5882}"/>
                </a:ext>
              </a:extLst>
            </p:cNvPr>
            <p:cNvSpPr/>
            <p:nvPr/>
          </p:nvSpPr>
          <p:spPr>
            <a:xfrm>
              <a:off x="7584135" y="3461923"/>
              <a:ext cx="261448" cy="2762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id="{524FCD55-8944-4798-8231-CCA639EBF35F}"/>
                </a:ext>
              </a:extLst>
            </p:cNvPr>
            <p:cNvSpPr/>
            <p:nvPr/>
          </p:nvSpPr>
          <p:spPr>
            <a:xfrm>
              <a:off x="7716429" y="3471788"/>
              <a:ext cx="261448" cy="2762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tângulo 202">
              <a:extLst>
                <a:ext uri="{FF2B5EF4-FFF2-40B4-BE49-F238E27FC236}">
                  <a16:creationId xmlns:a16="http://schemas.microsoft.com/office/drawing/2014/main" id="{41A8FFC5-27F1-49B3-AC71-46A2A4BC9FF6}"/>
                </a:ext>
              </a:extLst>
            </p:cNvPr>
            <p:cNvSpPr/>
            <p:nvPr/>
          </p:nvSpPr>
          <p:spPr>
            <a:xfrm>
              <a:off x="7847153" y="3471788"/>
              <a:ext cx="261448" cy="2762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:a16="http://schemas.microsoft.com/office/drawing/2014/main" id="{A07F086E-7786-426D-9691-13CC230E0178}"/>
                </a:ext>
              </a:extLst>
            </p:cNvPr>
            <p:cNvSpPr/>
            <p:nvPr/>
          </p:nvSpPr>
          <p:spPr>
            <a:xfrm>
              <a:off x="8016736" y="3459878"/>
              <a:ext cx="261448" cy="2762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:a16="http://schemas.microsoft.com/office/drawing/2014/main" id="{0BC53B77-5447-4CC4-B746-3AE0CCE5E2EE}"/>
                </a:ext>
              </a:extLst>
            </p:cNvPr>
            <p:cNvSpPr/>
            <p:nvPr/>
          </p:nvSpPr>
          <p:spPr>
            <a:xfrm>
              <a:off x="8164924" y="3526574"/>
              <a:ext cx="135214" cy="1428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" name="Retângulo 205">
            <a:extLst>
              <a:ext uri="{FF2B5EF4-FFF2-40B4-BE49-F238E27FC236}">
                <a16:creationId xmlns:a16="http://schemas.microsoft.com/office/drawing/2014/main" id="{BC849A3F-D0CF-4EDD-B187-7FCE4245D1E2}"/>
              </a:ext>
            </a:extLst>
          </p:cNvPr>
          <p:cNvSpPr/>
          <p:nvPr/>
        </p:nvSpPr>
        <p:spPr>
          <a:xfrm flipV="1">
            <a:off x="4427679" y="4972269"/>
            <a:ext cx="230831" cy="2329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scene3d>
            <a:camera prst="isometricRight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F82320BE-F2AD-4917-A3FA-EB178D1DF13B}"/>
              </a:ext>
            </a:extLst>
          </p:cNvPr>
          <p:cNvGrpSpPr/>
          <p:nvPr/>
        </p:nvGrpSpPr>
        <p:grpSpPr>
          <a:xfrm>
            <a:off x="487013" y="5000542"/>
            <a:ext cx="2482996" cy="1953769"/>
            <a:chOff x="2474649" y="1314065"/>
            <a:chExt cx="5825489" cy="458384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9" name="Retângulo 108">
              <a:extLst>
                <a:ext uri="{FF2B5EF4-FFF2-40B4-BE49-F238E27FC236}">
                  <a16:creationId xmlns:a16="http://schemas.microsoft.com/office/drawing/2014/main" id="{7801ABF5-60CA-4D51-9A65-7A126C23A178}"/>
                </a:ext>
              </a:extLst>
            </p:cNvPr>
            <p:cNvSpPr/>
            <p:nvPr/>
          </p:nvSpPr>
          <p:spPr>
            <a:xfrm>
              <a:off x="2474649" y="1314066"/>
              <a:ext cx="4337817" cy="45838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tângulo 109">
              <a:extLst>
                <a:ext uri="{FF2B5EF4-FFF2-40B4-BE49-F238E27FC236}">
                  <a16:creationId xmlns:a16="http://schemas.microsoft.com/office/drawing/2014/main" id="{8E9D1A87-2454-48C1-AB53-E810D4D339F8}"/>
                </a:ext>
              </a:extLst>
            </p:cNvPr>
            <p:cNvSpPr/>
            <p:nvPr/>
          </p:nvSpPr>
          <p:spPr>
            <a:xfrm>
              <a:off x="2754766" y="1314065"/>
              <a:ext cx="4337817" cy="45838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tângulo 110">
              <a:extLst>
                <a:ext uri="{FF2B5EF4-FFF2-40B4-BE49-F238E27FC236}">
                  <a16:creationId xmlns:a16="http://schemas.microsoft.com/office/drawing/2014/main" id="{D5B5A729-C364-4EF3-BC49-3319FCDE7233}"/>
                </a:ext>
              </a:extLst>
            </p:cNvPr>
            <p:cNvSpPr/>
            <p:nvPr/>
          </p:nvSpPr>
          <p:spPr>
            <a:xfrm>
              <a:off x="3836418" y="2451144"/>
              <a:ext cx="2174512" cy="22978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6FD3DDDC-DAB1-4DD3-BC1F-3BCF84EB66C5}"/>
                </a:ext>
              </a:extLst>
            </p:cNvPr>
            <p:cNvSpPr/>
            <p:nvPr/>
          </p:nvSpPr>
          <p:spPr>
            <a:xfrm>
              <a:off x="4380732" y="2451144"/>
              <a:ext cx="2174512" cy="22978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id="{E270DADB-CA24-4B52-82B3-82443EE38122}"/>
                </a:ext>
              </a:extLst>
            </p:cNvPr>
            <p:cNvSpPr/>
            <p:nvPr/>
          </p:nvSpPr>
          <p:spPr>
            <a:xfrm>
              <a:off x="4929202" y="2451144"/>
              <a:ext cx="2174512" cy="22978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F7686118-08FB-431D-B073-5199B5AD5728}"/>
                </a:ext>
              </a:extLst>
            </p:cNvPr>
            <p:cNvSpPr/>
            <p:nvPr/>
          </p:nvSpPr>
          <p:spPr>
            <a:xfrm>
              <a:off x="5726587" y="3026332"/>
              <a:ext cx="1085879" cy="1147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tângulo 114">
              <a:extLst>
                <a:ext uri="{FF2B5EF4-FFF2-40B4-BE49-F238E27FC236}">
                  <a16:creationId xmlns:a16="http://schemas.microsoft.com/office/drawing/2014/main" id="{C551EB77-331C-4274-A7B1-B614B5B40EB2}"/>
                </a:ext>
              </a:extLst>
            </p:cNvPr>
            <p:cNvSpPr/>
            <p:nvPr/>
          </p:nvSpPr>
          <p:spPr>
            <a:xfrm>
              <a:off x="6013679" y="3026331"/>
              <a:ext cx="1085879" cy="1147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tângulo 115">
              <a:extLst>
                <a:ext uri="{FF2B5EF4-FFF2-40B4-BE49-F238E27FC236}">
                  <a16:creationId xmlns:a16="http://schemas.microsoft.com/office/drawing/2014/main" id="{9107225E-3F29-4FCE-89BF-E079733F921F}"/>
                </a:ext>
              </a:extLst>
            </p:cNvPr>
            <p:cNvSpPr/>
            <p:nvPr/>
          </p:nvSpPr>
          <p:spPr>
            <a:xfrm>
              <a:off x="6265375" y="3026331"/>
              <a:ext cx="1085879" cy="1147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tângulo 116">
              <a:extLst>
                <a:ext uri="{FF2B5EF4-FFF2-40B4-BE49-F238E27FC236}">
                  <a16:creationId xmlns:a16="http://schemas.microsoft.com/office/drawing/2014/main" id="{19657A97-4227-466C-A9BE-B33B8BD79D77}"/>
                </a:ext>
              </a:extLst>
            </p:cNvPr>
            <p:cNvSpPr/>
            <p:nvPr/>
          </p:nvSpPr>
          <p:spPr>
            <a:xfrm>
              <a:off x="6556618" y="3026331"/>
              <a:ext cx="1085879" cy="1147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tângulo 117">
              <a:extLst>
                <a:ext uri="{FF2B5EF4-FFF2-40B4-BE49-F238E27FC236}">
                  <a16:creationId xmlns:a16="http://schemas.microsoft.com/office/drawing/2014/main" id="{387C1FD2-212F-440D-8E4E-7E5DE2AF3E9B}"/>
                </a:ext>
              </a:extLst>
            </p:cNvPr>
            <p:cNvSpPr/>
            <p:nvPr/>
          </p:nvSpPr>
          <p:spPr>
            <a:xfrm>
              <a:off x="6955310" y="3313923"/>
              <a:ext cx="541565" cy="57228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978E46DB-6F16-425D-96F3-888065A3A0F8}"/>
                </a:ext>
              </a:extLst>
            </p:cNvPr>
            <p:cNvSpPr/>
            <p:nvPr/>
          </p:nvSpPr>
          <p:spPr>
            <a:xfrm>
              <a:off x="7110619" y="3313922"/>
              <a:ext cx="541565" cy="57228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51251C92-8A6A-468E-B4A6-1C2532A1E646}"/>
                </a:ext>
              </a:extLst>
            </p:cNvPr>
            <p:cNvSpPr/>
            <p:nvPr/>
          </p:nvSpPr>
          <p:spPr>
            <a:xfrm>
              <a:off x="7249265" y="3313922"/>
              <a:ext cx="541565" cy="57228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tângulo 120">
              <a:extLst>
                <a:ext uri="{FF2B5EF4-FFF2-40B4-BE49-F238E27FC236}">
                  <a16:creationId xmlns:a16="http://schemas.microsoft.com/office/drawing/2014/main" id="{288533E3-4BC4-4CC0-8639-0CC3D0979605}"/>
                </a:ext>
              </a:extLst>
            </p:cNvPr>
            <p:cNvSpPr/>
            <p:nvPr/>
          </p:nvSpPr>
          <p:spPr>
            <a:xfrm>
              <a:off x="7387911" y="3313922"/>
              <a:ext cx="541565" cy="57228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tângulo 121">
              <a:extLst>
                <a:ext uri="{FF2B5EF4-FFF2-40B4-BE49-F238E27FC236}">
                  <a16:creationId xmlns:a16="http://schemas.microsoft.com/office/drawing/2014/main" id="{2310A7D8-62BA-4D6C-9BEE-0E38AFEEDDFB}"/>
                </a:ext>
              </a:extLst>
            </p:cNvPr>
            <p:cNvSpPr/>
            <p:nvPr/>
          </p:nvSpPr>
          <p:spPr>
            <a:xfrm>
              <a:off x="7584135" y="3461923"/>
              <a:ext cx="261448" cy="2762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tângulo 122">
              <a:extLst>
                <a:ext uri="{FF2B5EF4-FFF2-40B4-BE49-F238E27FC236}">
                  <a16:creationId xmlns:a16="http://schemas.microsoft.com/office/drawing/2014/main" id="{D9F59CDA-6C7A-4D81-A89E-9060B9EC4706}"/>
                </a:ext>
              </a:extLst>
            </p:cNvPr>
            <p:cNvSpPr/>
            <p:nvPr/>
          </p:nvSpPr>
          <p:spPr>
            <a:xfrm>
              <a:off x="7716429" y="3471788"/>
              <a:ext cx="261448" cy="2762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818B5B05-FF7F-4B19-B6C1-F00CCEB90AB5}"/>
                </a:ext>
              </a:extLst>
            </p:cNvPr>
            <p:cNvSpPr/>
            <p:nvPr/>
          </p:nvSpPr>
          <p:spPr>
            <a:xfrm>
              <a:off x="7847153" y="3471788"/>
              <a:ext cx="261448" cy="2762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tângulo 124">
              <a:extLst>
                <a:ext uri="{FF2B5EF4-FFF2-40B4-BE49-F238E27FC236}">
                  <a16:creationId xmlns:a16="http://schemas.microsoft.com/office/drawing/2014/main" id="{F65B637D-82BD-476F-90B1-7C44D39D6A2E}"/>
                </a:ext>
              </a:extLst>
            </p:cNvPr>
            <p:cNvSpPr/>
            <p:nvPr/>
          </p:nvSpPr>
          <p:spPr>
            <a:xfrm>
              <a:off x="8016736" y="3459878"/>
              <a:ext cx="261448" cy="2762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tângulo 125">
              <a:extLst>
                <a:ext uri="{FF2B5EF4-FFF2-40B4-BE49-F238E27FC236}">
                  <a16:creationId xmlns:a16="http://schemas.microsoft.com/office/drawing/2014/main" id="{A3F7F888-9F66-4853-ADA2-C17E56962632}"/>
                </a:ext>
              </a:extLst>
            </p:cNvPr>
            <p:cNvSpPr/>
            <p:nvPr/>
          </p:nvSpPr>
          <p:spPr>
            <a:xfrm>
              <a:off x="8164924" y="3526574"/>
              <a:ext cx="135214" cy="1428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6" name="Retângulo 185">
            <a:extLst>
              <a:ext uri="{FF2B5EF4-FFF2-40B4-BE49-F238E27FC236}">
                <a16:creationId xmlns:a16="http://schemas.microsoft.com/office/drawing/2014/main" id="{8234CFF4-F28D-4F95-9843-0E1E856F4ED6}"/>
              </a:ext>
            </a:extLst>
          </p:cNvPr>
          <p:cNvSpPr/>
          <p:nvPr/>
        </p:nvSpPr>
        <p:spPr>
          <a:xfrm flipV="1">
            <a:off x="2920412" y="5829717"/>
            <a:ext cx="230831" cy="2329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scene3d>
            <a:camera prst="isometricRight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tângulo 165">
            <a:extLst>
              <a:ext uri="{FF2B5EF4-FFF2-40B4-BE49-F238E27FC236}">
                <a16:creationId xmlns:a16="http://schemas.microsoft.com/office/drawing/2014/main" id="{C3AF4890-DC49-44DE-975F-46DE687F914F}"/>
              </a:ext>
            </a:extLst>
          </p:cNvPr>
          <p:cNvSpPr/>
          <p:nvPr/>
        </p:nvSpPr>
        <p:spPr>
          <a:xfrm>
            <a:off x="521093" y="4048731"/>
            <a:ext cx="12351658" cy="17006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scene3d>
            <a:camera prst="isometricRight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Cubo 290">
            <a:extLst>
              <a:ext uri="{FF2B5EF4-FFF2-40B4-BE49-F238E27FC236}">
                <a16:creationId xmlns:a16="http://schemas.microsoft.com/office/drawing/2014/main" id="{7FD10BFF-5734-49AA-9E08-758E3ACB0B3C}"/>
              </a:ext>
            </a:extLst>
          </p:cNvPr>
          <p:cNvSpPr/>
          <p:nvPr/>
        </p:nvSpPr>
        <p:spPr>
          <a:xfrm>
            <a:off x="6785699" y="4166287"/>
            <a:ext cx="1094784" cy="114484"/>
          </a:xfrm>
          <a:prstGeom prst="cub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Cubo 291">
            <a:extLst>
              <a:ext uri="{FF2B5EF4-FFF2-40B4-BE49-F238E27FC236}">
                <a16:creationId xmlns:a16="http://schemas.microsoft.com/office/drawing/2014/main" id="{1E26E6C5-1DF9-4DD2-A6F1-23FCABEBD563}"/>
              </a:ext>
            </a:extLst>
          </p:cNvPr>
          <p:cNvSpPr/>
          <p:nvPr/>
        </p:nvSpPr>
        <p:spPr>
          <a:xfrm>
            <a:off x="7910618" y="4165685"/>
            <a:ext cx="222548" cy="114484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Cubo 292">
            <a:extLst>
              <a:ext uri="{FF2B5EF4-FFF2-40B4-BE49-F238E27FC236}">
                <a16:creationId xmlns:a16="http://schemas.microsoft.com/office/drawing/2014/main" id="{50FD0D87-0C5C-4D5D-B857-3380A4847CC2}"/>
              </a:ext>
            </a:extLst>
          </p:cNvPr>
          <p:cNvSpPr/>
          <p:nvPr/>
        </p:nvSpPr>
        <p:spPr>
          <a:xfrm>
            <a:off x="8176574" y="4162898"/>
            <a:ext cx="1121840" cy="114484"/>
          </a:xfrm>
          <a:prstGeom prst="cub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4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1FE5310-5C62-48DA-84EE-1388F016AC0B}"/>
              </a:ext>
            </a:extLst>
          </p:cNvPr>
          <p:cNvSpPr/>
          <p:nvPr/>
        </p:nvSpPr>
        <p:spPr>
          <a:xfrm>
            <a:off x="324683" y="2609490"/>
            <a:ext cx="1477617" cy="1007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extractor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ED8D890-53E5-4598-89DB-573C06C4E9A9}"/>
              </a:ext>
            </a:extLst>
          </p:cNvPr>
          <p:cNvSpPr/>
          <p:nvPr/>
        </p:nvSpPr>
        <p:spPr>
          <a:xfrm>
            <a:off x="324683" y="1741499"/>
            <a:ext cx="1477617" cy="2815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  <a:r>
              <a:rPr lang="pt-BR" dirty="0">
                <a:solidFill>
                  <a:schemeClr val="tx1"/>
                </a:solidFill>
              </a:rPr>
              <a:t> Input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8DFF4E8-2EF2-49D5-B449-3ACAAECAC52D}"/>
              </a:ext>
            </a:extLst>
          </p:cNvPr>
          <p:cNvSpPr/>
          <p:nvPr/>
        </p:nvSpPr>
        <p:spPr>
          <a:xfrm>
            <a:off x="324683" y="3740080"/>
            <a:ext cx="1477617" cy="271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Pooling</a:t>
            </a:r>
            <a:r>
              <a:rPr lang="pt-BR" dirty="0"/>
              <a:t> </a:t>
            </a:r>
            <a:r>
              <a:rPr lang="en-US" dirty="0"/>
              <a:t>Layer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A7F688E-372B-4F6E-8FD0-455A2A2CEF0B}"/>
              </a:ext>
            </a:extLst>
          </p:cNvPr>
          <p:cNvSpPr/>
          <p:nvPr/>
        </p:nvSpPr>
        <p:spPr>
          <a:xfrm>
            <a:off x="324679" y="4817867"/>
            <a:ext cx="5340626" cy="6361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Non-Linear F</a:t>
            </a:r>
            <a:r>
              <a:rPr lang="pt-BR" dirty="0"/>
              <a:t>C </a:t>
            </a:r>
            <a:r>
              <a:rPr lang="en-US" dirty="0"/>
              <a:t>Layer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E743333-8784-4D42-A085-364248EBC594}"/>
              </a:ext>
            </a:extLst>
          </p:cNvPr>
          <p:cNvSpPr/>
          <p:nvPr/>
        </p:nvSpPr>
        <p:spPr>
          <a:xfrm>
            <a:off x="324679" y="5529026"/>
            <a:ext cx="5340626" cy="6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Linear FC </a:t>
            </a:r>
            <a:r>
              <a:rPr lang="en-US" dirty="0"/>
              <a:t>Layer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63C269A-45E3-4263-A05C-E84249EC7176}"/>
              </a:ext>
            </a:extLst>
          </p:cNvPr>
          <p:cNvSpPr txBox="1"/>
          <p:nvPr/>
        </p:nvSpPr>
        <p:spPr>
          <a:xfrm>
            <a:off x="3723862" y="533057"/>
            <a:ext cx="4744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LSTM </a:t>
            </a:r>
            <a:r>
              <a:rPr lang="en-US" sz="3200" dirty="0"/>
              <a:t>Based</a:t>
            </a:r>
            <a:r>
              <a:rPr lang="pt-BR" sz="3200" dirty="0"/>
              <a:t> </a:t>
            </a:r>
            <a:r>
              <a:rPr lang="en-US" sz="3200" dirty="0"/>
              <a:t>Models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DDF227F-22A6-4C19-A1B2-3AE6F93F3C3B}"/>
              </a:ext>
            </a:extLst>
          </p:cNvPr>
          <p:cNvSpPr/>
          <p:nvPr/>
        </p:nvSpPr>
        <p:spPr>
          <a:xfrm>
            <a:off x="324679" y="6755722"/>
            <a:ext cx="5340626" cy="2849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Audio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Pressure</a:t>
            </a:r>
            <a:r>
              <a:rPr lang="pt-BR" dirty="0">
                <a:solidFill>
                  <a:schemeClr val="tx1"/>
                </a:solidFill>
              </a:rPr>
              <a:t> Output</a:t>
            </a:r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AE352484-DAD9-45FD-B218-F13A00731D6F}"/>
              </a:ext>
            </a:extLst>
          </p:cNvPr>
          <p:cNvSpPr/>
          <p:nvPr/>
        </p:nvSpPr>
        <p:spPr>
          <a:xfrm>
            <a:off x="864708" y="2137305"/>
            <a:ext cx="397565" cy="34786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F5C61B2B-9A02-466B-B926-4F6422A1B8A5}"/>
              </a:ext>
            </a:extLst>
          </p:cNvPr>
          <p:cNvSpPr/>
          <p:nvPr/>
        </p:nvSpPr>
        <p:spPr>
          <a:xfrm>
            <a:off x="2782962" y="6289054"/>
            <a:ext cx="397565" cy="34786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805571-7C1C-4764-97D9-62E9A9687B63}"/>
              </a:ext>
            </a:extLst>
          </p:cNvPr>
          <p:cNvSpPr txBox="1"/>
          <p:nvPr/>
        </p:nvSpPr>
        <p:spPr>
          <a:xfrm>
            <a:off x="609600" y="1253299"/>
            <a:ext cx="474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With</a:t>
            </a:r>
            <a:r>
              <a:rPr lang="pt-BR" b="1" dirty="0"/>
              <a:t> non-linear </a:t>
            </a:r>
            <a:r>
              <a:rPr lang="en-US" b="1" dirty="0"/>
              <a:t>hidden</a:t>
            </a:r>
            <a:r>
              <a:rPr lang="pt-BR" b="1" dirty="0"/>
              <a:t>-FC </a:t>
            </a:r>
            <a:r>
              <a:rPr lang="en-US" b="1" dirty="0"/>
              <a:t>Layer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970160E-681D-432E-974E-826983062DC1}"/>
              </a:ext>
            </a:extLst>
          </p:cNvPr>
          <p:cNvSpPr/>
          <p:nvPr/>
        </p:nvSpPr>
        <p:spPr>
          <a:xfrm>
            <a:off x="1921570" y="1737768"/>
            <a:ext cx="1477617" cy="2815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  <a:r>
              <a:rPr lang="pt-BR" dirty="0">
                <a:solidFill>
                  <a:schemeClr val="tx1"/>
                </a:solidFill>
              </a:rPr>
              <a:t> Input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092145-065E-4D34-8760-541E0D298C99}"/>
              </a:ext>
            </a:extLst>
          </p:cNvPr>
          <p:cNvSpPr/>
          <p:nvPr/>
        </p:nvSpPr>
        <p:spPr>
          <a:xfrm>
            <a:off x="4187692" y="1737767"/>
            <a:ext cx="1477617" cy="2815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  <a:r>
              <a:rPr lang="pt-BR" dirty="0">
                <a:solidFill>
                  <a:schemeClr val="tx1"/>
                </a:solidFill>
              </a:rPr>
              <a:t> Input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DBF2F00-0BA5-4321-9F83-171A3698A080}"/>
              </a:ext>
            </a:extLst>
          </p:cNvPr>
          <p:cNvSpPr txBox="1"/>
          <p:nvPr/>
        </p:nvSpPr>
        <p:spPr>
          <a:xfrm>
            <a:off x="3627786" y="1465718"/>
            <a:ext cx="331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/>
              <a:t>…</a:t>
            </a:r>
            <a:endParaRPr lang="en-US" sz="3200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33666DA-2CE0-4DDE-B87A-37E13F2E4D0C}"/>
              </a:ext>
            </a:extLst>
          </p:cNvPr>
          <p:cNvSpPr/>
          <p:nvPr/>
        </p:nvSpPr>
        <p:spPr>
          <a:xfrm>
            <a:off x="1921570" y="2593345"/>
            <a:ext cx="1477617" cy="1007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extractor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2A6BCAE-D065-48E0-8A78-193FDF688899}"/>
              </a:ext>
            </a:extLst>
          </p:cNvPr>
          <p:cNvSpPr/>
          <p:nvPr/>
        </p:nvSpPr>
        <p:spPr>
          <a:xfrm>
            <a:off x="4187692" y="2589193"/>
            <a:ext cx="1477617" cy="1007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extractor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7E02639-59AC-43C9-8BDA-CE5699E6C506}"/>
              </a:ext>
            </a:extLst>
          </p:cNvPr>
          <p:cNvSpPr txBox="1"/>
          <p:nvPr/>
        </p:nvSpPr>
        <p:spPr>
          <a:xfrm>
            <a:off x="3627786" y="2693225"/>
            <a:ext cx="331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/>
              <a:t>…</a:t>
            </a:r>
            <a:endParaRPr lang="en-US" sz="3200" dirty="0"/>
          </a:p>
        </p:txBody>
      </p:sp>
      <p:sp>
        <p:nvSpPr>
          <p:cNvPr id="27" name="Seta: para Baixo 26">
            <a:extLst>
              <a:ext uri="{FF2B5EF4-FFF2-40B4-BE49-F238E27FC236}">
                <a16:creationId xmlns:a16="http://schemas.microsoft.com/office/drawing/2014/main" id="{5E3CA2ED-F735-47E5-89E7-55C8AD9D2688}"/>
              </a:ext>
            </a:extLst>
          </p:cNvPr>
          <p:cNvSpPr/>
          <p:nvPr/>
        </p:nvSpPr>
        <p:spPr>
          <a:xfrm>
            <a:off x="2461596" y="2143305"/>
            <a:ext cx="397565" cy="34786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Seta: para Baixo 27">
            <a:extLst>
              <a:ext uri="{FF2B5EF4-FFF2-40B4-BE49-F238E27FC236}">
                <a16:creationId xmlns:a16="http://schemas.microsoft.com/office/drawing/2014/main" id="{978F874A-A1C5-4EFC-9575-BE9536F164D2}"/>
              </a:ext>
            </a:extLst>
          </p:cNvPr>
          <p:cNvSpPr/>
          <p:nvPr/>
        </p:nvSpPr>
        <p:spPr>
          <a:xfrm>
            <a:off x="4727718" y="2143305"/>
            <a:ext cx="397565" cy="34786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40AE860-2607-4315-A59E-4184F7BD91E8}"/>
              </a:ext>
            </a:extLst>
          </p:cNvPr>
          <p:cNvSpPr/>
          <p:nvPr/>
        </p:nvSpPr>
        <p:spPr>
          <a:xfrm>
            <a:off x="1921570" y="3735924"/>
            <a:ext cx="1477617" cy="271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Pooling</a:t>
            </a:r>
            <a:r>
              <a:rPr lang="pt-BR" dirty="0"/>
              <a:t> </a:t>
            </a:r>
            <a:r>
              <a:rPr lang="en-US" dirty="0"/>
              <a:t>Layer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1C46DD3-E1E4-439B-B1F6-1BD99E48E5A8}"/>
              </a:ext>
            </a:extLst>
          </p:cNvPr>
          <p:cNvSpPr/>
          <p:nvPr/>
        </p:nvSpPr>
        <p:spPr>
          <a:xfrm>
            <a:off x="4187691" y="3735923"/>
            <a:ext cx="1477617" cy="271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Pooling</a:t>
            </a:r>
            <a:r>
              <a:rPr lang="pt-BR" dirty="0"/>
              <a:t> </a:t>
            </a:r>
            <a:r>
              <a:rPr lang="en-US" dirty="0"/>
              <a:t>Layer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8073AD0-C8C0-48C4-89B5-291C95374ABA}"/>
              </a:ext>
            </a:extLst>
          </p:cNvPr>
          <p:cNvSpPr/>
          <p:nvPr/>
        </p:nvSpPr>
        <p:spPr>
          <a:xfrm>
            <a:off x="324679" y="4085459"/>
            <a:ext cx="5340626" cy="6361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LSTM </a:t>
            </a:r>
            <a:r>
              <a:rPr lang="en-US" dirty="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7168296E-02C7-49E3-81C2-A5353BC075E5}"/>
              </a:ext>
            </a:extLst>
          </p:cNvPr>
          <p:cNvSpPr/>
          <p:nvPr/>
        </p:nvSpPr>
        <p:spPr>
          <a:xfrm>
            <a:off x="6526700" y="2609490"/>
            <a:ext cx="1477617" cy="1007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extractor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CDF62B92-D27A-477B-B213-209A93BAC488}"/>
              </a:ext>
            </a:extLst>
          </p:cNvPr>
          <p:cNvSpPr/>
          <p:nvPr/>
        </p:nvSpPr>
        <p:spPr>
          <a:xfrm>
            <a:off x="6526700" y="1741500"/>
            <a:ext cx="1477617" cy="2815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  <a:r>
              <a:rPr lang="pt-BR" dirty="0">
                <a:solidFill>
                  <a:schemeClr val="tx1"/>
                </a:solidFill>
              </a:rPr>
              <a:t> Input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B6486F1-C055-43D6-868C-8C283CF8ABDD}"/>
              </a:ext>
            </a:extLst>
          </p:cNvPr>
          <p:cNvSpPr/>
          <p:nvPr/>
        </p:nvSpPr>
        <p:spPr>
          <a:xfrm>
            <a:off x="6526700" y="3740081"/>
            <a:ext cx="1477617" cy="271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Pooling</a:t>
            </a:r>
            <a:r>
              <a:rPr lang="pt-BR" dirty="0"/>
              <a:t> </a:t>
            </a:r>
            <a:r>
              <a:rPr lang="en-US" dirty="0"/>
              <a:t>Layer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8553B0A3-81AB-452E-983A-16CB8F9CD8F4}"/>
              </a:ext>
            </a:extLst>
          </p:cNvPr>
          <p:cNvSpPr/>
          <p:nvPr/>
        </p:nvSpPr>
        <p:spPr>
          <a:xfrm>
            <a:off x="6513443" y="4817867"/>
            <a:ext cx="5340626" cy="6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Linear FC </a:t>
            </a:r>
            <a:r>
              <a:rPr lang="en-US" dirty="0"/>
              <a:t>Layer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642B009B-CA2A-4BF9-B9D9-5029A1B00791}"/>
              </a:ext>
            </a:extLst>
          </p:cNvPr>
          <p:cNvSpPr/>
          <p:nvPr/>
        </p:nvSpPr>
        <p:spPr>
          <a:xfrm>
            <a:off x="6526696" y="6755722"/>
            <a:ext cx="5340626" cy="2849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Audio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Pressure</a:t>
            </a:r>
            <a:r>
              <a:rPr lang="pt-BR" dirty="0">
                <a:solidFill>
                  <a:schemeClr val="tx1"/>
                </a:solidFill>
              </a:rPr>
              <a:t> Output</a:t>
            </a:r>
          </a:p>
        </p:txBody>
      </p:sp>
      <p:sp>
        <p:nvSpPr>
          <p:cNvPr id="38" name="Seta: para Baixo 37">
            <a:extLst>
              <a:ext uri="{FF2B5EF4-FFF2-40B4-BE49-F238E27FC236}">
                <a16:creationId xmlns:a16="http://schemas.microsoft.com/office/drawing/2014/main" id="{7B1D84AB-5D17-43B5-BF42-B7083C3B0404}"/>
              </a:ext>
            </a:extLst>
          </p:cNvPr>
          <p:cNvSpPr/>
          <p:nvPr/>
        </p:nvSpPr>
        <p:spPr>
          <a:xfrm>
            <a:off x="7066725" y="2137306"/>
            <a:ext cx="397565" cy="34786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Seta: para Baixo 38">
            <a:extLst>
              <a:ext uri="{FF2B5EF4-FFF2-40B4-BE49-F238E27FC236}">
                <a16:creationId xmlns:a16="http://schemas.microsoft.com/office/drawing/2014/main" id="{C2FE0BAA-71FA-4149-AE42-69F237B42A29}"/>
              </a:ext>
            </a:extLst>
          </p:cNvPr>
          <p:cNvSpPr/>
          <p:nvPr/>
        </p:nvSpPr>
        <p:spPr>
          <a:xfrm>
            <a:off x="8984978" y="5550276"/>
            <a:ext cx="397565" cy="1086638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391D9A7-8DF0-4256-9564-F1CB104A6BEC}"/>
              </a:ext>
            </a:extLst>
          </p:cNvPr>
          <p:cNvSpPr txBox="1"/>
          <p:nvPr/>
        </p:nvSpPr>
        <p:spPr>
          <a:xfrm>
            <a:off x="6811617" y="1253299"/>
            <a:ext cx="474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Without</a:t>
            </a:r>
            <a:r>
              <a:rPr lang="pt-BR" b="1" dirty="0"/>
              <a:t> non-linear </a:t>
            </a:r>
            <a:r>
              <a:rPr lang="en-US" b="1" dirty="0"/>
              <a:t>hidden</a:t>
            </a:r>
            <a:r>
              <a:rPr lang="pt-BR" b="1" dirty="0"/>
              <a:t>-FC </a:t>
            </a:r>
            <a:r>
              <a:rPr lang="en-US" b="1" dirty="0"/>
              <a:t>Layer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026AC3B3-8813-43D6-9CB0-C472DC5E243E}"/>
              </a:ext>
            </a:extLst>
          </p:cNvPr>
          <p:cNvSpPr/>
          <p:nvPr/>
        </p:nvSpPr>
        <p:spPr>
          <a:xfrm>
            <a:off x="8123586" y="1737768"/>
            <a:ext cx="1477617" cy="2815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  <a:r>
              <a:rPr lang="pt-BR" dirty="0">
                <a:solidFill>
                  <a:schemeClr val="tx1"/>
                </a:solidFill>
              </a:rPr>
              <a:t> Input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ADC74CEB-AFC5-4C29-9867-9F72C158F816}"/>
              </a:ext>
            </a:extLst>
          </p:cNvPr>
          <p:cNvSpPr/>
          <p:nvPr/>
        </p:nvSpPr>
        <p:spPr>
          <a:xfrm>
            <a:off x="10389707" y="1737767"/>
            <a:ext cx="1477617" cy="2815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  <a:r>
              <a:rPr lang="pt-BR" dirty="0">
                <a:solidFill>
                  <a:schemeClr val="tx1"/>
                </a:solidFill>
              </a:rPr>
              <a:t> Input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8039FE96-0A65-4E59-A307-4FAC2A45172D}"/>
              </a:ext>
            </a:extLst>
          </p:cNvPr>
          <p:cNvSpPr txBox="1"/>
          <p:nvPr/>
        </p:nvSpPr>
        <p:spPr>
          <a:xfrm>
            <a:off x="9829803" y="1465718"/>
            <a:ext cx="331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/>
              <a:t>…</a:t>
            </a:r>
            <a:endParaRPr lang="en-US" sz="3200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C29A6511-1C41-4F1F-B1BA-D204356D6CDF}"/>
              </a:ext>
            </a:extLst>
          </p:cNvPr>
          <p:cNvSpPr/>
          <p:nvPr/>
        </p:nvSpPr>
        <p:spPr>
          <a:xfrm>
            <a:off x="8123586" y="2593345"/>
            <a:ext cx="1477617" cy="1007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extractor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4FCE35B2-3E87-454C-BA8A-126ED92687BB}"/>
              </a:ext>
            </a:extLst>
          </p:cNvPr>
          <p:cNvSpPr/>
          <p:nvPr/>
        </p:nvSpPr>
        <p:spPr>
          <a:xfrm>
            <a:off x="10389707" y="2589193"/>
            <a:ext cx="1477617" cy="1007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extractor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1053DD95-9916-4ED5-AF79-30A49AFDFEF8}"/>
              </a:ext>
            </a:extLst>
          </p:cNvPr>
          <p:cNvSpPr txBox="1"/>
          <p:nvPr/>
        </p:nvSpPr>
        <p:spPr>
          <a:xfrm>
            <a:off x="9829803" y="2693225"/>
            <a:ext cx="331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/>
              <a:t>…</a:t>
            </a:r>
            <a:endParaRPr lang="en-US" sz="3200" dirty="0"/>
          </a:p>
        </p:txBody>
      </p:sp>
      <p:sp>
        <p:nvSpPr>
          <p:cNvPr id="47" name="Seta: para Baixo 46">
            <a:extLst>
              <a:ext uri="{FF2B5EF4-FFF2-40B4-BE49-F238E27FC236}">
                <a16:creationId xmlns:a16="http://schemas.microsoft.com/office/drawing/2014/main" id="{F53D688A-A9C6-4FDC-972E-32961B7BA955}"/>
              </a:ext>
            </a:extLst>
          </p:cNvPr>
          <p:cNvSpPr/>
          <p:nvPr/>
        </p:nvSpPr>
        <p:spPr>
          <a:xfrm>
            <a:off x="8663612" y="2143305"/>
            <a:ext cx="397565" cy="34786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Seta: para Baixo 47">
            <a:extLst>
              <a:ext uri="{FF2B5EF4-FFF2-40B4-BE49-F238E27FC236}">
                <a16:creationId xmlns:a16="http://schemas.microsoft.com/office/drawing/2014/main" id="{36760999-D998-470B-B02F-88B9B2C46242}"/>
              </a:ext>
            </a:extLst>
          </p:cNvPr>
          <p:cNvSpPr/>
          <p:nvPr/>
        </p:nvSpPr>
        <p:spPr>
          <a:xfrm>
            <a:off x="10929734" y="2143305"/>
            <a:ext cx="397565" cy="34786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CBC7CFDA-2ABE-495E-873B-F435215D0A8A}"/>
              </a:ext>
            </a:extLst>
          </p:cNvPr>
          <p:cNvSpPr/>
          <p:nvPr/>
        </p:nvSpPr>
        <p:spPr>
          <a:xfrm>
            <a:off x="8123586" y="3735924"/>
            <a:ext cx="1477617" cy="271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Pooling</a:t>
            </a:r>
            <a:r>
              <a:rPr lang="pt-BR" dirty="0"/>
              <a:t> </a:t>
            </a:r>
            <a:r>
              <a:rPr lang="en-US" dirty="0"/>
              <a:t>Layer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F528D2A2-9FAC-4C5E-973B-D25E6639C106}"/>
              </a:ext>
            </a:extLst>
          </p:cNvPr>
          <p:cNvSpPr/>
          <p:nvPr/>
        </p:nvSpPr>
        <p:spPr>
          <a:xfrm>
            <a:off x="10389705" y="3735923"/>
            <a:ext cx="1477617" cy="271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Pooling</a:t>
            </a:r>
            <a:r>
              <a:rPr lang="pt-BR" dirty="0"/>
              <a:t> </a:t>
            </a:r>
            <a:r>
              <a:rPr lang="en-US" dirty="0"/>
              <a:t>Layer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89F23A90-56E4-4A9B-97C3-B0073B0D9573}"/>
              </a:ext>
            </a:extLst>
          </p:cNvPr>
          <p:cNvSpPr/>
          <p:nvPr/>
        </p:nvSpPr>
        <p:spPr>
          <a:xfrm>
            <a:off x="6526696" y="4085459"/>
            <a:ext cx="5340626" cy="6361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LSTM </a:t>
            </a:r>
            <a:r>
              <a:rPr lang="en-US" dirty="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13658F33-09D3-4780-9E04-F62FC62C9CD1}"/>
              </a:ext>
            </a:extLst>
          </p:cNvPr>
          <p:cNvSpPr txBox="1"/>
          <p:nvPr/>
        </p:nvSpPr>
        <p:spPr>
          <a:xfrm>
            <a:off x="3627786" y="3470559"/>
            <a:ext cx="331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/>
              <a:t>…</a:t>
            </a:r>
            <a:endParaRPr lang="en-US" sz="3200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3F0FF857-23CC-4677-8D65-36765F310E77}"/>
              </a:ext>
            </a:extLst>
          </p:cNvPr>
          <p:cNvSpPr txBox="1"/>
          <p:nvPr/>
        </p:nvSpPr>
        <p:spPr>
          <a:xfrm>
            <a:off x="9829802" y="3447693"/>
            <a:ext cx="331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6635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1FE5310-5C62-48DA-84EE-1388F016AC0B}"/>
              </a:ext>
            </a:extLst>
          </p:cNvPr>
          <p:cNvSpPr/>
          <p:nvPr/>
        </p:nvSpPr>
        <p:spPr>
          <a:xfrm>
            <a:off x="3425687" y="2227996"/>
            <a:ext cx="1477617" cy="1007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VGG16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ED8D890-53E5-4598-89DB-573C06C4E9A9}"/>
              </a:ext>
            </a:extLst>
          </p:cNvPr>
          <p:cNvSpPr/>
          <p:nvPr/>
        </p:nvSpPr>
        <p:spPr>
          <a:xfrm>
            <a:off x="3425687" y="1360005"/>
            <a:ext cx="1477617" cy="2815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  <a:r>
              <a:rPr lang="pt-BR" dirty="0">
                <a:solidFill>
                  <a:schemeClr val="tx1"/>
                </a:solidFill>
              </a:rPr>
              <a:t> Input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8DFF4E8-2EF2-49D5-B449-3ACAAECAC52D}"/>
              </a:ext>
            </a:extLst>
          </p:cNvPr>
          <p:cNvSpPr/>
          <p:nvPr/>
        </p:nvSpPr>
        <p:spPr>
          <a:xfrm>
            <a:off x="3425687" y="3306585"/>
            <a:ext cx="1477617" cy="271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GAP Layer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A7F688E-372B-4F6E-8FD0-455A2A2CEF0B}"/>
              </a:ext>
            </a:extLst>
          </p:cNvPr>
          <p:cNvSpPr/>
          <p:nvPr/>
        </p:nvSpPr>
        <p:spPr>
          <a:xfrm>
            <a:off x="3425683" y="4360465"/>
            <a:ext cx="5340626" cy="6361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</a:t>
            </a:r>
            <a:r>
              <a:rPr lang="pt-BR" dirty="0"/>
              <a:t>C </a:t>
            </a:r>
            <a:r>
              <a:rPr lang="en-US" dirty="0"/>
              <a:t>layer, 128 hidden neurons with </a:t>
            </a:r>
            <a:r>
              <a:rPr lang="en-US" i="1" dirty="0"/>
              <a:t>tanh</a:t>
            </a:r>
            <a:r>
              <a:rPr lang="en-US" dirty="0"/>
              <a:t> activation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E743333-8784-4D42-A085-364248EBC594}"/>
              </a:ext>
            </a:extLst>
          </p:cNvPr>
          <p:cNvSpPr/>
          <p:nvPr/>
        </p:nvSpPr>
        <p:spPr>
          <a:xfrm>
            <a:off x="3412430" y="5366463"/>
            <a:ext cx="5340626" cy="6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FC </a:t>
            </a:r>
            <a:r>
              <a:rPr lang="en-US" dirty="0"/>
              <a:t>Layer, single linear output neuron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63C269A-45E3-4263-A05C-E84249EC7176}"/>
              </a:ext>
            </a:extLst>
          </p:cNvPr>
          <p:cNvSpPr txBox="1"/>
          <p:nvPr/>
        </p:nvSpPr>
        <p:spPr>
          <a:xfrm>
            <a:off x="3271892" y="180112"/>
            <a:ext cx="5621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Best single-input </a:t>
            </a:r>
            <a:r>
              <a:rPr lang="pt-BR" sz="3200" dirty="0" err="1"/>
              <a:t>model</a:t>
            </a:r>
            <a:r>
              <a:rPr lang="pt-BR" sz="3200" dirty="0"/>
              <a:t> (61)</a:t>
            </a:r>
            <a:endParaRPr lang="en-US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DDF227F-22A6-4C19-A1B2-3AE6F93F3C3B}"/>
              </a:ext>
            </a:extLst>
          </p:cNvPr>
          <p:cNvSpPr/>
          <p:nvPr/>
        </p:nvSpPr>
        <p:spPr>
          <a:xfrm>
            <a:off x="3425687" y="6741698"/>
            <a:ext cx="5340626" cy="2849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Audio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Pressure</a:t>
            </a:r>
            <a:r>
              <a:rPr lang="pt-BR" dirty="0">
                <a:solidFill>
                  <a:schemeClr val="tx1"/>
                </a:solidFill>
              </a:rPr>
              <a:t> Output</a:t>
            </a:r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AE352484-DAD9-45FD-B218-F13A00731D6F}"/>
              </a:ext>
            </a:extLst>
          </p:cNvPr>
          <p:cNvSpPr/>
          <p:nvPr/>
        </p:nvSpPr>
        <p:spPr>
          <a:xfrm>
            <a:off x="3965712" y="1755811"/>
            <a:ext cx="397565" cy="34786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F5C61B2B-9A02-466B-B926-4F6422A1B8A5}"/>
              </a:ext>
            </a:extLst>
          </p:cNvPr>
          <p:cNvSpPr/>
          <p:nvPr/>
        </p:nvSpPr>
        <p:spPr>
          <a:xfrm>
            <a:off x="5883969" y="6212686"/>
            <a:ext cx="397565" cy="34786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970160E-681D-432E-974E-826983062DC1}"/>
              </a:ext>
            </a:extLst>
          </p:cNvPr>
          <p:cNvSpPr/>
          <p:nvPr/>
        </p:nvSpPr>
        <p:spPr>
          <a:xfrm>
            <a:off x="5022574" y="1356274"/>
            <a:ext cx="1477617" cy="2815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  <a:r>
              <a:rPr lang="pt-BR" dirty="0">
                <a:solidFill>
                  <a:schemeClr val="tx1"/>
                </a:solidFill>
              </a:rPr>
              <a:t> Input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092145-065E-4D34-8760-541E0D298C99}"/>
              </a:ext>
            </a:extLst>
          </p:cNvPr>
          <p:cNvSpPr/>
          <p:nvPr/>
        </p:nvSpPr>
        <p:spPr>
          <a:xfrm>
            <a:off x="7288696" y="1356273"/>
            <a:ext cx="1477617" cy="2815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  <a:r>
              <a:rPr lang="pt-BR" dirty="0">
                <a:solidFill>
                  <a:schemeClr val="tx1"/>
                </a:solidFill>
              </a:rPr>
              <a:t> Input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DBF2F00-0BA5-4321-9F83-171A3698A080}"/>
              </a:ext>
            </a:extLst>
          </p:cNvPr>
          <p:cNvSpPr txBox="1"/>
          <p:nvPr/>
        </p:nvSpPr>
        <p:spPr>
          <a:xfrm>
            <a:off x="6728789" y="1139123"/>
            <a:ext cx="331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/>
              <a:t>…</a:t>
            </a:r>
            <a:endParaRPr lang="en-US" sz="3200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33666DA-2CE0-4DDE-B87A-37E13F2E4D0C}"/>
              </a:ext>
            </a:extLst>
          </p:cNvPr>
          <p:cNvSpPr/>
          <p:nvPr/>
        </p:nvSpPr>
        <p:spPr>
          <a:xfrm>
            <a:off x="5022574" y="2211851"/>
            <a:ext cx="1477617" cy="1007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VGG16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2A6BCAE-D065-48E0-8A78-193FDF688899}"/>
              </a:ext>
            </a:extLst>
          </p:cNvPr>
          <p:cNvSpPr/>
          <p:nvPr/>
        </p:nvSpPr>
        <p:spPr>
          <a:xfrm>
            <a:off x="7288696" y="2207699"/>
            <a:ext cx="1477617" cy="1007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VGG16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7E02639-59AC-43C9-8BDA-CE5699E6C506}"/>
              </a:ext>
            </a:extLst>
          </p:cNvPr>
          <p:cNvSpPr txBox="1"/>
          <p:nvPr/>
        </p:nvSpPr>
        <p:spPr>
          <a:xfrm>
            <a:off x="6728790" y="2311731"/>
            <a:ext cx="331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/>
              <a:t>…</a:t>
            </a:r>
            <a:endParaRPr lang="en-US" sz="3200" dirty="0"/>
          </a:p>
        </p:txBody>
      </p:sp>
      <p:sp>
        <p:nvSpPr>
          <p:cNvPr id="27" name="Seta: para Baixo 26">
            <a:extLst>
              <a:ext uri="{FF2B5EF4-FFF2-40B4-BE49-F238E27FC236}">
                <a16:creationId xmlns:a16="http://schemas.microsoft.com/office/drawing/2014/main" id="{5E3CA2ED-F735-47E5-89E7-55C8AD9D2688}"/>
              </a:ext>
            </a:extLst>
          </p:cNvPr>
          <p:cNvSpPr/>
          <p:nvPr/>
        </p:nvSpPr>
        <p:spPr>
          <a:xfrm>
            <a:off x="5562600" y="1761811"/>
            <a:ext cx="397565" cy="34786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Seta: para Baixo 27">
            <a:extLst>
              <a:ext uri="{FF2B5EF4-FFF2-40B4-BE49-F238E27FC236}">
                <a16:creationId xmlns:a16="http://schemas.microsoft.com/office/drawing/2014/main" id="{978F874A-A1C5-4EFC-9575-BE9536F164D2}"/>
              </a:ext>
            </a:extLst>
          </p:cNvPr>
          <p:cNvSpPr/>
          <p:nvPr/>
        </p:nvSpPr>
        <p:spPr>
          <a:xfrm>
            <a:off x="7828722" y="1761811"/>
            <a:ext cx="397565" cy="34786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40AE860-2607-4315-A59E-4184F7BD91E8}"/>
              </a:ext>
            </a:extLst>
          </p:cNvPr>
          <p:cNvSpPr/>
          <p:nvPr/>
        </p:nvSpPr>
        <p:spPr>
          <a:xfrm>
            <a:off x="5022574" y="3302429"/>
            <a:ext cx="1477617" cy="271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GAP Layer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1C46DD3-E1E4-439B-B1F6-1BD99E48E5A8}"/>
              </a:ext>
            </a:extLst>
          </p:cNvPr>
          <p:cNvSpPr/>
          <p:nvPr/>
        </p:nvSpPr>
        <p:spPr>
          <a:xfrm>
            <a:off x="7288695" y="3302428"/>
            <a:ext cx="1477617" cy="271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GAP Layer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8073AD0-C8C0-48C4-89B5-291C95374ABA}"/>
              </a:ext>
            </a:extLst>
          </p:cNvPr>
          <p:cNvSpPr/>
          <p:nvPr/>
        </p:nvSpPr>
        <p:spPr>
          <a:xfrm>
            <a:off x="3425683" y="3660745"/>
            <a:ext cx="5340626" cy="6361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32 input, </a:t>
            </a:r>
            <a:r>
              <a:rPr lang="pt-BR" i="1" dirty="0">
                <a:solidFill>
                  <a:schemeClr val="tx1"/>
                </a:solidFill>
              </a:rPr>
              <a:t>non-causal</a:t>
            </a:r>
            <a:r>
              <a:rPr lang="pt-BR" dirty="0">
                <a:solidFill>
                  <a:schemeClr val="tx1"/>
                </a:solidFill>
              </a:rPr>
              <a:t> LSTM l</a:t>
            </a:r>
            <a:r>
              <a:rPr lang="en-US" dirty="0">
                <a:solidFill>
                  <a:schemeClr val="tx1"/>
                </a:solidFill>
              </a:rPr>
              <a:t>ayer with 128 output neurons and 20% </a:t>
            </a:r>
            <a:r>
              <a:rPr lang="en-US" i="1" dirty="0">
                <a:solidFill>
                  <a:schemeClr val="tx1"/>
                </a:solidFill>
              </a:rPr>
              <a:t>dropout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13658F33-09D3-4780-9E04-F62FC62C9CD1}"/>
              </a:ext>
            </a:extLst>
          </p:cNvPr>
          <p:cNvSpPr txBox="1"/>
          <p:nvPr/>
        </p:nvSpPr>
        <p:spPr>
          <a:xfrm>
            <a:off x="6728790" y="3015311"/>
            <a:ext cx="331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/>
              <a:t>…</a:t>
            </a:r>
            <a:endParaRPr lang="en-US" sz="3200" dirty="0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086DC8FD-E966-4C0B-BF63-37F911DD2685}"/>
              </a:ext>
            </a:extLst>
          </p:cNvPr>
          <p:cNvSpPr/>
          <p:nvPr/>
        </p:nvSpPr>
        <p:spPr>
          <a:xfrm>
            <a:off x="3425683" y="5059376"/>
            <a:ext cx="5340626" cy="24919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20% </a:t>
            </a:r>
            <a:r>
              <a:rPr lang="pt-BR" i="1" dirty="0" err="1"/>
              <a:t>dropout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5988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1FE5310-5C62-48DA-84EE-1388F016AC0B}"/>
              </a:ext>
            </a:extLst>
          </p:cNvPr>
          <p:cNvSpPr/>
          <p:nvPr/>
        </p:nvSpPr>
        <p:spPr>
          <a:xfrm>
            <a:off x="245169" y="2223776"/>
            <a:ext cx="1477617" cy="1007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extractor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ED8D890-53E5-4598-89DB-573C06C4E9A9}"/>
              </a:ext>
            </a:extLst>
          </p:cNvPr>
          <p:cNvSpPr/>
          <p:nvPr/>
        </p:nvSpPr>
        <p:spPr>
          <a:xfrm>
            <a:off x="245169" y="1355786"/>
            <a:ext cx="1477617" cy="2815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  <a:r>
              <a:rPr lang="pt-BR" dirty="0">
                <a:solidFill>
                  <a:schemeClr val="tx1"/>
                </a:solidFill>
              </a:rPr>
              <a:t> Input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8DFF4E8-2EF2-49D5-B449-3ACAAECAC52D}"/>
              </a:ext>
            </a:extLst>
          </p:cNvPr>
          <p:cNvSpPr/>
          <p:nvPr/>
        </p:nvSpPr>
        <p:spPr>
          <a:xfrm>
            <a:off x="245169" y="3354366"/>
            <a:ext cx="1477617" cy="271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Pooling</a:t>
            </a:r>
            <a:r>
              <a:rPr lang="pt-BR" dirty="0"/>
              <a:t> </a:t>
            </a:r>
            <a:r>
              <a:rPr lang="en-US" dirty="0"/>
              <a:t>Layer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A7F688E-372B-4F6E-8FD0-455A2A2CEF0B}"/>
              </a:ext>
            </a:extLst>
          </p:cNvPr>
          <p:cNvSpPr/>
          <p:nvPr/>
        </p:nvSpPr>
        <p:spPr>
          <a:xfrm>
            <a:off x="245169" y="3733883"/>
            <a:ext cx="1477617" cy="6361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Non-Linear F</a:t>
            </a:r>
            <a:r>
              <a:rPr lang="pt-BR" dirty="0"/>
              <a:t>C </a:t>
            </a:r>
            <a:r>
              <a:rPr lang="en-US" dirty="0"/>
              <a:t>Layer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E743333-8784-4D42-A085-364248EBC594}"/>
              </a:ext>
            </a:extLst>
          </p:cNvPr>
          <p:cNvSpPr/>
          <p:nvPr/>
        </p:nvSpPr>
        <p:spPr>
          <a:xfrm>
            <a:off x="245169" y="4471931"/>
            <a:ext cx="1477617" cy="6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Linear FC </a:t>
            </a:r>
            <a:r>
              <a:rPr lang="en-US" dirty="0"/>
              <a:t>Layer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63C269A-45E3-4263-A05C-E84249EC7176}"/>
              </a:ext>
            </a:extLst>
          </p:cNvPr>
          <p:cNvSpPr txBox="1"/>
          <p:nvPr/>
        </p:nvSpPr>
        <p:spPr>
          <a:xfrm>
            <a:off x="3723862" y="364196"/>
            <a:ext cx="4744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LSTM </a:t>
            </a:r>
            <a:r>
              <a:rPr lang="en-US" sz="3200" dirty="0"/>
              <a:t>Based</a:t>
            </a:r>
            <a:r>
              <a:rPr lang="pt-BR" sz="3200" dirty="0"/>
              <a:t> </a:t>
            </a:r>
            <a:r>
              <a:rPr lang="en-US" sz="3200" dirty="0"/>
              <a:t>Models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DDF227F-22A6-4C19-A1B2-3AE6F93F3C3B}"/>
              </a:ext>
            </a:extLst>
          </p:cNvPr>
          <p:cNvSpPr/>
          <p:nvPr/>
        </p:nvSpPr>
        <p:spPr>
          <a:xfrm>
            <a:off x="245167" y="7080306"/>
            <a:ext cx="5315778" cy="2849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Audio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Pressure</a:t>
            </a:r>
            <a:r>
              <a:rPr lang="pt-BR" dirty="0">
                <a:solidFill>
                  <a:schemeClr val="tx1"/>
                </a:solidFill>
              </a:rPr>
              <a:t> Output</a:t>
            </a:r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AE352484-DAD9-45FD-B218-F13A00731D6F}"/>
              </a:ext>
            </a:extLst>
          </p:cNvPr>
          <p:cNvSpPr/>
          <p:nvPr/>
        </p:nvSpPr>
        <p:spPr>
          <a:xfrm>
            <a:off x="785195" y="1751591"/>
            <a:ext cx="397565" cy="34786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F5C61B2B-9A02-466B-B926-4F6422A1B8A5}"/>
              </a:ext>
            </a:extLst>
          </p:cNvPr>
          <p:cNvSpPr/>
          <p:nvPr/>
        </p:nvSpPr>
        <p:spPr>
          <a:xfrm>
            <a:off x="2580865" y="6648442"/>
            <a:ext cx="397565" cy="34786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805571-7C1C-4764-97D9-62E9A9687B63}"/>
              </a:ext>
            </a:extLst>
          </p:cNvPr>
          <p:cNvSpPr txBox="1"/>
          <p:nvPr/>
        </p:nvSpPr>
        <p:spPr>
          <a:xfrm>
            <a:off x="308117" y="936687"/>
            <a:ext cx="534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With</a:t>
            </a:r>
            <a:r>
              <a:rPr lang="pt-BR" b="1" dirty="0"/>
              <a:t> non-linear FC </a:t>
            </a:r>
            <a:r>
              <a:rPr lang="en-US" b="1" dirty="0"/>
              <a:t>Layer, LSTM at output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970160E-681D-432E-974E-826983062DC1}"/>
              </a:ext>
            </a:extLst>
          </p:cNvPr>
          <p:cNvSpPr/>
          <p:nvPr/>
        </p:nvSpPr>
        <p:spPr>
          <a:xfrm>
            <a:off x="1842057" y="1352055"/>
            <a:ext cx="1477617" cy="2815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  <a:r>
              <a:rPr lang="pt-BR" dirty="0">
                <a:solidFill>
                  <a:schemeClr val="tx1"/>
                </a:solidFill>
              </a:rPr>
              <a:t> Input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092145-065E-4D34-8760-541E0D298C99}"/>
              </a:ext>
            </a:extLst>
          </p:cNvPr>
          <p:cNvSpPr/>
          <p:nvPr/>
        </p:nvSpPr>
        <p:spPr>
          <a:xfrm>
            <a:off x="4108179" y="1352054"/>
            <a:ext cx="1477617" cy="2815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  <a:r>
              <a:rPr lang="pt-BR" dirty="0">
                <a:solidFill>
                  <a:schemeClr val="tx1"/>
                </a:solidFill>
              </a:rPr>
              <a:t> Input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DBF2F00-0BA5-4321-9F83-171A3698A080}"/>
              </a:ext>
            </a:extLst>
          </p:cNvPr>
          <p:cNvSpPr txBox="1"/>
          <p:nvPr/>
        </p:nvSpPr>
        <p:spPr>
          <a:xfrm>
            <a:off x="3548275" y="1080003"/>
            <a:ext cx="331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/>
              <a:t>…</a:t>
            </a:r>
            <a:endParaRPr lang="en-US" sz="3200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33666DA-2CE0-4DDE-B87A-37E13F2E4D0C}"/>
              </a:ext>
            </a:extLst>
          </p:cNvPr>
          <p:cNvSpPr/>
          <p:nvPr/>
        </p:nvSpPr>
        <p:spPr>
          <a:xfrm>
            <a:off x="1842057" y="2207632"/>
            <a:ext cx="1477617" cy="1007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extractor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2A6BCAE-D065-48E0-8A78-193FDF688899}"/>
              </a:ext>
            </a:extLst>
          </p:cNvPr>
          <p:cNvSpPr/>
          <p:nvPr/>
        </p:nvSpPr>
        <p:spPr>
          <a:xfrm>
            <a:off x="4108179" y="2203480"/>
            <a:ext cx="1477617" cy="1007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extractor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7E02639-59AC-43C9-8BDA-CE5699E6C506}"/>
              </a:ext>
            </a:extLst>
          </p:cNvPr>
          <p:cNvSpPr txBox="1"/>
          <p:nvPr/>
        </p:nvSpPr>
        <p:spPr>
          <a:xfrm>
            <a:off x="3548275" y="2307510"/>
            <a:ext cx="331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/>
              <a:t>…</a:t>
            </a:r>
            <a:endParaRPr lang="en-US" sz="3200" dirty="0"/>
          </a:p>
        </p:txBody>
      </p:sp>
      <p:sp>
        <p:nvSpPr>
          <p:cNvPr id="27" name="Seta: para Baixo 26">
            <a:extLst>
              <a:ext uri="{FF2B5EF4-FFF2-40B4-BE49-F238E27FC236}">
                <a16:creationId xmlns:a16="http://schemas.microsoft.com/office/drawing/2014/main" id="{5E3CA2ED-F735-47E5-89E7-55C8AD9D2688}"/>
              </a:ext>
            </a:extLst>
          </p:cNvPr>
          <p:cNvSpPr/>
          <p:nvPr/>
        </p:nvSpPr>
        <p:spPr>
          <a:xfrm>
            <a:off x="2382083" y="1757591"/>
            <a:ext cx="397565" cy="34786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Seta: para Baixo 27">
            <a:extLst>
              <a:ext uri="{FF2B5EF4-FFF2-40B4-BE49-F238E27FC236}">
                <a16:creationId xmlns:a16="http://schemas.microsoft.com/office/drawing/2014/main" id="{978F874A-A1C5-4EFC-9575-BE9536F164D2}"/>
              </a:ext>
            </a:extLst>
          </p:cNvPr>
          <p:cNvSpPr/>
          <p:nvPr/>
        </p:nvSpPr>
        <p:spPr>
          <a:xfrm>
            <a:off x="4648205" y="1757591"/>
            <a:ext cx="397565" cy="34786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40AE860-2607-4315-A59E-4184F7BD91E8}"/>
              </a:ext>
            </a:extLst>
          </p:cNvPr>
          <p:cNvSpPr/>
          <p:nvPr/>
        </p:nvSpPr>
        <p:spPr>
          <a:xfrm>
            <a:off x="1842057" y="3350210"/>
            <a:ext cx="1477617" cy="271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Pooling</a:t>
            </a:r>
            <a:r>
              <a:rPr lang="pt-BR" dirty="0"/>
              <a:t> </a:t>
            </a:r>
            <a:r>
              <a:rPr lang="en-US" dirty="0"/>
              <a:t>Layer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1C46DD3-E1E4-439B-B1F6-1BD99E48E5A8}"/>
              </a:ext>
            </a:extLst>
          </p:cNvPr>
          <p:cNvSpPr/>
          <p:nvPr/>
        </p:nvSpPr>
        <p:spPr>
          <a:xfrm>
            <a:off x="4108177" y="3350209"/>
            <a:ext cx="1477617" cy="271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Pooling</a:t>
            </a:r>
            <a:r>
              <a:rPr lang="pt-BR" dirty="0"/>
              <a:t> </a:t>
            </a:r>
            <a:r>
              <a:rPr lang="en-US" dirty="0"/>
              <a:t>Layer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8073AD0-C8C0-48C4-89B5-291C95374ABA}"/>
              </a:ext>
            </a:extLst>
          </p:cNvPr>
          <p:cNvSpPr/>
          <p:nvPr/>
        </p:nvSpPr>
        <p:spPr>
          <a:xfrm>
            <a:off x="245167" y="5197433"/>
            <a:ext cx="5315778" cy="6361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LSTM </a:t>
            </a:r>
            <a:r>
              <a:rPr lang="en-US" dirty="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13658F33-09D3-4780-9E04-F62FC62C9CD1}"/>
              </a:ext>
            </a:extLst>
          </p:cNvPr>
          <p:cNvSpPr txBox="1"/>
          <p:nvPr/>
        </p:nvSpPr>
        <p:spPr>
          <a:xfrm>
            <a:off x="3548272" y="3084844"/>
            <a:ext cx="331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/>
              <a:t>…</a:t>
            </a:r>
            <a:endParaRPr lang="en-US" sz="3200" dirty="0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67B0608-FCC5-4E87-A4B2-F536EBA7A969}"/>
              </a:ext>
            </a:extLst>
          </p:cNvPr>
          <p:cNvSpPr/>
          <p:nvPr/>
        </p:nvSpPr>
        <p:spPr>
          <a:xfrm>
            <a:off x="1842057" y="3724481"/>
            <a:ext cx="1477617" cy="6361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Non-Linear F</a:t>
            </a:r>
            <a:r>
              <a:rPr lang="pt-BR" dirty="0"/>
              <a:t>C </a:t>
            </a:r>
            <a:r>
              <a:rPr lang="en-US" dirty="0"/>
              <a:t>Layer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ABD36FCF-71DD-4A9B-8B1F-8F4003FC6878}"/>
              </a:ext>
            </a:extLst>
          </p:cNvPr>
          <p:cNvSpPr/>
          <p:nvPr/>
        </p:nvSpPr>
        <p:spPr>
          <a:xfrm>
            <a:off x="4108174" y="3740684"/>
            <a:ext cx="1452770" cy="6252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Non-Linear F</a:t>
            </a:r>
            <a:r>
              <a:rPr lang="pt-BR" dirty="0"/>
              <a:t>C </a:t>
            </a:r>
            <a:r>
              <a:rPr lang="en-US" dirty="0"/>
              <a:t>Layer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462636DA-DD1D-4CDE-8E18-20F392D4E2B7}"/>
              </a:ext>
            </a:extLst>
          </p:cNvPr>
          <p:cNvSpPr/>
          <p:nvPr/>
        </p:nvSpPr>
        <p:spPr>
          <a:xfrm>
            <a:off x="1842057" y="4455377"/>
            <a:ext cx="1477617" cy="6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Linear FC </a:t>
            </a:r>
            <a:r>
              <a:rPr lang="en-US" dirty="0"/>
              <a:t>Layer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9A69D0C7-0BE9-4BD9-929B-43C683D3D9DF}"/>
              </a:ext>
            </a:extLst>
          </p:cNvPr>
          <p:cNvSpPr/>
          <p:nvPr/>
        </p:nvSpPr>
        <p:spPr>
          <a:xfrm>
            <a:off x="4108177" y="4471931"/>
            <a:ext cx="1477617" cy="6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Linear FC </a:t>
            </a:r>
            <a:r>
              <a:rPr lang="en-US" dirty="0"/>
              <a:t>Layer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93C6F495-74BA-4EFA-A50C-DC04EA18776C}"/>
              </a:ext>
            </a:extLst>
          </p:cNvPr>
          <p:cNvSpPr/>
          <p:nvPr/>
        </p:nvSpPr>
        <p:spPr>
          <a:xfrm>
            <a:off x="245167" y="5922937"/>
            <a:ext cx="5315778" cy="6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Linear FC </a:t>
            </a:r>
            <a:r>
              <a:rPr lang="en-US" dirty="0"/>
              <a:t>Layer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97B753AB-41C8-47E3-ABAB-CA8920B68EA5}"/>
              </a:ext>
            </a:extLst>
          </p:cNvPr>
          <p:cNvSpPr txBox="1"/>
          <p:nvPr/>
        </p:nvSpPr>
        <p:spPr>
          <a:xfrm>
            <a:off x="3548272" y="3669619"/>
            <a:ext cx="331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/>
              <a:t>…</a:t>
            </a:r>
            <a:endParaRPr lang="en-US" sz="3200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E0AD0F4C-7655-4CB2-980A-CF71927227C8}"/>
              </a:ext>
            </a:extLst>
          </p:cNvPr>
          <p:cNvSpPr txBox="1"/>
          <p:nvPr/>
        </p:nvSpPr>
        <p:spPr>
          <a:xfrm>
            <a:off x="3548272" y="4369592"/>
            <a:ext cx="331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/>
              <a:t>…</a:t>
            </a:r>
            <a:endParaRPr lang="en-US" sz="3200" dirty="0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F83A45AA-13B0-41DE-87A3-3708D1F2BC8D}"/>
              </a:ext>
            </a:extLst>
          </p:cNvPr>
          <p:cNvSpPr/>
          <p:nvPr/>
        </p:nvSpPr>
        <p:spPr>
          <a:xfrm>
            <a:off x="6543262" y="2223776"/>
            <a:ext cx="1477617" cy="1007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extractor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2F22236C-1FBB-4B2C-A674-4899454A6260}"/>
              </a:ext>
            </a:extLst>
          </p:cNvPr>
          <p:cNvSpPr/>
          <p:nvPr/>
        </p:nvSpPr>
        <p:spPr>
          <a:xfrm>
            <a:off x="6543262" y="1355786"/>
            <a:ext cx="1477617" cy="2815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  <a:r>
              <a:rPr lang="pt-BR" dirty="0">
                <a:solidFill>
                  <a:schemeClr val="tx1"/>
                </a:solidFill>
              </a:rPr>
              <a:t> Input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7182058F-6E99-457E-AA37-136F0AC76275}"/>
              </a:ext>
            </a:extLst>
          </p:cNvPr>
          <p:cNvSpPr/>
          <p:nvPr/>
        </p:nvSpPr>
        <p:spPr>
          <a:xfrm>
            <a:off x="6543262" y="3354366"/>
            <a:ext cx="1477617" cy="271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Pooling</a:t>
            </a:r>
            <a:r>
              <a:rPr lang="pt-BR" dirty="0"/>
              <a:t> </a:t>
            </a:r>
            <a:r>
              <a:rPr lang="en-US" dirty="0"/>
              <a:t>Layer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8724D6F3-4392-4F13-80B5-1AE1C5F50E86}"/>
              </a:ext>
            </a:extLst>
          </p:cNvPr>
          <p:cNvSpPr/>
          <p:nvPr/>
        </p:nvSpPr>
        <p:spPr>
          <a:xfrm>
            <a:off x="6543262" y="3775762"/>
            <a:ext cx="1477617" cy="6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Linear FC </a:t>
            </a:r>
            <a:r>
              <a:rPr lang="en-US" dirty="0"/>
              <a:t>Layer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8F5D1CF0-A13A-4A04-893B-ADA36C4A0037}"/>
              </a:ext>
            </a:extLst>
          </p:cNvPr>
          <p:cNvSpPr/>
          <p:nvPr/>
        </p:nvSpPr>
        <p:spPr>
          <a:xfrm>
            <a:off x="6543259" y="7080306"/>
            <a:ext cx="5315778" cy="2849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Audio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Pressure</a:t>
            </a:r>
            <a:r>
              <a:rPr lang="pt-BR" dirty="0">
                <a:solidFill>
                  <a:schemeClr val="tx1"/>
                </a:solidFill>
              </a:rPr>
              <a:t> Output</a:t>
            </a:r>
          </a:p>
        </p:txBody>
      </p:sp>
      <p:sp>
        <p:nvSpPr>
          <p:cNvPr id="65" name="Seta: para Baixo 64">
            <a:extLst>
              <a:ext uri="{FF2B5EF4-FFF2-40B4-BE49-F238E27FC236}">
                <a16:creationId xmlns:a16="http://schemas.microsoft.com/office/drawing/2014/main" id="{F028F86A-6D97-4B45-91AC-8C1A4CFD48D0}"/>
              </a:ext>
            </a:extLst>
          </p:cNvPr>
          <p:cNvSpPr/>
          <p:nvPr/>
        </p:nvSpPr>
        <p:spPr>
          <a:xfrm>
            <a:off x="7083287" y="1751591"/>
            <a:ext cx="397565" cy="34786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" name="Seta: para Baixo 65">
            <a:extLst>
              <a:ext uri="{FF2B5EF4-FFF2-40B4-BE49-F238E27FC236}">
                <a16:creationId xmlns:a16="http://schemas.microsoft.com/office/drawing/2014/main" id="{F3953309-FFDF-45F4-B75D-EAF2F143246F}"/>
              </a:ext>
            </a:extLst>
          </p:cNvPr>
          <p:cNvSpPr/>
          <p:nvPr/>
        </p:nvSpPr>
        <p:spPr>
          <a:xfrm>
            <a:off x="8878957" y="6004295"/>
            <a:ext cx="397565" cy="992008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7C2FC815-A5F0-4BD6-954D-2B41471C824F}"/>
              </a:ext>
            </a:extLst>
          </p:cNvPr>
          <p:cNvSpPr txBox="1"/>
          <p:nvPr/>
        </p:nvSpPr>
        <p:spPr>
          <a:xfrm>
            <a:off x="6606209" y="936687"/>
            <a:ext cx="534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Without</a:t>
            </a:r>
            <a:r>
              <a:rPr lang="pt-BR" b="1" dirty="0"/>
              <a:t> non-linear FC </a:t>
            </a:r>
            <a:r>
              <a:rPr lang="en-US" b="1" dirty="0"/>
              <a:t>Layer, LSTM at output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CD2AF803-6195-4586-8573-78440B1B1693}"/>
              </a:ext>
            </a:extLst>
          </p:cNvPr>
          <p:cNvSpPr/>
          <p:nvPr/>
        </p:nvSpPr>
        <p:spPr>
          <a:xfrm>
            <a:off x="8140148" y="1352055"/>
            <a:ext cx="1477617" cy="2815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  <a:r>
              <a:rPr lang="pt-BR" dirty="0">
                <a:solidFill>
                  <a:schemeClr val="tx1"/>
                </a:solidFill>
              </a:rPr>
              <a:t> Input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8CB17733-9D71-4043-9A6E-6F3A76391BFD}"/>
              </a:ext>
            </a:extLst>
          </p:cNvPr>
          <p:cNvSpPr/>
          <p:nvPr/>
        </p:nvSpPr>
        <p:spPr>
          <a:xfrm>
            <a:off x="10406272" y="1352054"/>
            <a:ext cx="1477617" cy="2815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  <a:r>
              <a:rPr lang="pt-BR" dirty="0">
                <a:solidFill>
                  <a:schemeClr val="tx1"/>
                </a:solidFill>
              </a:rPr>
              <a:t> Input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BF600BFB-97C1-4BF3-A710-45B2B4696B8F}"/>
              </a:ext>
            </a:extLst>
          </p:cNvPr>
          <p:cNvSpPr txBox="1"/>
          <p:nvPr/>
        </p:nvSpPr>
        <p:spPr>
          <a:xfrm>
            <a:off x="9846367" y="1080003"/>
            <a:ext cx="331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/>
              <a:t>…</a:t>
            </a:r>
            <a:endParaRPr lang="en-US" sz="3200" dirty="0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E734A949-56C5-4B90-81AD-16C4BD6345BE}"/>
              </a:ext>
            </a:extLst>
          </p:cNvPr>
          <p:cNvSpPr/>
          <p:nvPr/>
        </p:nvSpPr>
        <p:spPr>
          <a:xfrm>
            <a:off x="8140148" y="2207632"/>
            <a:ext cx="1477617" cy="1007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extractor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7DB12E10-2ED3-4986-900C-9534BAE62DAD}"/>
              </a:ext>
            </a:extLst>
          </p:cNvPr>
          <p:cNvSpPr/>
          <p:nvPr/>
        </p:nvSpPr>
        <p:spPr>
          <a:xfrm>
            <a:off x="10406272" y="2203480"/>
            <a:ext cx="1477617" cy="1007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extractor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7AE4F617-D7A8-4566-9844-82CF56E44582}"/>
              </a:ext>
            </a:extLst>
          </p:cNvPr>
          <p:cNvSpPr txBox="1"/>
          <p:nvPr/>
        </p:nvSpPr>
        <p:spPr>
          <a:xfrm>
            <a:off x="9846367" y="2307510"/>
            <a:ext cx="331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/>
              <a:t>…</a:t>
            </a:r>
            <a:endParaRPr lang="en-US" sz="3200" dirty="0"/>
          </a:p>
        </p:txBody>
      </p:sp>
      <p:sp>
        <p:nvSpPr>
          <p:cNvPr id="76" name="Seta: para Baixo 75">
            <a:extLst>
              <a:ext uri="{FF2B5EF4-FFF2-40B4-BE49-F238E27FC236}">
                <a16:creationId xmlns:a16="http://schemas.microsoft.com/office/drawing/2014/main" id="{FC1773F8-6160-4DD3-9877-C2FAC283742D}"/>
              </a:ext>
            </a:extLst>
          </p:cNvPr>
          <p:cNvSpPr/>
          <p:nvPr/>
        </p:nvSpPr>
        <p:spPr>
          <a:xfrm>
            <a:off x="8680175" y="1757591"/>
            <a:ext cx="397565" cy="34786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Seta: para Baixo 76">
            <a:extLst>
              <a:ext uri="{FF2B5EF4-FFF2-40B4-BE49-F238E27FC236}">
                <a16:creationId xmlns:a16="http://schemas.microsoft.com/office/drawing/2014/main" id="{66A6DE2D-1005-4AAA-A1BF-BEEEA5235435}"/>
              </a:ext>
            </a:extLst>
          </p:cNvPr>
          <p:cNvSpPr/>
          <p:nvPr/>
        </p:nvSpPr>
        <p:spPr>
          <a:xfrm>
            <a:off x="10946297" y="1757591"/>
            <a:ext cx="397565" cy="34786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5686D1CD-57D2-4F94-ACF2-72B5BDE43D66}"/>
              </a:ext>
            </a:extLst>
          </p:cNvPr>
          <p:cNvSpPr/>
          <p:nvPr/>
        </p:nvSpPr>
        <p:spPr>
          <a:xfrm>
            <a:off x="8140148" y="3350210"/>
            <a:ext cx="1477617" cy="271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Pooling</a:t>
            </a:r>
            <a:r>
              <a:rPr lang="pt-BR" dirty="0"/>
              <a:t> </a:t>
            </a:r>
            <a:r>
              <a:rPr lang="en-US" dirty="0"/>
              <a:t>Layer</a:t>
            </a: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5CBC82CB-F7CA-4177-B837-3448B3360C0F}"/>
              </a:ext>
            </a:extLst>
          </p:cNvPr>
          <p:cNvSpPr/>
          <p:nvPr/>
        </p:nvSpPr>
        <p:spPr>
          <a:xfrm>
            <a:off x="10406268" y="3350209"/>
            <a:ext cx="1477617" cy="271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Pooling</a:t>
            </a:r>
            <a:r>
              <a:rPr lang="pt-BR" dirty="0"/>
              <a:t> </a:t>
            </a:r>
            <a:r>
              <a:rPr lang="en-US" dirty="0"/>
              <a:t>Layer</a:t>
            </a:r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B6F7DBA6-3E16-4D9C-AE4F-E8CFD9BE3EDE}"/>
              </a:ext>
            </a:extLst>
          </p:cNvPr>
          <p:cNvSpPr/>
          <p:nvPr/>
        </p:nvSpPr>
        <p:spPr>
          <a:xfrm>
            <a:off x="6543259" y="4501266"/>
            <a:ext cx="5315778" cy="6361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LSTM </a:t>
            </a:r>
            <a:r>
              <a:rPr lang="en-US" dirty="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3AEAA71A-C804-43C9-8603-45D1801681B6}"/>
              </a:ext>
            </a:extLst>
          </p:cNvPr>
          <p:cNvSpPr txBox="1"/>
          <p:nvPr/>
        </p:nvSpPr>
        <p:spPr>
          <a:xfrm>
            <a:off x="9846365" y="3084844"/>
            <a:ext cx="331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/>
              <a:t>…</a:t>
            </a:r>
            <a:endParaRPr lang="en-US" sz="3200" dirty="0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BE4F083F-1FDC-450F-9895-713E8CD479BE}"/>
              </a:ext>
            </a:extLst>
          </p:cNvPr>
          <p:cNvSpPr/>
          <p:nvPr/>
        </p:nvSpPr>
        <p:spPr>
          <a:xfrm>
            <a:off x="8140148" y="3759209"/>
            <a:ext cx="1477617" cy="6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Linear FC </a:t>
            </a:r>
            <a:r>
              <a:rPr lang="en-US" dirty="0"/>
              <a:t>Layer</a:t>
            </a:r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324507D3-93C6-4C73-8D24-BDC45F52D51F}"/>
              </a:ext>
            </a:extLst>
          </p:cNvPr>
          <p:cNvSpPr/>
          <p:nvPr/>
        </p:nvSpPr>
        <p:spPr>
          <a:xfrm>
            <a:off x="10406268" y="3775762"/>
            <a:ext cx="1477617" cy="6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Linear FC </a:t>
            </a:r>
            <a:r>
              <a:rPr lang="en-US" dirty="0"/>
              <a:t>Layer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E5707349-B2D3-4453-98D1-1341DD4CA182}"/>
              </a:ext>
            </a:extLst>
          </p:cNvPr>
          <p:cNvSpPr/>
          <p:nvPr/>
        </p:nvSpPr>
        <p:spPr>
          <a:xfrm>
            <a:off x="6543259" y="5226768"/>
            <a:ext cx="5315778" cy="6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Linear FC </a:t>
            </a:r>
            <a:r>
              <a:rPr lang="en-US" dirty="0"/>
              <a:t>Layer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201F74E-5F15-4F1B-9FE5-87CEA834F4D3}"/>
              </a:ext>
            </a:extLst>
          </p:cNvPr>
          <p:cNvSpPr txBox="1"/>
          <p:nvPr/>
        </p:nvSpPr>
        <p:spPr>
          <a:xfrm>
            <a:off x="9846365" y="3673425"/>
            <a:ext cx="331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703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1FE5310-5C62-48DA-84EE-1388F016AC0B}"/>
              </a:ext>
            </a:extLst>
          </p:cNvPr>
          <p:cNvSpPr/>
          <p:nvPr/>
        </p:nvSpPr>
        <p:spPr>
          <a:xfrm>
            <a:off x="324679" y="2650086"/>
            <a:ext cx="2458280" cy="1007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extractor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ED8D890-53E5-4598-89DB-573C06C4E9A9}"/>
              </a:ext>
            </a:extLst>
          </p:cNvPr>
          <p:cNvSpPr/>
          <p:nvPr/>
        </p:nvSpPr>
        <p:spPr>
          <a:xfrm>
            <a:off x="324679" y="1678556"/>
            <a:ext cx="2471532" cy="3478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  <a:r>
              <a:rPr lang="pt-BR" dirty="0">
                <a:solidFill>
                  <a:schemeClr val="tx1"/>
                </a:solidFill>
              </a:rPr>
              <a:t> Input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8DFF4E8-2EF2-49D5-B449-3ACAAECAC52D}"/>
              </a:ext>
            </a:extLst>
          </p:cNvPr>
          <p:cNvSpPr/>
          <p:nvPr/>
        </p:nvSpPr>
        <p:spPr>
          <a:xfrm>
            <a:off x="324679" y="3740084"/>
            <a:ext cx="2458280" cy="27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Pooling</a:t>
            </a:r>
            <a:r>
              <a:rPr lang="pt-BR" dirty="0"/>
              <a:t> </a:t>
            </a:r>
            <a:r>
              <a:rPr lang="en-US" dirty="0"/>
              <a:t>Layer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A7F688E-372B-4F6E-8FD0-455A2A2CEF0B}"/>
              </a:ext>
            </a:extLst>
          </p:cNvPr>
          <p:cNvSpPr/>
          <p:nvPr/>
        </p:nvSpPr>
        <p:spPr>
          <a:xfrm>
            <a:off x="324682" y="4094574"/>
            <a:ext cx="2659821" cy="6361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Non-Linear F</a:t>
            </a:r>
            <a:r>
              <a:rPr lang="pt-BR" dirty="0"/>
              <a:t>C </a:t>
            </a:r>
            <a:r>
              <a:rPr lang="en-US" dirty="0"/>
              <a:t>Layer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E743333-8784-4D42-A085-364248EBC594}"/>
              </a:ext>
            </a:extLst>
          </p:cNvPr>
          <p:cNvSpPr/>
          <p:nvPr/>
        </p:nvSpPr>
        <p:spPr>
          <a:xfrm>
            <a:off x="324679" y="5563071"/>
            <a:ext cx="5340626" cy="6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Linear FC </a:t>
            </a:r>
            <a:r>
              <a:rPr lang="en-US" dirty="0"/>
              <a:t>Layer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63C269A-45E3-4263-A05C-E84249EC7176}"/>
              </a:ext>
            </a:extLst>
          </p:cNvPr>
          <p:cNvSpPr txBox="1"/>
          <p:nvPr/>
        </p:nvSpPr>
        <p:spPr>
          <a:xfrm>
            <a:off x="2350882" y="99440"/>
            <a:ext cx="7490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Auxiliary Input Models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DDF227F-22A6-4C19-A1B2-3AE6F93F3C3B}"/>
              </a:ext>
            </a:extLst>
          </p:cNvPr>
          <p:cNvSpPr/>
          <p:nvPr/>
        </p:nvSpPr>
        <p:spPr>
          <a:xfrm>
            <a:off x="324679" y="7206982"/>
            <a:ext cx="5340626" cy="2849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Audio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Pressure</a:t>
            </a:r>
            <a:r>
              <a:rPr lang="pt-BR" dirty="0">
                <a:solidFill>
                  <a:schemeClr val="tx1"/>
                </a:solidFill>
              </a:rPr>
              <a:t> Output</a:t>
            </a:r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AE352484-DAD9-45FD-B218-F13A00731D6F}"/>
              </a:ext>
            </a:extLst>
          </p:cNvPr>
          <p:cNvSpPr/>
          <p:nvPr/>
        </p:nvSpPr>
        <p:spPr>
          <a:xfrm>
            <a:off x="1355039" y="2162656"/>
            <a:ext cx="397565" cy="34786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F5C61B2B-9A02-466B-B926-4F6422A1B8A5}"/>
              </a:ext>
            </a:extLst>
          </p:cNvPr>
          <p:cNvSpPr/>
          <p:nvPr/>
        </p:nvSpPr>
        <p:spPr>
          <a:xfrm>
            <a:off x="2782962" y="6313034"/>
            <a:ext cx="397565" cy="75438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805571-7C1C-4764-97D9-62E9A9687B63}"/>
              </a:ext>
            </a:extLst>
          </p:cNvPr>
          <p:cNvSpPr txBox="1"/>
          <p:nvPr/>
        </p:nvSpPr>
        <p:spPr>
          <a:xfrm>
            <a:off x="808386" y="918378"/>
            <a:ext cx="474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Auxiliary input model without LSTM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0D8051F-C31C-411F-83BE-0E909E42E7DB}"/>
              </a:ext>
            </a:extLst>
          </p:cNvPr>
          <p:cNvSpPr/>
          <p:nvPr/>
        </p:nvSpPr>
        <p:spPr>
          <a:xfrm>
            <a:off x="2994995" y="4094574"/>
            <a:ext cx="2670313" cy="6361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Non-Linear F</a:t>
            </a:r>
            <a:r>
              <a:rPr lang="pt-BR" dirty="0"/>
              <a:t>C </a:t>
            </a:r>
            <a:r>
              <a:rPr lang="en-US" dirty="0"/>
              <a:t>Layer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31F11CC-0794-42A1-A0B2-62AACF99F764}"/>
              </a:ext>
            </a:extLst>
          </p:cNvPr>
          <p:cNvSpPr/>
          <p:nvPr/>
        </p:nvSpPr>
        <p:spPr>
          <a:xfrm>
            <a:off x="324679" y="4813108"/>
            <a:ext cx="5340626" cy="6361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Non-Linear F</a:t>
            </a:r>
            <a:r>
              <a:rPr lang="pt-BR" dirty="0"/>
              <a:t>C </a:t>
            </a:r>
            <a:r>
              <a:rPr lang="en-US" dirty="0"/>
              <a:t>Layer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961D96E-C808-41CF-98A2-CEF6D1EC8128}"/>
              </a:ext>
            </a:extLst>
          </p:cNvPr>
          <p:cNvSpPr/>
          <p:nvPr/>
        </p:nvSpPr>
        <p:spPr>
          <a:xfrm>
            <a:off x="3094382" y="2650089"/>
            <a:ext cx="2471532" cy="3478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FasterRCNN Features</a:t>
            </a:r>
          </a:p>
        </p:txBody>
      </p:sp>
      <p:sp>
        <p:nvSpPr>
          <p:cNvPr id="24" name="Seta: para Baixo 23">
            <a:extLst>
              <a:ext uri="{FF2B5EF4-FFF2-40B4-BE49-F238E27FC236}">
                <a16:creationId xmlns:a16="http://schemas.microsoft.com/office/drawing/2014/main" id="{96BCA121-1E9A-4BF9-8444-D90230611E8D}"/>
              </a:ext>
            </a:extLst>
          </p:cNvPr>
          <p:cNvSpPr/>
          <p:nvPr/>
        </p:nvSpPr>
        <p:spPr>
          <a:xfrm>
            <a:off x="4131368" y="3117240"/>
            <a:ext cx="397565" cy="894509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9B53BA1-13C8-4B6F-8834-5CDDDA6F96C1}"/>
              </a:ext>
            </a:extLst>
          </p:cNvPr>
          <p:cNvSpPr/>
          <p:nvPr/>
        </p:nvSpPr>
        <p:spPr>
          <a:xfrm>
            <a:off x="6526701" y="2294743"/>
            <a:ext cx="540025" cy="1007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Feature</a:t>
            </a:r>
            <a:r>
              <a:rPr lang="pt-BR" sz="1100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extractor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3626A2B-16F3-40AF-9EF9-EAE78A16A8C7}"/>
              </a:ext>
            </a:extLst>
          </p:cNvPr>
          <p:cNvSpPr/>
          <p:nvPr/>
        </p:nvSpPr>
        <p:spPr>
          <a:xfrm>
            <a:off x="6526701" y="1678556"/>
            <a:ext cx="540025" cy="3478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Image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743C694-3EE4-493B-9DE5-DF5486C13C1B}"/>
              </a:ext>
            </a:extLst>
          </p:cNvPr>
          <p:cNvSpPr/>
          <p:nvPr/>
        </p:nvSpPr>
        <p:spPr>
          <a:xfrm>
            <a:off x="6526701" y="3425331"/>
            <a:ext cx="540025" cy="267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Pool</a:t>
            </a:r>
            <a:endParaRPr lang="en-US" sz="1200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B1868990-6204-4ECE-A165-A2B376032149}"/>
              </a:ext>
            </a:extLst>
          </p:cNvPr>
          <p:cNvSpPr/>
          <p:nvPr/>
        </p:nvSpPr>
        <p:spPr>
          <a:xfrm>
            <a:off x="6526700" y="4503120"/>
            <a:ext cx="2855845" cy="6361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Non-Linear F</a:t>
            </a:r>
            <a:r>
              <a:rPr lang="pt-BR" dirty="0"/>
              <a:t>C </a:t>
            </a:r>
            <a:r>
              <a:rPr lang="en-US" dirty="0"/>
              <a:t>Layer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9CAD04B-332C-4E7C-B6C8-62349C82817D}"/>
              </a:ext>
            </a:extLst>
          </p:cNvPr>
          <p:cNvSpPr/>
          <p:nvPr/>
        </p:nvSpPr>
        <p:spPr>
          <a:xfrm>
            <a:off x="6495774" y="5983047"/>
            <a:ext cx="5340626" cy="6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Linear FC </a:t>
            </a:r>
            <a:r>
              <a:rPr lang="en-US" dirty="0"/>
              <a:t>Layer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13EE23A-83AF-4255-AF87-D1D96E5E2C03}"/>
              </a:ext>
            </a:extLst>
          </p:cNvPr>
          <p:cNvSpPr/>
          <p:nvPr/>
        </p:nvSpPr>
        <p:spPr>
          <a:xfrm>
            <a:off x="6526697" y="7206982"/>
            <a:ext cx="5340626" cy="2849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Audio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Pressure</a:t>
            </a:r>
            <a:r>
              <a:rPr lang="pt-BR" dirty="0">
                <a:solidFill>
                  <a:schemeClr val="tx1"/>
                </a:solidFill>
              </a:rPr>
              <a:t> Output</a:t>
            </a:r>
          </a:p>
        </p:txBody>
      </p:sp>
      <p:sp>
        <p:nvSpPr>
          <p:cNvPr id="31" name="Seta: para Baixo 30">
            <a:extLst>
              <a:ext uri="{FF2B5EF4-FFF2-40B4-BE49-F238E27FC236}">
                <a16:creationId xmlns:a16="http://schemas.microsoft.com/office/drawing/2014/main" id="{D5EA8B8E-7C70-4013-A083-24D789D54AB1}"/>
              </a:ext>
            </a:extLst>
          </p:cNvPr>
          <p:cNvSpPr/>
          <p:nvPr/>
        </p:nvSpPr>
        <p:spPr>
          <a:xfrm>
            <a:off x="6732662" y="2111234"/>
            <a:ext cx="138595" cy="13544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Seta: para Baixo 31">
            <a:extLst>
              <a:ext uri="{FF2B5EF4-FFF2-40B4-BE49-F238E27FC236}">
                <a16:creationId xmlns:a16="http://schemas.microsoft.com/office/drawing/2014/main" id="{162F128F-10FF-45F1-B1D5-54109803DD6F}"/>
              </a:ext>
            </a:extLst>
          </p:cNvPr>
          <p:cNvSpPr/>
          <p:nvPr/>
        </p:nvSpPr>
        <p:spPr>
          <a:xfrm>
            <a:off x="9011479" y="6727421"/>
            <a:ext cx="397565" cy="34786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0DD55E9-AFDB-42D7-83B5-235EB6EEC7E8}"/>
              </a:ext>
            </a:extLst>
          </p:cNvPr>
          <p:cNvSpPr txBox="1"/>
          <p:nvPr/>
        </p:nvSpPr>
        <p:spPr>
          <a:xfrm>
            <a:off x="7010404" y="912046"/>
            <a:ext cx="474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Auxiliary input model with LSTM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4155CF4-1177-4613-8EF2-10EC7B32EDAF}"/>
              </a:ext>
            </a:extLst>
          </p:cNvPr>
          <p:cNvSpPr txBox="1"/>
          <p:nvPr/>
        </p:nvSpPr>
        <p:spPr>
          <a:xfrm>
            <a:off x="7780691" y="1443295"/>
            <a:ext cx="331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/>
              <a:t>…</a:t>
            </a:r>
            <a:endParaRPr lang="en-US" sz="3200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401F7731-CF49-4E74-97B2-48EF58B2F6ED}"/>
              </a:ext>
            </a:extLst>
          </p:cNvPr>
          <p:cNvSpPr txBox="1"/>
          <p:nvPr/>
        </p:nvSpPr>
        <p:spPr>
          <a:xfrm>
            <a:off x="7780691" y="2412760"/>
            <a:ext cx="331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/>
              <a:t>…</a:t>
            </a:r>
            <a:endParaRPr lang="en-US" sz="3200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4F308C4C-5957-41AD-9495-FE7BA7BC0C10}"/>
              </a:ext>
            </a:extLst>
          </p:cNvPr>
          <p:cNvSpPr/>
          <p:nvPr/>
        </p:nvSpPr>
        <p:spPr>
          <a:xfrm>
            <a:off x="6526700" y="3770711"/>
            <a:ext cx="2176675" cy="6361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LSTM </a:t>
            </a:r>
            <a:r>
              <a:rPr lang="en-US" dirty="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1D7C4DC2-480A-4394-AC5A-7FE11CA17343}"/>
              </a:ext>
            </a:extLst>
          </p:cNvPr>
          <p:cNvSpPr txBox="1"/>
          <p:nvPr/>
        </p:nvSpPr>
        <p:spPr>
          <a:xfrm>
            <a:off x="7780691" y="3155308"/>
            <a:ext cx="331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/>
              <a:t>…</a:t>
            </a:r>
            <a:endParaRPr lang="en-US" sz="3200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4A060D68-D461-4CD1-B304-3485C0956963}"/>
              </a:ext>
            </a:extLst>
          </p:cNvPr>
          <p:cNvSpPr/>
          <p:nvPr/>
        </p:nvSpPr>
        <p:spPr>
          <a:xfrm>
            <a:off x="7189310" y="1678556"/>
            <a:ext cx="540025" cy="3478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Image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2E843434-A74D-4FB2-B86C-504D01D315CF}"/>
              </a:ext>
            </a:extLst>
          </p:cNvPr>
          <p:cNvSpPr/>
          <p:nvPr/>
        </p:nvSpPr>
        <p:spPr>
          <a:xfrm>
            <a:off x="8163352" y="1667969"/>
            <a:ext cx="540025" cy="3478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Image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48" name="Seta: para Baixo 47">
            <a:extLst>
              <a:ext uri="{FF2B5EF4-FFF2-40B4-BE49-F238E27FC236}">
                <a16:creationId xmlns:a16="http://schemas.microsoft.com/office/drawing/2014/main" id="{752495B8-21C1-450C-8C1D-AE97B7BA2832}"/>
              </a:ext>
            </a:extLst>
          </p:cNvPr>
          <p:cNvSpPr/>
          <p:nvPr/>
        </p:nvSpPr>
        <p:spPr>
          <a:xfrm>
            <a:off x="7390024" y="2111234"/>
            <a:ext cx="138595" cy="13544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Seta: para Baixo 48">
            <a:extLst>
              <a:ext uri="{FF2B5EF4-FFF2-40B4-BE49-F238E27FC236}">
                <a16:creationId xmlns:a16="http://schemas.microsoft.com/office/drawing/2014/main" id="{25F6AC39-F93A-468D-97CC-F4E5F3C54A95}"/>
              </a:ext>
            </a:extLst>
          </p:cNvPr>
          <p:cNvSpPr/>
          <p:nvPr/>
        </p:nvSpPr>
        <p:spPr>
          <a:xfrm>
            <a:off x="8364066" y="2083516"/>
            <a:ext cx="138595" cy="13544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46F103C8-2FB3-4AA7-B953-30124DABBF78}"/>
              </a:ext>
            </a:extLst>
          </p:cNvPr>
          <p:cNvSpPr/>
          <p:nvPr/>
        </p:nvSpPr>
        <p:spPr>
          <a:xfrm>
            <a:off x="7189308" y="2294743"/>
            <a:ext cx="540025" cy="1007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Feature</a:t>
            </a:r>
            <a:r>
              <a:rPr lang="pt-BR" sz="1100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extractor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94BED437-0DB0-4A6A-A28E-6ECD6AE03128}"/>
              </a:ext>
            </a:extLst>
          </p:cNvPr>
          <p:cNvSpPr/>
          <p:nvPr/>
        </p:nvSpPr>
        <p:spPr>
          <a:xfrm>
            <a:off x="8163352" y="2294018"/>
            <a:ext cx="540025" cy="1007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Feature</a:t>
            </a:r>
            <a:r>
              <a:rPr lang="pt-BR" sz="1100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extractor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82157BDB-5592-432E-B918-76EE22AFDF08}"/>
              </a:ext>
            </a:extLst>
          </p:cNvPr>
          <p:cNvSpPr/>
          <p:nvPr/>
        </p:nvSpPr>
        <p:spPr>
          <a:xfrm>
            <a:off x="7182131" y="3425331"/>
            <a:ext cx="540025" cy="267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Pool</a:t>
            </a:r>
            <a:endParaRPr lang="en-US" sz="1200" dirty="0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827AAD8A-2F56-4A77-B8A5-7D08A0042F34}"/>
              </a:ext>
            </a:extLst>
          </p:cNvPr>
          <p:cNvSpPr/>
          <p:nvPr/>
        </p:nvSpPr>
        <p:spPr>
          <a:xfrm>
            <a:off x="8163350" y="3425331"/>
            <a:ext cx="540025" cy="267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Pool</a:t>
            </a:r>
            <a:endParaRPr lang="en-US" sz="12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C1900A5E-916E-465B-8F2E-2308514852F0}"/>
              </a:ext>
            </a:extLst>
          </p:cNvPr>
          <p:cNvSpPr/>
          <p:nvPr/>
        </p:nvSpPr>
        <p:spPr>
          <a:xfrm>
            <a:off x="9382545" y="4506853"/>
            <a:ext cx="2484779" cy="6361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Non-Linear F</a:t>
            </a:r>
            <a:r>
              <a:rPr lang="pt-BR" dirty="0"/>
              <a:t>C </a:t>
            </a:r>
            <a:r>
              <a:rPr lang="en-US" dirty="0"/>
              <a:t>Layer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2A15FD00-7AD1-4E6F-9C81-DF1B09DD1AE1}"/>
              </a:ext>
            </a:extLst>
          </p:cNvPr>
          <p:cNvSpPr/>
          <p:nvPr/>
        </p:nvSpPr>
        <p:spPr>
          <a:xfrm>
            <a:off x="9382542" y="2649672"/>
            <a:ext cx="2471532" cy="3478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FasterRCNN Features</a:t>
            </a:r>
          </a:p>
        </p:txBody>
      </p:sp>
      <p:sp>
        <p:nvSpPr>
          <p:cNvPr id="56" name="Seta: para Baixo 55">
            <a:extLst>
              <a:ext uri="{FF2B5EF4-FFF2-40B4-BE49-F238E27FC236}">
                <a16:creationId xmlns:a16="http://schemas.microsoft.com/office/drawing/2014/main" id="{B3272A09-33CC-42E6-BECA-B5B169B0CB7A}"/>
              </a:ext>
            </a:extLst>
          </p:cNvPr>
          <p:cNvSpPr/>
          <p:nvPr/>
        </p:nvSpPr>
        <p:spPr>
          <a:xfrm>
            <a:off x="10419528" y="3116341"/>
            <a:ext cx="397565" cy="128577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CFE1F5B4-983E-47F4-A31A-A08AFFC0CCDA}"/>
              </a:ext>
            </a:extLst>
          </p:cNvPr>
          <p:cNvSpPr/>
          <p:nvPr/>
        </p:nvSpPr>
        <p:spPr>
          <a:xfrm>
            <a:off x="6513444" y="5229750"/>
            <a:ext cx="5340626" cy="6361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Non-Linear F</a:t>
            </a:r>
            <a:r>
              <a:rPr lang="pt-BR" dirty="0"/>
              <a:t>C </a:t>
            </a:r>
            <a:r>
              <a:rPr lang="en-US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262259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C63C269A-45E3-4263-A05C-E84249EC7176}"/>
              </a:ext>
            </a:extLst>
          </p:cNvPr>
          <p:cNvSpPr txBox="1"/>
          <p:nvPr/>
        </p:nvSpPr>
        <p:spPr>
          <a:xfrm>
            <a:off x="2350882" y="203409"/>
            <a:ext cx="7490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FasterRCNN </a:t>
            </a:r>
            <a:r>
              <a:rPr lang="en-US" sz="3200" dirty="0"/>
              <a:t>features</a:t>
            </a:r>
            <a:r>
              <a:rPr lang="pt-BR" sz="3200" dirty="0"/>
              <a:t> input tensor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49288F9-D277-4BE6-8D4B-557243DA2538}"/>
                  </a:ext>
                </a:extLst>
              </p:cNvPr>
              <p:cNvSpPr txBox="1"/>
              <p:nvPr/>
            </p:nvSpPr>
            <p:spPr>
              <a:xfrm>
                <a:off x="4422229" y="3027355"/>
                <a:ext cx="342722" cy="1504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49288F9-D277-4BE6-8D4B-557243DA2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229" y="3027355"/>
                <a:ext cx="342722" cy="1504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460B273E-4EE0-4F0C-A351-8DAB92591B50}"/>
                  </a:ext>
                </a:extLst>
              </p:cNvPr>
              <p:cNvSpPr txBox="1"/>
              <p:nvPr/>
            </p:nvSpPr>
            <p:spPr>
              <a:xfrm>
                <a:off x="6765775" y="1113018"/>
                <a:ext cx="5055551" cy="53336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0.98953956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23.94953605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0.98685384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50.0649384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0.97551459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63.4336631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0.96638763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68.59607151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0.96328473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87.26115578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0.96253842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92.910942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0.95176733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92.78117678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0.92872262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52.12447963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0.92258745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116.07876759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0.89986265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86.64899303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0.89537615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33.96298462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0.8709178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75.43033849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0.85080636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83.12703516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0.83461535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93.30179303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0.77655655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46.48580677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0.71065944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17.28292489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460B273E-4EE0-4F0C-A351-8DAB92591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775" y="1113018"/>
                <a:ext cx="5055551" cy="53336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 descr="Uma imagem contendo edifício, rua, cidade, homem&#10;&#10;Descrição gerada automaticamente">
            <a:extLst>
              <a:ext uri="{FF2B5EF4-FFF2-40B4-BE49-F238E27FC236}">
                <a16:creationId xmlns:a16="http://schemas.microsoft.com/office/drawing/2014/main" id="{01A7814E-32D5-4D33-9283-DE152E612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3" y="2555848"/>
            <a:ext cx="2133600" cy="21336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3325BFE-A749-44BC-AACB-5C061D1883C8}"/>
              </a:ext>
            </a:extLst>
          </p:cNvPr>
          <p:cNvSpPr txBox="1"/>
          <p:nvPr/>
        </p:nvSpPr>
        <p:spPr>
          <a:xfrm>
            <a:off x="370680" y="4689449"/>
            <a:ext cx="254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err="1"/>
              <a:t>Image</a:t>
            </a:r>
            <a:r>
              <a:rPr lang="pt-BR" i="1" dirty="0"/>
              <a:t> 44 </a:t>
            </a:r>
            <a:r>
              <a:rPr lang="pt-BR" i="1" dirty="0" err="1"/>
              <a:t>from</a:t>
            </a:r>
            <a:r>
              <a:rPr lang="pt-BR" i="1" dirty="0"/>
              <a:t> </a:t>
            </a:r>
            <a:r>
              <a:rPr lang="pt-BR" i="1" dirty="0" err="1"/>
              <a:t>video</a:t>
            </a:r>
            <a:r>
              <a:rPr lang="pt-BR" i="1" dirty="0"/>
              <a:t> #9</a:t>
            </a:r>
            <a:endParaRPr lang="en-US" i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C8E2AD1-B423-4545-9F87-7BD134045083}"/>
              </a:ext>
            </a:extLst>
          </p:cNvPr>
          <p:cNvSpPr txBox="1"/>
          <p:nvPr/>
        </p:nvSpPr>
        <p:spPr>
          <a:xfrm>
            <a:off x="3451605" y="5058781"/>
            <a:ext cx="2509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Counting</a:t>
            </a:r>
            <a:r>
              <a:rPr lang="pt-BR" b="1" dirty="0"/>
              <a:t> </a:t>
            </a:r>
            <a:r>
              <a:rPr lang="en-US" b="1" dirty="0"/>
              <a:t>representation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84FF613-9E95-4A26-A38B-AEF347C84068}"/>
              </a:ext>
            </a:extLst>
          </p:cNvPr>
          <p:cNvSpPr txBox="1"/>
          <p:nvPr/>
        </p:nvSpPr>
        <p:spPr>
          <a:xfrm>
            <a:off x="8215928" y="6586827"/>
            <a:ext cx="244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One-hot</a:t>
            </a:r>
            <a:r>
              <a:rPr lang="pt-BR" b="1" dirty="0"/>
              <a:t> </a:t>
            </a:r>
            <a:r>
              <a:rPr lang="en-US" b="1" dirty="0"/>
              <a:t>representation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2569BCB-441E-4D7D-95D4-DDE76B939172}"/>
              </a:ext>
            </a:extLst>
          </p:cNvPr>
          <p:cNvCxnSpPr>
            <a:cxnSpLocks/>
          </p:cNvCxnSpPr>
          <p:nvPr/>
        </p:nvCxnSpPr>
        <p:spPr>
          <a:xfrm flipH="1">
            <a:off x="4863795" y="3141048"/>
            <a:ext cx="394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7253CCD-BE3B-4A71-8684-BD896885DFDD}"/>
              </a:ext>
            </a:extLst>
          </p:cNvPr>
          <p:cNvSpPr txBox="1"/>
          <p:nvPr/>
        </p:nvSpPr>
        <p:spPr>
          <a:xfrm>
            <a:off x="4375642" y="2672460"/>
            <a:ext cx="1585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rgbClr val="C00000"/>
                </a:solidFill>
              </a:rPr>
              <a:t>Number of classes found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3F35A14-D1E5-41D1-8E1C-098126EF0E83}"/>
              </a:ext>
            </a:extLst>
          </p:cNvPr>
          <p:cNvCxnSpPr/>
          <p:nvPr/>
        </p:nvCxnSpPr>
        <p:spPr>
          <a:xfrm flipV="1">
            <a:off x="5251397" y="2956860"/>
            <a:ext cx="0" cy="1841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9BF4286-2C31-4A81-AB7C-1558A924F17C}"/>
              </a:ext>
            </a:extLst>
          </p:cNvPr>
          <p:cNvSpPr txBox="1"/>
          <p:nvPr/>
        </p:nvSpPr>
        <p:spPr>
          <a:xfrm>
            <a:off x="9785832" y="819794"/>
            <a:ext cx="1973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rgbClr val="C00000"/>
                </a:solidFill>
              </a:rPr>
              <a:t>One-hot representation of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EF87CF5D-07E7-428C-A674-545726215850}"/>
                  </a:ext>
                </a:extLst>
              </p:cNvPr>
              <p:cNvSpPr txBox="1"/>
              <p:nvPr/>
            </p:nvSpPr>
            <p:spPr>
              <a:xfrm>
                <a:off x="8170998" y="826980"/>
                <a:ext cx="1386855" cy="263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>
                    <a:solidFill>
                      <a:srgbClr val="C00000"/>
                    </a:solidFill>
                  </a:rPr>
                  <a:t>Bounding box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𝑎𝑟𝑒𝑎</m:t>
                        </m:r>
                      </m:e>
                    </m:rad>
                  </m:oMath>
                </a14:m>
                <a:endParaRPr lang="en-US" sz="11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EF87CF5D-07E7-428C-A674-545726215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998" y="826980"/>
                <a:ext cx="1386855" cy="263470"/>
              </a:xfrm>
              <a:prstGeom prst="rect">
                <a:avLst/>
              </a:prstGeom>
              <a:blipFill>
                <a:blip r:embed="rId5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>
            <a:extLst>
              <a:ext uri="{FF2B5EF4-FFF2-40B4-BE49-F238E27FC236}">
                <a16:creationId xmlns:a16="http://schemas.microsoft.com/office/drawing/2014/main" id="{628F98D6-C65D-4A67-AEBB-814F18022D32}"/>
              </a:ext>
            </a:extLst>
          </p:cNvPr>
          <p:cNvSpPr txBox="1"/>
          <p:nvPr/>
        </p:nvSpPr>
        <p:spPr>
          <a:xfrm>
            <a:off x="6793344" y="828840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rgbClr val="C00000"/>
                </a:solidFill>
              </a:rPr>
              <a:t>Confidence score</a:t>
            </a:r>
          </a:p>
        </p:txBody>
      </p:sp>
      <p:sp>
        <p:nvSpPr>
          <p:cNvPr id="25" name="Colchete Esquerdo 24">
            <a:extLst>
              <a:ext uri="{FF2B5EF4-FFF2-40B4-BE49-F238E27FC236}">
                <a16:creationId xmlns:a16="http://schemas.microsoft.com/office/drawing/2014/main" id="{9C3E8EB7-805F-438C-A54B-0C335F2133F6}"/>
              </a:ext>
            </a:extLst>
          </p:cNvPr>
          <p:cNvSpPr/>
          <p:nvPr/>
        </p:nvSpPr>
        <p:spPr>
          <a:xfrm rot="5400000">
            <a:off x="10714641" y="108389"/>
            <a:ext cx="53253" cy="1910873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37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C63C269A-45E3-4263-A05C-E84249EC7176}"/>
              </a:ext>
            </a:extLst>
          </p:cNvPr>
          <p:cNvSpPr txBox="1"/>
          <p:nvPr/>
        </p:nvSpPr>
        <p:spPr>
          <a:xfrm>
            <a:off x="2350882" y="203409"/>
            <a:ext cx="7490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Dataset</a:t>
            </a:r>
            <a:r>
              <a:rPr lang="pt-BR" sz="3200" dirty="0"/>
              <a:t> </a:t>
            </a:r>
            <a:r>
              <a:rPr lang="en-US" sz="3200" dirty="0"/>
              <a:t>loading</a:t>
            </a:r>
          </a:p>
        </p:txBody>
      </p: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A2D312BA-2E58-43C1-A53F-E6B240CEB1F6}"/>
              </a:ext>
            </a:extLst>
          </p:cNvPr>
          <p:cNvGrpSpPr/>
          <p:nvPr/>
        </p:nvGrpSpPr>
        <p:grpSpPr>
          <a:xfrm>
            <a:off x="579185" y="1056008"/>
            <a:ext cx="4328039" cy="5604089"/>
            <a:chOff x="579182" y="1056005"/>
            <a:chExt cx="4328039" cy="5604089"/>
          </a:xfrm>
        </p:grpSpPr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055BB138-0DA9-4F6D-A5A0-D74086087F4F}"/>
                </a:ext>
              </a:extLst>
            </p:cNvPr>
            <p:cNvSpPr txBox="1"/>
            <p:nvPr/>
          </p:nvSpPr>
          <p:spPr>
            <a:xfrm>
              <a:off x="1687791" y="1056005"/>
              <a:ext cx="20982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Non-LSTM</a:t>
              </a:r>
              <a:endParaRPr lang="en-US" sz="2000" dirty="0"/>
            </a:p>
          </p:txBody>
        </p:sp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161A6B15-564E-4648-A4CE-879EA18E1B62}"/>
                </a:ext>
              </a:extLst>
            </p:cNvPr>
            <p:cNvSpPr/>
            <p:nvPr/>
          </p:nvSpPr>
          <p:spPr>
            <a:xfrm>
              <a:off x="579183" y="1716659"/>
              <a:ext cx="772038" cy="649214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Frame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726151B9-EBDB-42EE-9073-5E694F1CF7C8}"/>
                </a:ext>
              </a:extLst>
            </p:cNvPr>
            <p:cNvSpPr/>
            <p:nvPr/>
          </p:nvSpPr>
          <p:spPr>
            <a:xfrm>
              <a:off x="1468183" y="1716659"/>
              <a:ext cx="772038" cy="649214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Frame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0B95D7C9-7E33-469E-B6D7-1C0F82B1B896}"/>
                </a:ext>
              </a:extLst>
            </p:cNvPr>
            <p:cNvSpPr/>
            <p:nvPr/>
          </p:nvSpPr>
          <p:spPr>
            <a:xfrm>
              <a:off x="2357183" y="1716659"/>
              <a:ext cx="772038" cy="649214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Frame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3E2EE5D2-9CA5-4D81-945A-49E4B946C942}"/>
                </a:ext>
              </a:extLst>
            </p:cNvPr>
            <p:cNvSpPr/>
            <p:nvPr/>
          </p:nvSpPr>
          <p:spPr>
            <a:xfrm>
              <a:off x="3246183" y="1716659"/>
              <a:ext cx="772038" cy="649214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Frame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452B033B-CB41-47F0-8BFC-CF1407F4BE49}"/>
                </a:ext>
              </a:extLst>
            </p:cNvPr>
            <p:cNvSpPr/>
            <p:nvPr/>
          </p:nvSpPr>
          <p:spPr>
            <a:xfrm>
              <a:off x="4135183" y="1716659"/>
              <a:ext cx="772038" cy="649214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Frame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413C65AB-9FB2-473C-AE28-695D5B578046}"/>
                </a:ext>
              </a:extLst>
            </p:cNvPr>
            <p:cNvCxnSpPr>
              <a:cxnSpLocks/>
            </p:cNvCxnSpPr>
            <p:nvPr/>
          </p:nvCxnSpPr>
          <p:spPr>
            <a:xfrm>
              <a:off x="965202" y="2740955"/>
              <a:ext cx="0" cy="32194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65166E48-7E39-47BE-91F1-0AB75806A6BF}"/>
                </a:ext>
              </a:extLst>
            </p:cNvPr>
            <p:cNvSpPr/>
            <p:nvPr/>
          </p:nvSpPr>
          <p:spPr>
            <a:xfrm>
              <a:off x="579182" y="6335487"/>
              <a:ext cx="772038" cy="324607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Out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9C321040-CE42-4846-95BB-000F7CCE9C8E}"/>
                </a:ext>
              </a:extLst>
            </p:cNvPr>
            <p:cNvCxnSpPr>
              <a:cxnSpLocks/>
            </p:cNvCxnSpPr>
            <p:nvPr/>
          </p:nvCxnSpPr>
          <p:spPr>
            <a:xfrm>
              <a:off x="1854203" y="2740955"/>
              <a:ext cx="0" cy="32194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3411CE02-F284-40AD-9485-47C5822340B9}"/>
                </a:ext>
              </a:extLst>
            </p:cNvPr>
            <p:cNvSpPr/>
            <p:nvPr/>
          </p:nvSpPr>
          <p:spPr>
            <a:xfrm>
              <a:off x="1468183" y="6335487"/>
              <a:ext cx="772038" cy="324607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Out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BF751618-966D-4E56-82BF-38A9A0550BA2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03" y="2740955"/>
              <a:ext cx="0" cy="32194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AE1276F3-797E-4063-884A-B5114E86F43C}"/>
                </a:ext>
              </a:extLst>
            </p:cNvPr>
            <p:cNvSpPr/>
            <p:nvPr/>
          </p:nvSpPr>
          <p:spPr>
            <a:xfrm>
              <a:off x="2357183" y="6335487"/>
              <a:ext cx="772038" cy="324607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Out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6FE27A20-1DD6-4FA0-B7FD-B9E05997CACE}"/>
                </a:ext>
              </a:extLst>
            </p:cNvPr>
            <p:cNvCxnSpPr>
              <a:cxnSpLocks/>
            </p:cNvCxnSpPr>
            <p:nvPr/>
          </p:nvCxnSpPr>
          <p:spPr>
            <a:xfrm>
              <a:off x="3632203" y="2740955"/>
              <a:ext cx="0" cy="32194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3AF5D698-FF31-4BA0-B2D1-B93EE2A431CE}"/>
                </a:ext>
              </a:extLst>
            </p:cNvPr>
            <p:cNvSpPr/>
            <p:nvPr/>
          </p:nvSpPr>
          <p:spPr>
            <a:xfrm>
              <a:off x="3246183" y="6335487"/>
              <a:ext cx="772038" cy="324607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Out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F465F812-5B8A-4D46-8544-1B7EA2B6C5F3}"/>
                </a:ext>
              </a:extLst>
            </p:cNvPr>
            <p:cNvCxnSpPr>
              <a:cxnSpLocks/>
            </p:cNvCxnSpPr>
            <p:nvPr/>
          </p:nvCxnSpPr>
          <p:spPr>
            <a:xfrm>
              <a:off x="4521203" y="2740955"/>
              <a:ext cx="0" cy="32194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6631460E-660D-42FA-9DC3-78C18EF7CF3F}"/>
                </a:ext>
              </a:extLst>
            </p:cNvPr>
            <p:cNvSpPr/>
            <p:nvPr/>
          </p:nvSpPr>
          <p:spPr>
            <a:xfrm>
              <a:off x="4135183" y="6335487"/>
              <a:ext cx="772038" cy="324607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Out 4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BE847BE-182E-4F5F-8AC0-344B5CD3FDA2}"/>
              </a:ext>
            </a:extLst>
          </p:cNvPr>
          <p:cNvSpPr txBox="1"/>
          <p:nvPr/>
        </p:nvSpPr>
        <p:spPr>
          <a:xfrm>
            <a:off x="8405996" y="1055140"/>
            <a:ext cx="209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LSTM (</a:t>
            </a:r>
            <a:r>
              <a:rPr lang="pt-BR" sz="2000" i="1" dirty="0"/>
              <a:t>causal</a:t>
            </a:r>
            <a:r>
              <a:rPr lang="pt-BR" sz="2000" dirty="0"/>
              <a:t>)</a:t>
            </a:r>
            <a:endParaRPr lang="en-US" sz="2000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F8009762-E641-4B40-9FB3-75ADB3716950}"/>
              </a:ext>
            </a:extLst>
          </p:cNvPr>
          <p:cNvSpPr/>
          <p:nvPr/>
        </p:nvSpPr>
        <p:spPr>
          <a:xfrm>
            <a:off x="7284779" y="1716660"/>
            <a:ext cx="772038" cy="64921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Frame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22AB57BA-656D-4D94-80B1-BAEE3BB76AEE}"/>
              </a:ext>
            </a:extLst>
          </p:cNvPr>
          <p:cNvSpPr/>
          <p:nvPr/>
        </p:nvSpPr>
        <p:spPr>
          <a:xfrm>
            <a:off x="8173780" y="1716660"/>
            <a:ext cx="772038" cy="64921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Frame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57099E89-F28A-4F42-9C6B-4D25732731CB}"/>
              </a:ext>
            </a:extLst>
          </p:cNvPr>
          <p:cNvSpPr/>
          <p:nvPr/>
        </p:nvSpPr>
        <p:spPr>
          <a:xfrm>
            <a:off x="9062779" y="1716660"/>
            <a:ext cx="772038" cy="64921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Frame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2753C66E-F0AE-4F5C-BC50-01DF1278F530}"/>
              </a:ext>
            </a:extLst>
          </p:cNvPr>
          <p:cNvSpPr/>
          <p:nvPr/>
        </p:nvSpPr>
        <p:spPr>
          <a:xfrm>
            <a:off x="9951779" y="1716660"/>
            <a:ext cx="772038" cy="64921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Frame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02117600-A15F-4777-985B-4BFD4982573E}"/>
              </a:ext>
            </a:extLst>
          </p:cNvPr>
          <p:cNvSpPr/>
          <p:nvPr/>
        </p:nvSpPr>
        <p:spPr>
          <a:xfrm>
            <a:off x="10840780" y="1716660"/>
            <a:ext cx="772038" cy="64921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Frame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EFFFE990-01E0-4ABD-9C54-C7BEBEDA70F1}"/>
              </a:ext>
            </a:extLst>
          </p:cNvPr>
          <p:cNvSpPr/>
          <p:nvPr/>
        </p:nvSpPr>
        <p:spPr>
          <a:xfrm>
            <a:off x="9050080" y="6335489"/>
            <a:ext cx="772038" cy="32460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Out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9BEEAF4-782A-4219-B3B5-1241E9A9E80C}"/>
              </a:ext>
            </a:extLst>
          </p:cNvPr>
          <p:cNvSpPr/>
          <p:nvPr/>
        </p:nvSpPr>
        <p:spPr>
          <a:xfrm>
            <a:off x="9951779" y="6335489"/>
            <a:ext cx="772038" cy="32460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Out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3CD0CCF-D355-4C56-8938-51D3B83F98E5}"/>
              </a:ext>
            </a:extLst>
          </p:cNvPr>
          <p:cNvSpPr/>
          <p:nvPr/>
        </p:nvSpPr>
        <p:spPr>
          <a:xfrm>
            <a:off x="10840780" y="6335489"/>
            <a:ext cx="772038" cy="32460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Out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olchete Esquerdo 12">
            <a:extLst>
              <a:ext uri="{FF2B5EF4-FFF2-40B4-BE49-F238E27FC236}">
                <a16:creationId xmlns:a16="http://schemas.microsoft.com/office/drawing/2014/main" id="{6F42CC45-CCDE-4C3A-9719-794C118AF8EC}"/>
              </a:ext>
            </a:extLst>
          </p:cNvPr>
          <p:cNvSpPr/>
          <p:nvPr/>
        </p:nvSpPr>
        <p:spPr>
          <a:xfrm rot="16200000">
            <a:off x="8511341" y="1249599"/>
            <a:ext cx="96919" cy="2550039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E6D27B22-7E16-48D0-92FF-A4FB02DD6E37}"/>
              </a:ext>
            </a:extLst>
          </p:cNvPr>
          <p:cNvCxnSpPr>
            <a:cxnSpLocks/>
          </p:cNvCxnSpPr>
          <p:nvPr/>
        </p:nvCxnSpPr>
        <p:spPr>
          <a:xfrm>
            <a:off x="9436098" y="2573076"/>
            <a:ext cx="0" cy="32194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lchete Esquerdo 57">
            <a:extLst>
              <a:ext uri="{FF2B5EF4-FFF2-40B4-BE49-F238E27FC236}">
                <a16:creationId xmlns:a16="http://schemas.microsoft.com/office/drawing/2014/main" id="{66541A30-01A6-4D86-AA75-206D76E8901A}"/>
              </a:ext>
            </a:extLst>
          </p:cNvPr>
          <p:cNvSpPr/>
          <p:nvPr/>
        </p:nvSpPr>
        <p:spPr>
          <a:xfrm rot="16200000">
            <a:off x="9400341" y="1400990"/>
            <a:ext cx="96919" cy="2550039"/>
          </a:xfrm>
          <a:prstGeom prst="leftBracket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948D97F6-3A4D-46FA-996E-F829399079EB}"/>
              </a:ext>
            </a:extLst>
          </p:cNvPr>
          <p:cNvCxnSpPr>
            <a:cxnSpLocks/>
          </p:cNvCxnSpPr>
          <p:nvPr/>
        </p:nvCxnSpPr>
        <p:spPr>
          <a:xfrm>
            <a:off x="10325098" y="2724466"/>
            <a:ext cx="0" cy="321945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olchete Esquerdo 59">
            <a:extLst>
              <a:ext uri="{FF2B5EF4-FFF2-40B4-BE49-F238E27FC236}">
                <a16:creationId xmlns:a16="http://schemas.microsoft.com/office/drawing/2014/main" id="{E49DEBE7-BFAA-4E1D-B634-5B8B360FBF5E}"/>
              </a:ext>
            </a:extLst>
          </p:cNvPr>
          <p:cNvSpPr/>
          <p:nvPr/>
        </p:nvSpPr>
        <p:spPr>
          <a:xfrm rot="16200000">
            <a:off x="10289342" y="1521340"/>
            <a:ext cx="96919" cy="2550039"/>
          </a:xfrm>
          <a:prstGeom prst="leftBracke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E4396958-0D7F-4209-9C03-30415D824E6B}"/>
              </a:ext>
            </a:extLst>
          </p:cNvPr>
          <p:cNvCxnSpPr>
            <a:cxnSpLocks/>
          </p:cNvCxnSpPr>
          <p:nvPr/>
        </p:nvCxnSpPr>
        <p:spPr>
          <a:xfrm>
            <a:off x="11204573" y="2844817"/>
            <a:ext cx="0" cy="321945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109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C63C269A-45E3-4263-A05C-E84249EC7176}"/>
              </a:ext>
            </a:extLst>
          </p:cNvPr>
          <p:cNvSpPr txBox="1"/>
          <p:nvPr/>
        </p:nvSpPr>
        <p:spPr>
          <a:xfrm>
            <a:off x="2350882" y="203409"/>
            <a:ext cx="7490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Dataset</a:t>
            </a:r>
            <a:r>
              <a:rPr lang="pt-BR" sz="3200" dirty="0"/>
              <a:t> </a:t>
            </a:r>
            <a:r>
              <a:rPr lang="en-US" sz="3200" dirty="0"/>
              <a:t>loading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BE847BE-182E-4F5F-8AC0-344B5CD3FDA2}"/>
              </a:ext>
            </a:extLst>
          </p:cNvPr>
          <p:cNvSpPr txBox="1"/>
          <p:nvPr/>
        </p:nvSpPr>
        <p:spPr>
          <a:xfrm>
            <a:off x="1694096" y="788184"/>
            <a:ext cx="209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LSTM (</a:t>
            </a:r>
            <a:r>
              <a:rPr lang="pt-BR" sz="2000" i="1" dirty="0"/>
              <a:t>causal</a:t>
            </a:r>
            <a:r>
              <a:rPr lang="pt-BR" sz="2000" dirty="0"/>
              <a:t>)</a:t>
            </a:r>
            <a:endParaRPr lang="en-US" sz="2000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F8009762-E641-4B40-9FB3-75ADB3716950}"/>
              </a:ext>
            </a:extLst>
          </p:cNvPr>
          <p:cNvSpPr/>
          <p:nvPr/>
        </p:nvSpPr>
        <p:spPr>
          <a:xfrm>
            <a:off x="572879" y="1449704"/>
            <a:ext cx="772038" cy="64921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Frame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22AB57BA-656D-4D94-80B1-BAEE3BB76AEE}"/>
              </a:ext>
            </a:extLst>
          </p:cNvPr>
          <p:cNvSpPr/>
          <p:nvPr/>
        </p:nvSpPr>
        <p:spPr>
          <a:xfrm>
            <a:off x="1461880" y="1449704"/>
            <a:ext cx="772038" cy="64921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Frame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57099E89-F28A-4F42-9C6B-4D25732731CB}"/>
              </a:ext>
            </a:extLst>
          </p:cNvPr>
          <p:cNvSpPr/>
          <p:nvPr/>
        </p:nvSpPr>
        <p:spPr>
          <a:xfrm>
            <a:off x="2350879" y="1449704"/>
            <a:ext cx="772038" cy="64921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Frame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2753C66E-F0AE-4F5C-BC50-01DF1278F530}"/>
              </a:ext>
            </a:extLst>
          </p:cNvPr>
          <p:cNvSpPr/>
          <p:nvPr/>
        </p:nvSpPr>
        <p:spPr>
          <a:xfrm>
            <a:off x="3239879" y="1449704"/>
            <a:ext cx="772038" cy="64921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Frame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02117600-A15F-4777-985B-4BFD4982573E}"/>
              </a:ext>
            </a:extLst>
          </p:cNvPr>
          <p:cNvSpPr/>
          <p:nvPr/>
        </p:nvSpPr>
        <p:spPr>
          <a:xfrm>
            <a:off x="4128880" y="1449704"/>
            <a:ext cx="772038" cy="64921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Frame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EFFFE990-01E0-4ABD-9C54-C7BEBEDA70F1}"/>
              </a:ext>
            </a:extLst>
          </p:cNvPr>
          <p:cNvSpPr/>
          <p:nvPr/>
        </p:nvSpPr>
        <p:spPr>
          <a:xfrm>
            <a:off x="2338180" y="6068533"/>
            <a:ext cx="772038" cy="32460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Out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9BEEAF4-782A-4219-B3B5-1241E9A9E80C}"/>
              </a:ext>
            </a:extLst>
          </p:cNvPr>
          <p:cNvSpPr/>
          <p:nvPr/>
        </p:nvSpPr>
        <p:spPr>
          <a:xfrm>
            <a:off x="3239879" y="6068533"/>
            <a:ext cx="772038" cy="32460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Out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3CD0CCF-D355-4C56-8938-51D3B83F98E5}"/>
              </a:ext>
            </a:extLst>
          </p:cNvPr>
          <p:cNvSpPr/>
          <p:nvPr/>
        </p:nvSpPr>
        <p:spPr>
          <a:xfrm>
            <a:off x="4128880" y="6068533"/>
            <a:ext cx="772038" cy="32460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Out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olchete Esquerdo 12">
            <a:extLst>
              <a:ext uri="{FF2B5EF4-FFF2-40B4-BE49-F238E27FC236}">
                <a16:creationId xmlns:a16="http://schemas.microsoft.com/office/drawing/2014/main" id="{6F42CC45-CCDE-4C3A-9719-794C118AF8EC}"/>
              </a:ext>
            </a:extLst>
          </p:cNvPr>
          <p:cNvSpPr/>
          <p:nvPr/>
        </p:nvSpPr>
        <p:spPr>
          <a:xfrm rot="16200000">
            <a:off x="1799441" y="982643"/>
            <a:ext cx="96919" cy="2550039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E6D27B22-7E16-48D0-92FF-A4FB02DD6E37}"/>
              </a:ext>
            </a:extLst>
          </p:cNvPr>
          <p:cNvCxnSpPr>
            <a:cxnSpLocks/>
          </p:cNvCxnSpPr>
          <p:nvPr/>
        </p:nvCxnSpPr>
        <p:spPr>
          <a:xfrm>
            <a:off x="2724198" y="2306120"/>
            <a:ext cx="0" cy="32194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lchete Esquerdo 57">
            <a:extLst>
              <a:ext uri="{FF2B5EF4-FFF2-40B4-BE49-F238E27FC236}">
                <a16:creationId xmlns:a16="http://schemas.microsoft.com/office/drawing/2014/main" id="{66541A30-01A6-4D86-AA75-206D76E8901A}"/>
              </a:ext>
            </a:extLst>
          </p:cNvPr>
          <p:cNvSpPr/>
          <p:nvPr/>
        </p:nvSpPr>
        <p:spPr>
          <a:xfrm rot="16200000">
            <a:off x="2688441" y="1134034"/>
            <a:ext cx="96919" cy="2550039"/>
          </a:xfrm>
          <a:prstGeom prst="leftBracket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948D97F6-3A4D-46FA-996E-F829399079EB}"/>
              </a:ext>
            </a:extLst>
          </p:cNvPr>
          <p:cNvCxnSpPr>
            <a:cxnSpLocks/>
          </p:cNvCxnSpPr>
          <p:nvPr/>
        </p:nvCxnSpPr>
        <p:spPr>
          <a:xfrm>
            <a:off x="3613198" y="2457510"/>
            <a:ext cx="0" cy="321945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olchete Esquerdo 59">
            <a:extLst>
              <a:ext uri="{FF2B5EF4-FFF2-40B4-BE49-F238E27FC236}">
                <a16:creationId xmlns:a16="http://schemas.microsoft.com/office/drawing/2014/main" id="{E49DEBE7-BFAA-4E1D-B634-5B8B360FBF5E}"/>
              </a:ext>
            </a:extLst>
          </p:cNvPr>
          <p:cNvSpPr/>
          <p:nvPr/>
        </p:nvSpPr>
        <p:spPr>
          <a:xfrm rot="16200000">
            <a:off x="3577442" y="1254384"/>
            <a:ext cx="96919" cy="2550039"/>
          </a:xfrm>
          <a:prstGeom prst="leftBracke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E4396958-0D7F-4209-9C03-30415D824E6B}"/>
              </a:ext>
            </a:extLst>
          </p:cNvPr>
          <p:cNvCxnSpPr>
            <a:cxnSpLocks/>
          </p:cNvCxnSpPr>
          <p:nvPr/>
        </p:nvCxnSpPr>
        <p:spPr>
          <a:xfrm>
            <a:off x="4492673" y="2577861"/>
            <a:ext cx="0" cy="321945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3F16E5A-C40A-44F5-9415-9AD3383BAC3D}"/>
              </a:ext>
            </a:extLst>
          </p:cNvPr>
          <p:cNvSpPr txBox="1"/>
          <p:nvPr/>
        </p:nvSpPr>
        <p:spPr>
          <a:xfrm>
            <a:off x="8168544" y="788184"/>
            <a:ext cx="209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LSTM (non-</a:t>
            </a:r>
            <a:r>
              <a:rPr lang="pt-BR" sz="2000" i="1" dirty="0"/>
              <a:t>causal</a:t>
            </a:r>
            <a:r>
              <a:rPr lang="pt-BR" sz="2000" dirty="0"/>
              <a:t>)</a:t>
            </a:r>
            <a:endParaRPr lang="en-US" sz="2000" dirty="0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FE60E8E1-A5E2-46FF-896C-C2EF5360B847}"/>
              </a:ext>
            </a:extLst>
          </p:cNvPr>
          <p:cNvSpPr/>
          <p:nvPr/>
        </p:nvSpPr>
        <p:spPr>
          <a:xfrm>
            <a:off x="7047327" y="1449704"/>
            <a:ext cx="772038" cy="64921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Frame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58AF6235-6852-4101-93AC-5B8B59051DCA}"/>
              </a:ext>
            </a:extLst>
          </p:cNvPr>
          <p:cNvSpPr/>
          <p:nvPr/>
        </p:nvSpPr>
        <p:spPr>
          <a:xfrm>
            <a:off x="7936328" y="1449704"/>
            <a:ext cx="772038" cy="64921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Frame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589F0D13-0615-4FE3-AA85-E6E64601E2D1}"/>
              </a:ext>
            </a:extLst>
          </p:cNvPr>
          <p:cNvSpPr/>
          <p:nvPr/>
        </p:nvSpPr>
        <p:spPr>
          <a:xfrm>
            <a:off x="8825327" y="1449704"/>
            <a:ext cx="772038" cy="64921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Frame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AA11585-491D-4062-B2EE-A54121F81651}"/>
              </a:ext>
            </a:extLst>
          </p:cNvPr>
          <p:cNvSpPr/>
          <p:nvPr/>
        </p:nvSpPr>
        <p:spPr>
          <a:xfrm>
            <a:off x="9714327" y="1449704"/>
            <a:ext cx="772038" cy="64921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Frame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CB975F8E-F32D-4C76-8FB3-E1CB593379DF}"/>
              </a:ext>
            </a:extLst>
          </p:cNvPr>
          <p:cNvSpPr/>
          <p:nvPr/>
        </p:nvSpPr>
        <p:spPr>
          <a:xfrm>
            <a:off x="10603328" y="1449704"/>
            <a:ext cx="772038" cy="64921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Frame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5BCB1A1-72C2-4A07-A042-ACA3A6750A98}"/>
              </a:ext>
            </a:extLst>
          </p:cNvPr>
          <p:cNvSpPr/>
          <p:nvPr/>
        </p:nvSpPr>
        <p:spPr>
          <a:xfrm>
            <a:off x="7936328" y="6068533"/>
            <a:ext cx="772038" cy="32460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Out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5D9D3567-4614-41A8-AAE9-6DDF651519E7}"/>
              </a:ext>
            </a:extLst>
          </p:cNvPr>
          <p:cNvSpPr/>
          <p:nvPr/>
        </p:nvSpPr>
        <p:spPr>
          <a:xfrm>
            <a:off x="8838027" y="6068533"/>
            <a:ext cx="772038" cy="32460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Out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E55CF94-2627-4898-96DC-675224BC04BE}"/>
              </a:ext>
            </a:extLst>
          </p:cNvPr>
          <p:cNvSpPr/>
          <p:nvPr/>
        </p:nvSpPr>
        <p:spPr>
          <a:xfrm>
            <a:off x="9727028" y="6068533"/>
            <a:ext cx="772038" cy="32460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Out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Colchete Esquerdo 54">
            <a:extLst>
              <a:ext uri="{FF2B5EF4-FFF2-40B4-BE49-F238E27FC236}">
                <a16:creationId xmlns:a16="http://schemas.microsoft.com/office/drawing/2014/main" id="{91DFE8F7-D1DF-4CF4-8A7D-040CE637A2A5}"/>
              </a:ext>
            </a:extLst>
          </p:cNvPr>
          <p:cNvSpPr/>
          <p:nvPr/>
        </p:nvSpPr>
        <p:spPr>
          <a:xfrm rot="16200000">
            <a:off x="8273889" y="982643"/>
            <a:ext cx="96919" cy="2550039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A7FB7E25-E6D6-401C-9227-F8E08AF6BF4B}"/>
              </a:ext>
            </a:extLst>
          </p:cNvPr>
          <p:cNvCxnSpPr>
            <a:cxnSpLocks/>
          </p:cNvCxnSpPr>
          <p:nvPr/>
        </p:nvCxnSpPr>
        <p:spPr>
          <a:xfrm>
            <a:off x="8322346" y="2306120"/>
            <a:ext cx="0" cy="32194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lchete Esquerdo 56">
            <a:extLst>
              <a:ext uri="{FF2B5EF4-FFF2-40B4-BE49-F238E27FC236}">
                <a16:creationId xmlns:a16="http://schemas.microsoft.com/office/drawing/2014/main" id="{75BD61D7-AD41-416E-80C5-66E3F7266F6B}"/>
              </a:ext>
            </a:extLst>
          </p:cNvPr>
          <p:cNvSpPr/>
          <p:nvPr/>
        </p:nvSpPr>
        <p:spPr>
          <a:xfrm rot="16200000">
            <a:off x="9162889" y="1134034"/>
            <a:ext cx="96919" cy="2550039"/>
          </a:xfrm>
          <a:prstGeom prst="leftBracket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07EDFF1C-39E2-4CD3-8B13-73FF1E3C8B16}"/>
              </a:ext>
            </a:extLst>
          </p:cNvPr>
          <p:cNvCxnSpPr>
            <a:cxnSpLocks/>
          </p:cNvCxnSpPr>
          <p:nvPr/>
        </p:nvCxnSpPr>
        <p:spPr>
          <a:xfrm>
            <a:off x="9211346" y="2457510"/>
            <a:ext cx="0" cy="321945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lchete Esquerdo 62">
            <a:extLst>
              <a:ext uri="{FF2B5EF4-FFF2-40B4-BE49-F238E27FC236}">
                <a16:creationId xmlns:a16="http://schemas.microsoft.com/office/drawing/2014/main" id="{5EBCF579-AC9A-4AC9-A175-23CDCD547625}"/>
              </a:ext>
            </a:extLst>
          </p:cNvPr>
          <p:cNvSpPr/>
          <p:nvPr/>
        </p:nvSpPr>
        <p:spPr>
          <a:xfrm rot="16200000">
            <a:off x="10051890" y="1254384"/>
            <a:ext cx="96919" cy="2550039"/>
          </a:xfrm>
          <a:prstGeom prst="leftBracke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693EFFE9-165A-401F-806E-DFB214AEB13A}"/>
              </a:ext>
            </a:extLst>
          </p:cNvPr>
          <p:cNvCxnSpPr>
            <a:cxnSpLocks/>
          </p:cNvCxnSpPr>
          <p:nvPr/>
        </p:nvCxnSpPr>
        <p:spPr>
          <a:xfrm>
            <a:off x="10090821" y="2577861"/>
            <a:ext cx="0" cy="321945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29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6300909-7CF8-4FA9-97B5-11D0D03B6DE8}"/>
              </a:ext>
            </a:extLst>
          </p:cNvPr>
          <p:cNvSpPr/>
          <p:nvPr/>
        </p:nvSpPr>
        <p:spPr>
          <a:xfrm>
            <a:off x="1580535" y="1232616"/>
            <a:ext cx="9030929" cy="509444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367ADC6-B17B-4087-AD5D-360BC2F8C431}"/>
              </a:ext>
            </a:extLst>
          </p:cNvPr>
          <p:cNvSpPr/>
          <p:nvPr/>
        </p:nvSpPr>
        <p:spPr>
          <a:xfrm>
            <a:off x="1017827" y="1910042"/>
            <a:ext cx="3715493" cy="795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Seta: Dobrada para Cima 99">
            <a:extLst>
              <a:ext uri="{FF2B5EF4-FFF2-40B4-BE49-F238E27FC236}">
                <a16:creationId xmlns:a16="http://schemas.microsoft.com/office/drawing/2014/main" id="{B3C91D21-4DCC-4D51-A772-C54EDDB96675}"/>
              </a:ext>
            </a:extLst>
          </p:cNvPr>
          <p:cNvSpPr/>
          <p:nvPr/>
        </p:nvSpPr>
        <p:spPr>
          <a:xfrm flipH="1">
            <a:off x="8539438" y="5311100"/>
            <a:ext cx="370856" cy="844123"/>
          </a:xfrm>
          <a:prstGeom prst="bentUpArrow">
            <a:avLst>
              <a:gd name="adj1" fmla="val 21208"/>
              <a:gd name="adj2" fmla="val 20965"/>
              <a:gd name="adj3" fmla="val 24103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tângulo: Cantos Arredondados 100">
            <a:extLst>
              <a:ext uri="{FF2B5EF4-FFF2-40B4-BE49-F238E27FC236}">
                <a16:creationId xmlns:a16="http://schemas.microsoft.com/office/drawing/2014/main" id="{6427625E-A9D8-442C-B058-1150A538E57B}"/>
              </a:ext>
            </a:extLst>
          </p:cNvPr>
          <p:cNvSpPr/>
          <p:nvPr/>
        </p:nvSpPr>
        <p:spPr>
          <a:xfrm>
            <a:off x="8699506" y="6028039"/>
            <a:ext cx="647267" cy="17942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BIAS</a:t>
            </a:r>
            <a:endParaRPr lang="en-US" dirty="0"/>
          </a:p>
        </p:txBody>
      </p:sp>
      <p:sp>
        <p:nvSpPr>
          <p:cNvPr id="98" name="Seta: Dobrada para Cima 97">
            <a:extLst>
              <a:ext uri="{FF2B5EF4-FFF2-40B4-BE49-F238E27FC236}">
                <a16:creationId xmlns:a16="http://schemas.microsoft.com/office/drawing/2014/main" id="{4FC018ED-0BE4-470C-B080-5DFE44C7CB60}"/>
              </a:ext>
            </a:extLst>
          </p:cNvPr>
          <p:cNvSpPr/>
          <p:nvPr/>
        </p:nvSpPr>
        <p:spPr>
          <a:xfrm flipH="1">
            <a:off x="6649814" y="5311100"/>
            <a:ext cx="370856" cy="844123"/>
          </a:xfrm>
          <a:prstGeom prst="bentUpArrow">
            <a:avLst>
              <a:gd name="adj1" fmla="val 21208"/>
              <a:gd name="adj2" fmla="val 20965"/>
              <a:gd name="adj3" fmla="val 24103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tângulo: Cantos Arredondados 98">
            <a:extLst>
              <a:ext uri="{FF2B5EF4-FFF2-40B4-BE49-F238E27FC236}">
                <a16:creationId xmlns:a16="http://schemas.microsoft.com/office/drawing/2014/main" id="{06445D0F-EFE8-4703-989F-B9F76A94BCA8}"/>
              </a:ext>
            </a:extLst>
          </p:cNvPr>
          <p:cNvSpPr/>
          <p:nvPr/>
        </p:nvSpPr>
        <p:spPr>
          <a:xfrm>
            <a:off x="6809882" y="6028039"/>
            <a:ext cx="647267" cy="17942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BIAS</a:t>
            </a:r>
            <a:endParaRPr lang="en-US" dirty="0"/>
          </a:p>
        </p:txBody>
      </p:sp>
      <p:sp>
        <p:nvSpPr>
          <p:cNvPr id="95" name="Seta: Dobrada para Cima 94">
            <a:extLst>
              <a:ext uri="{FF2B5EF4-FFF2-40B4-BE49-F238E27FC236}">
                <a16:creationId xmlns:a16="http://schemas.microsoft.com/office/drawing/2014/main" id="{08375EA5-BB61-4A65-BFA8-1D6BDBDF71C1}"/>
              </a:ext>
            </a:extLst>
          </p:cNvPr>
          <p:cNvSpPr/>
          <p:nvPr/>
        </p:nvSpPr>
        <p:spPr>
          <a:xfrm flipH="1">
            <a:off x="4856832" y="5311498"/>
            <a:ext cx="370856" cy="844123"/>
          </a:xfrm>
          <a:prstGeom prst="bentUpArrow">
            <a:avLst>
              <a:gd name="adj1" fmla="val 21208"/>
              <a:gd name="adj2" fmla="val 20965"/>
              <a:gd name="adj3" fmla="val 24103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eta: Dobrada para Cima 12">
            <a:extLst>
              <a:ext uri="{FF2B5EF4-FFF2-40B4-BE49-F238E27FC236}">
                <a16:creationId xmlns:a16="http://schemas.microsoft.com/office/drawing/2014/main" id="{807AE9AA-3D6A-417E-ACB6-D0DE76697E69}"/>
              </a:ext>
            </a:extLst>
          </p:cNvPr>
          <p:cNvSpPr/>
          <p:nvPr/>
        </p:nvSpPr>
        <p:spPr>
          <a:xfrm flipH="1">
            <a:off x="3177754" y="5311498"/>
            <a:ext cx="370856" cy="844123"/>
          </a:xfrm>
          <a:prstGeom prst="bentUpArrow">
            <a:avLst>
              <a:gd name="adj1" fmla="val 21208"/>
              <a:gd name="adj2" fmla="val 20965"/>
              <a:gd name="adj3" fmla="val 2410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orma Livre: Forma 76">
            <a:extLst>
              <a:ext uri="{FF2B5EF4-FFF2-40B4-BE49-F238E27FC236}">
                <a16:creationId xmlns:a16="http://schemas.microsoft.com/office/drawing/2014/main" id="{B7F76EC8-B68B-4CC7-9171-18AA7C309134}"/>
              </a:ext>
            </a:extLst>
          </p:cNvPr>
          <p:cNvSpPr/>
          <p:nvPr/>
        </p:nvSpPr>
        <p:spPr>
          <a:xfrm rot="16200000">
            <a:off x="9514755" y="3153365"/>
            <a:ext cx="2121784" cy="2113254"/>
          </a:xfrm>
          <a:custGeom>
            <a:avLst/>
            <a:gdLst>
              <a:gd name="connsiteX0" fmla="*/ 2121784 w 2121784"/>
              <a:gd name="connsiteY0" fmla="*/ 2 h 2113254"/>
              <a:gd name="connsiteX1" fmla="*/ 2121784 w 2121784"/>
              <a:gd name="connsiteY1" fmla="*/ 102148 h 2113254"/>
              <a:gd name="connsiteX2" fmla="*/ 102147 w 2121784"/>
              <a:gd name="connsiteY2" fmla="*/ 102148 h 2113254"/>
              <a:gd name="connsiteX3" fmla="*/ 102147 w 2121784"/>
              <a:gd name="connsiteY3" fmla="*/ 2113254 h 2113254"/>
              <a:gd name="connsiteX4" fmla="*/ 0 w 2121784"/>
              <a:gd name="connsiteY4" fmla="*/ 2113254 h 2113254"/>
              <a:gd name="connsiteX5" fmla="*/ 0 w 2121784"/>
              <a:gd name="connsiteY5" fmla="*/ 0 h 2113254"/>
              <a:gd name="connsiteX6" fmla="*/ 102147 w 2121784"/>
              <a:gd name="connsiteY6" fmla="*/ 0 h 2113254"/>
              <a:gd name="connsiteX7" fmla="*/ 102147 w 2121784"/>
              <a:gd name="connsiteY7" fmla="*/ 2 h 211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21784" h="2113254">
                <a:moveTo>
                  <a:pt x="2121784" y="2"/>
                </a:moveTo>
                <a:lnTo>
                  <a:pt x="2121784" y="102148"/>
                </a:lnTo>
                <a:lnTo>
                  <a:pt x="102147" y="102148"/>
                </a:lnTo>
                <a:lnTo>
                  <a:pt x="102147" y="2113254"/>
                </a:lnTo>
                <a:lnTo>
                  <a:pt x="0" y="2113254"/>
                </a:lnTo>
                <a:lnTo>
                  <a:pt x="0" y="0"/>
                </a:lnTo>
                <a:lnTo>
                  <a:pt x="102147" y="0"/>
                </a:lnTo>
                <a:lnTo>
                  <a:pt x="102147" y="2"/>
                </a:lnTo>
                <a:close/>
              </a:path>
            </a:pathLst>
          </a:cu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F3AC18DB-3AAC-40D3-812E-B9517393BC92}"/>
              </a:ext>
            </a:extLst>
          </p:cNvPr>
          <p:cNvSpPr/>
          <p:nvPr/>
        </p:nvSpPr>
        <p:spPr>
          <a:xfrm>
            <a:off x="9544289" y="2401013"/>
            <a:ext cx="76878" cy="1056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orma Livre: Forma 79">
            <a:extLst>
              <a:ext uri="{FF2B5EF4-FFF2-40B4-BE49-F238E27FC236}">
                <a16:creationId xmlns:a16="http://schemas.microsoft.com/office/drawing/2014/main" id="{F06D5798-6552-4975-A4B3-7E1254040AF3}"/>
              </a:ext>
            </a:extLst>
          </p:cNvPr>
          <p:cNvSpPr/>
          <p:nvPr/>
        </p:nvSpPr>
        <p:spPr>
          <a:xfrm rot="5400000">
            <a:off x="8461292" y="3046696"/>
            <a:ext cx="1056073" cy="1466280"/>
          </a:xfrm>
          <a:custGeom>
            <a:avLst/>
            <a:gdLst>
              <a:gd name="connsiteX0" fmla="*/ 0 w 1056073"/>
              <a:gd name="connsiteY0" fmla="*/ 1466280 h 1466280"/>
              <a:gd name="connsiteX1" fmla="*/ 0 w 1056073"/>
              <a:gd name="connsiteY1" fmla="*/ 1389402 h 1466280"/>
              <a:gd name="connsiteX2" fmla="*/ 1 w 1056073"/>
              <a:gd name="connsiteY2" fmla="*/ 1389402 h 1466280"/>
              <a:gd name="connsiteX3" fmla="*/ 1 w 1056073"/>
              <a:gd name="connsiteY3" fmla="*/ 0 h 1466280"/>
              <a:gd name="connsiteX4" fmla="*/ 102147 w 1056073"/>
              <a:gd name="connsiteY4" fmla="*/ 0 h 1466280"/>
              <a:gd name="connsiteX5" fmla="*/ 102147 w 1056073"/>
              <a:gd name="connsiteY5" fmla="*/ 1389402 h 1466280"/>
              <a:gd name="connsiteX6" fmla="*/ 1056073 w 1056073"/>
              <a:gd name="connsiteY6" fmla="*/ 1389402 h 1466280"/>
              <a:gd name="connsiteX7" fmla="*/ 1056073 w 1056073"/>
              <a:gd name="connsiteY7" fmla="*/ 1466280 h 146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73" h="1466280">
                <a:moveTo>
                  <a:pt x="0" y="1466280"/>
                </a:moveTo>
                <a:lnTo>
                  <a:pt x="0" y="1389402"/>
                </a:lnTo>
                <a:lnTo>
                  <a:pt x="1" y="1389402"/>
                </a:lnTo>
                <a:lnTo>
                  <a:pt x="1" y="0"/>
                </a:lnTo>
                <a:lnTo>
                  <a:pt x="102147" y="0"/>
                </a:lnTo>
                <a:lnTo>
                  <a:pt x="102147" y="1389402"/>
                </a:lnTo>
                <a:lnTo>
                  <a:pt x="1056073" y="1389402"/>
                </a:lnTo>
                <a:lnTo>
                  <a:pt x="1056073" y="146628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orma Livre: Forma 63">
            <a:extLst>
              <a:ext uri="{FF2B5EF4-FFF2-40B4-BE49-F238E27FC236}">
                <a16:creationId xmlns:a16="http://schemas.microsoft.com/office/drawing/2014/main" id="{8C6F8B9E-BCBA-4112-B77C-95237FBDEB56}"/>
              </a:ext>
            </a:extLst>
          </p:cNvPr>
          <p:cNvSpPr/>
          <p:nvPr/>
        </p:nvSpPr>
        <p:spPr>
          <a:xfrm>
            <a:off x="6707132" y="1914082"/>
            <a:ext cx="4950410" cy="446865"/>
          </a:xfrm>
          <a:custGeom>
            <a:avLst/>
            <a:gdLst>
              <a:gd name="connsiteX0" fmla="*/ 0 w 4950410"/>
              <a:gd name="connsiteY0" fmla="*/ 0 h 446865"/>
              <a:gd name="connsiteX1" fmla="*/ 4950410 w 4950410"/>
              <a:gd name="connsiteY1" fmla="*/ 0 h 446865"/>
              <a:gd name="connsiteX2" fmla="*/ 4950410 w 4950410"/>
              <a:gd name="connsiteY2" fmla="*/ 102146 h 446865"/>
              <a:gd name="connsiteX3" fmla="*/ 2916328 w 4950410"/>
              <a:gd name="connsiteY3" fmla="*/ 102146 h 446865"/>
              <a:gd name="connsiteX4" fmla="*/ 2916328 w 4950410"/>
              <a:gd name="connsiteY4" fmla="*/ 446865 h 446865"/>
              <a:gd name="connsiteX5" fmla="*/ 2837158 w 4950410"/>
              <a:gd name="connsiteY5" fmla="*/ 446865 h 446865"/>
              <a:gd name="connsiteX6" fmla="*/ 2837158 w 4950410"/>
              <a:gd name="connsiteY6" fmla="*/ 102146 h 446865"/>
              <a:gd name="connsiteX7" fmla="*/ 0 w 4950410"/>
              <a:gd name="connsiteY7" fmla="*/ 102146 h 44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0410" h="446865">
                <a:moveTo>
                  <a:pt x="0" y="0"/>
                </a:moveTo>
                <a:lnTo>
                  <a:pt x="4950410" y="0"/>
                </a:lnTo>
                <a:lnTo>
                  <a:pt x="4950410" y="102146"/>
                </a:lnTo>
                <a:lnTo>
                  <a:pt x="2916328" y="102146"/>
                </a:lnTo>
                <a:lnTo>
                  <a:pt x="2916328" y="446865"/>
                </a:lnTo>
                <a:lnTo>
                  <a:pt x="2837158" y="446865"/>
                </a:lnTo>
                <a:lnTo>
                  <a:pt x="2837158" y="102146"/>
                </a:lnTo>
                <a:lnTo>
                  <a:pt x="0" y="102146"/>
                </a:lnTo>
                <a:close/>
              </a:path>
            </a:pathLst>
          </a:cu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892D82B-B538-42C9-86D0-A524E34E5E79}"/>
              </a:ext>
            </a:extLst>
          </p:cNvPr>
          <p:cNvSpPr/>
          <p:nvPr/>
        </p:nvSpPr>
        <p:spPr>
          <a:xfrm>
            <a:off x="6364086" y="2227308"/>
            <a:ext cx="76878" cy="8576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0C01C2C9-FDB6-4258-9650-BF6FB62B651D}"/>
              </a:ext>
            </a:extLst>
          </p:cNvPr>
          <p:cNvSpPr/>
          <p:nvPr/>
        </p:nvSpPr>
        <p:spPr>
          <a:xfrm rot="5400000">
            <a:off x="5426383" y="1041739"/>
            <a:ext cx="79528" cy="1850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A7FA2619-BC18-4AF1-89F2-44FDD5C67EC1}"/>
              </a:ext>
            </a:extLst>
          </p:cNvPr>
          <p:cNvSpPr/>
          <p:nvPr/>
        </p:nvSpPr>
        <p:spPr>
          <a:xfrm>
            <a:off x="6347456" y="3163667"/>
            <a:ext cx="76878" cy="8576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53589893-3E15-44D5-8DEC-6BBE97BD5504}"/>
              </a:ext>
            </a:extLst>
          </p:cNvPr>
          <p:cNvSpPr/>
          <p:nvPr/>
        </p:nvSpPr>
        <p:spPr>
          <a:xfrm rot="5400000">
            <a:off x="4926413" y="2797118"/>
            <a:ext cx="1056072" cy="1896152"/>
          </a:xfrm>
          <a:custGeom>
            <a:avLst/>
            <a:gdLst>
              <a:gd name="connsiteX0" fmla="*/ 0 w 1056072"/>
              <a:gd name="connsiteY0" fmla="*/ 1896152 h 1896152"/>
              <a:gd name="connsiteX1" fmla="*/ 0 w 1056072"/>
              <a:gd name="connsiteY1" fmla="*/ 1819274 h 1896152"/>
              <a:gd name="connsiteX2" fmla="*/ 1 w 1056072"/>
              <a:gd name="connsiteY2" fmla="*/ 1819274 h 1896152"/>
              <a:gd name="connsiteX3" fmla="*/ 1 w 1056072"/>
              <a:gd name="connsiteY3" fmla="*/ 0 h 1896152"/>
              <a:gd name="connsiteX4" fmla="*/ 79529 w 1056072"/>
              <a:gd name="connsiteY4" fmla="*/ 0 h 1896152"/>
              <a:gd name="connsiteX5" fmla="*/ 79529 w 1056072"/>
              <a:gd name="connsiteY5" fmla="*/ 1819274 h 1896152"/>
              <a:gd name="connsiteX6" fmla="*/ 1056072 w 1056072"/>
              <a:gd name="connsiteY6" fmla="*/ 1819274 h 1896152"/>
              <a:gd name="connsiteX7" fmla="*/ 1056072 w 1056072"/>
              <a:gd name="connsiteY7" fmla="*/ 1896152 h 189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72" h="1896152">
                <a:moveTo>
                  <a:pt x="0" y="1896152"/>
                </a:moveTo>
                <a:lnTo>
                  <a:pt x="0" y="1819274"/>
                </a:lnTo>
                <a:lnTo>
                  <a:pt x="1" y="1819274"/>
                </a:lnTo>
                <a:lnTo>
                  <a:pt x="1" y="0"/>
                </a:lnTo>
                <a:lnTo>
                  <a:pt x="79529" y="0"/>
                </a:lnTo>
                <a:lnTo>
                  <a:pt x="79529" y="1819274"/>
                </a:lnTo>
                <a:lnTo>
                  <a:pt x="1056072" y="1819274"/>
                </a:lnTo>
                <a:lnTo>
                  <a:pt x="1056072" y="189615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orma Livre: Forma 80">
            <a:extLst>
              <a:ext uri="{FF2B5EF4-FFF2-40B4-BE49-F238E27FC236}">
                <a16:creationId xmlns:a16="http://schemas.microsoft.com/office/drawing/2014/main" id="{64342EA0-ECD4-4312-B9F1-1FD56A362795}"/>
              </a:ext>
            </a:extLst>
          </p:cNvPr>
          <p:cNvSpPr/>
          <p:nvPr/>
        </p:nvSpPr>
        <p:spPr>
          <a:xfrm rot="16200000">
            <a:off x="4881077" y="3404870"/>
            <a:ext cx="1368375" cy="5433107"/>
          </a:xfrm>
          <a:custGeom>
            <a:avLst/>
            <a:gdLst>
              <a:gd name="connsiteX0" fmla="*/ 1368375 w 1368375"/>
              <a:gd name="connsiteY0" fmla="*/ 1739449 h 5433107"/>
              <a:gd name="connsiteX1" fmla="*/ 1368375 w 1368375"/>
              <a:gd name="connsiteY1" fmla="*/ 1827940 h 5433107"/>
              <a:gd name="connsiteX2" fmla="*/ 1007435 w 1368375"/>
              <a:gd name="connsiteY2" fmla="*/ 1827940 h 5433107"/>
              <a:gd name="connsiteX3" fmla="*/ 1007435 w 1368375"/>
              <a:gd name="connsiteY3" fmla="*/ 3498746 h 5433107"/>
              <a:gd name="connsiteX4" fmla="*/ 1336024 w 1368375"/>
              <a:gd name="connsiteY4" fmla="*/ 3498746 h 5433107"/>
              <a:gd name="connsiteX5" fmla="*/ 1336024 w 1368375"/>
              <a:gd name="connsiteY5" fmla="*/ 3587237 h 5433107"/>
              <a:gd name="connsiteX6" fmla="*/ 1007435 w 1368375"/>
              <a:gd name="connsiteY6" fmla="*/ 3587237 h 5433107"/>
              <a:gd name="connsiteX7" fmla="*/ 1007434 w 1368375"/>
              <a:gd name="connsiteY7" fmla="*/ 5344615 h 5433107"/>
              <a:gd name="connsiteX8" fmla="*/ 1342146 w 1368375"/>
              <a:gd name="connsiteY8" fmla="*/ 5344615 h 5433107"/>
              <a:gd name="connsiteX9" fmla="*/ 1342146 w 1368375"/>
              <a:gd name="connsiteY9" fmla="*/ 5433106 h 5433107"/>
              <a:gd name="connsiteX10" fmla="*/ 1007434 w 1368375"/>
              <a:gd name="connsiteY10" fmla="*/ 5433106 h 5433107"/>
              <a:gd name="connsiteX11" fmla="*/ 1007434 w 1368375"/>
              <a:gd name="connsiteY11" fmla="*/ 5433107 h 5433107"/>
              <a:gd name="connsiteX12" fmla="*/ 918943 w 1368375"/>
              <a:gd name="connsiteY12" fmla="*/ 5433107 h 5433107"/>
              <a:gd name="connsiteX13" fmla="*/ 918943 w 1368375"/>
              <a:gd name="connsiteY13" fmla="*/ 5433106 h 5433107"/>
              <a:gd name="connsiteX14" fmla="*/ 918943 w 1368375"/>
              <a:gd name="connsiteY14" fmla="*/ 5344615 h 5433107"/>
              <a:gd name="connsiteX15" fmla="*/ 918944 w 1368375"/>
              <a:gd name="connsiteY15" fmla="*/ 88491 h 5433107"/>
              <a:gd name="connsiteX16" fmla="*/ 0 w 1368375"/>
              <a:gd name="connsiteY16" fmla="*/ 88491 h 5433107"/>
              <a:gd name="connsiteX17" fmla="*/ 0 w 1368375"/>
              <a:gd name="connsiteY17" fmla="*/ 0 h 5433107"/>
              <a:gd name="connsiteX18" fmla="*/ 1354042 w 1368375"/>
              <a:gd name="connsiteY18" fmla="*/ 0 h 5433107"/>
              <a:gd name="connsiteX19" fmla="*/ 1354042 w 1368375"/>
              <a:gd name="connsiteY19" fmla="*/ 88491 h 5433107"/>
              <a:gd name="connsiteX20" fmla="*/ 1007435 w 1368375"/>
              <a:gd name="connsiteY20" fmla="*/ 88491 h 5433107"/>
              <a:gd name="connsiteX21" fmla="*/ 1007435 w 1368375"/>
              <a:gd name="connsiteY21" fmla="*/ 1739449 h 5433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68375" h="5433107">
                <a:moveTo>
                  <a:pt x="1368375" y="1739449"/>
                </a:moveTo>
                <a:lnTo>
                  <a:pt x="1368375" y="1827940"/>
                </a:lnTo>
                <a:lnTo>
                  <a:pt x="1007435" y="1827940"/>
                </a:lnTo>
                <a:lnTo>
                  <a:pt x="1007435" y="3498746"/>
                </a:lnTo>
                <a:lnTo>
                  <a:pt x="1336024" y="3498746"/>
                </a:lnTo>
                <a:lnTo>
                  <a:pt x="1336024" y="3587237"/>
                </a:lnTo>
                <a:lnTo>
                  <a:pt x="1007435" y="3587237"/>
                </a:lnTo>
                <a:lnTo>
                  <a:pt x="1007434" y="5344615"/>
                </a:lnTo>
                <a:lnTo>
                  <a:pt x="1342146" y="5344615"/>
                </a:lnTo>
                <a:lnTo>
                  <a:pt x="1342146" y="5433106"/>
                </a:lnTo>
                <a:lnTo>
                  <a:pt x="1007434" y="5433106"/>
                </a:lnTo>
                <a:lnTo>
                  <a:pt x="1007434" y="5433107"/>
                </a:lnTo>
                <a:lnTo>
                  <a:pt x="918943" y="5433107"/>
                </a:lnTo>
                <a:lnTo>
                  <a:pt x="918943" y="5433106"/>
                </a:lnTo>
                <a:lnTo>
                  <a:pt x="918943" y="5344615"/>
                </a:lnTo>
                <a:lnTo>
                  <a:pt x="918944" y="88491"/>
                </a:lnTo>
                <a:lnTo>
                  <a:pt x="0" y="88491"/>
                </a:lnTo>
                <a:lnTo>
                  <a:pt x="0" y="0"/>
                </a:lnTo>
                <a:lnTo>
                  <a:pt x="1354042" y="0"/>
                </a:lnTo>
                <a:lnTo>
                  <a:pt x="1354042" y="88491"/>
                </a:lnTo>
                <a:lnTo>
                  <a:pt x="1007435" y="88491"/>
                </a:lnTo>
                <a:lnTo>
                  <a:pt x="1007435" y="173944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orma Livre: Forma 81">
            <a:extLst>
              <a:ext uri="{FF2B5EF4-FFF2-40B4-BE49-F238E27FC236}">
                <a16:creationId xmlns:a16="http://schemas.microsoft.com/office/drawing/2014/main" id="{B6D2F659-4649-47BD-893B-CAF194EF2A1B}"/>
              </a:ext>
            </a:extLst>
          </p:cNvPr>
          <p:cNvSpPr/>
          <p:nvPr/>
        </p:nvSpPr>
        <p:spPr>
          <a:xfrm>
            <a:off x="700547" y="5451571"/>
            <a:ext cx="7283539" cy="270803"/>
          </a:xfrm>
          <a:custGeom>
            <a:avLst/>
            <a:gdLst>
              <a:gd name="connsiteX0" fmla="*/ 1760746 w 7283539"/>
              <a:gd name="connsiteY0" fmla="*/ 0 h 270803"/>
              <a:gd name="connsiteX1" fmla="*/ 1849237 w 7283539"/>
              <a:gd name="connsiteY1" fmla="*/ 0 h 270803"/>
              <a:gd name="connsiteX2" fmla="*/ 1849237 w 7283539"/>
              <a:gd name="connsiteY2" fmla="*/ 182312 h 270803"/>
              <a:gd name="connsiteX3" fmla="*/ 3515187 w 7283539"/>
              <a:gd name="connsiteY3" fmla="*/ 182312 h 270803"/>
              <a:gd name="connsiteX4" fmla="*/ 3515187 w 7283539"/>
              <a:gd name="connsiteY4" fmla="*/ 0 h 270803"/>
              <a:gd name="connsiteX5" fmla="*/ 3603678 w 7283539"/>
              <a:gd name="connsiteY5" fmla="*/ 0 h 270803"/>
              <a:gd name="connsiteX6" fmla="*/ 3603678 w 7283539"/>
              <a:gd name="connsiteY6" fmla="*/ 182312 h 270803"/>
              <a:gd name="connsiteX7" fmla="*/ 5351207 w 7283539"/>
              <a:gd name="connsiteY7" fmla="*/ 182312 h 270803"/>
              <a:gd name="connsiteX8" fmla="*/ 5351207 w 7283539"/>
              <a:gd name="connsiteY8" fmla="*/ 0 h 270803"/>
              <a:gd name="connsiteX9" fmla="*/ 5439698 w 7283539"/>
              <a:gd name="connsiteY9" fmla="*/ 0 h 270803"/>
              <a:gd name="connsiteX10" fmla="*/ 5439698 w 7283539"/>
              <a:gd name="connsiteY10" fmla="*/ 182312 h 270803"/>
              <a:gd name="connsiteX11" fmla="*/ 7195048 w 7283539"/>
              <a:gd name="connsiteY11" fmla="*/ 182312 h 270803"/>
              <a:gd name="connsiteX12" fmla="*/ 7195048 w 7283539"/>
              <a:gd name="connsiteY12" fmla="*/ 0 h 270803"/>
              <a:gd name="connsiteX13" fmla="*/ 7283539 w 7283539"/>
              <a:gd name="connsiteY13" fmla="*/ 0 h 270803"/>
              <a:gd name="connsiteX14" fmla="*/ 7283539 w 7283539"/>
              <a:gd name="connsiteY14" fmla="*/ 182312 h 270803"/>
              <a:gd name="connsiteX15" fmla="*/ 7283539 w 7283539"/>
              <a:gd name="connsiteY15" fmla="*/ 182312 h 270803"/>
              <a:gd name="connsiteX16" fmla="*/ 7283539 w 7283539"/>
              <a:gd name="connsiteY16" fmla="*/ 270803 h 270803"/>
              <a:gd name="connsiteX17" fmla="*/ 0 w 7283539"/>
              <a:gd name="connsiteY17" fmla="*/ 270803 h 270803"/>
              <a:gd name="connsiteX18" fmla="*/ 0 w 7283539"/>
              <a:gd name="connsiteY18" fmla="*/ 182312 h 270803"/>
              <a:gd name="connsiteX19" fmla="*/ 1760746 w 7283539"/>
              <a:gd name="connsiteY19" fmla="*/ 182312 h 27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283539" h="270803">
                <a:moveTo>
                  <a:pt x="1760746" y="0"/>
                </a:moveTo>
                <a:lnTo>
                  <a:pt x="1849237" y="0"/>
                </a:lnTo>
                <a:lnTo>
                  <a:pt x="1849237" y="182312"/>
                </a:lnTo>
                <a:lnTo>
                  <a:pt x="3515187" y="182312"/>
                </a:lnTo>
                <a:lnTo>
                  <a:pt x="3515187" y="0"/>
                </a:lnTo>
                <a:lnTo>
                  <a:pt x="3603678" y="0"/>
                </a:lnTo>
                <a:lnTo>
                  <a:pt x="3603678" y="182312"/>
                </a:lnTo>
                <a:lnTo>
                  <a:pt x="5351207" y="182312"/>
                </a:lnTo>
                <a:lnTo>
                  <a:pt x="5351207" y="0"/>
                </a:lnTo>
                <a:lnTo>
                  <a:pt x="5439698" y="0"/>
                </a:lnTo>
                <a:lnTo>
                  <a:pt x="5439698" y="182312"/>
                </a:lnTo>
                <a:lnTo>
                  <a:pt x="7195048" y="182312"/>
                </a:lnTo>
                <a:lnTo>
                  <a:pt x="7195048" y="0"/>
                </a:lnTo>
                <a:lnTo>
                  <a:pt x="7283539" y="0"/>
                </a:lnTo>
                <a:lnTo>
                  <a:pt x="7283539" y="182312"/>
                </a:lnTo>
                <a:lnTo>
                  <a:pt x="7283539" y="182312"/>
                </a:lnTo>
                <a:lnTo>
                  <a:pt x="7283539" y="270803"/>
                </a:lnTo>
                <a:lnTo>
                  <a:pt x="0" y="270803"/>
                </a:lnTo>
                <a:lnTo>
                  <a:pt x="0" y="182312"/>
                </a:lnTo>
                <a:lnTo>
                  <a:pt x="1760746" y="18231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56E5629-3B1D-44B5-BCD8-466321545F81}"/>
              </a:ext>
            </a:extLst>
          </p:cNvPr>
          <p:cNvSpPr/>
          <p:nvPr/>
        </p:nvSpPr>
        <p:spPr>
          <a:xfrm>
            <a:off x="323695" y="5279921"/>
            <a:ext cx="796413" cy="7964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CB103B8C-B580-4D27-A75F-080DCD55C4AD}"/>
              </a:ext>
            </a:extLst>
          </p:cNvPr>
          <p:cNvSpPr/>
          <p:nvPr/>
        </p:nvSpPr>
        <p:spPr>
          <a:xfrm>
            <a:off x="327083" y="1573775"/>
            <a:ext cx="796413" cy="7964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749D0F09-E911-474D-B2E6-EB88144893AA}"/>
              </a:ext>
            </a:extLst>
          </p:cNvPr>
          <p:cNvSpPr/>
          <p:nvPr/>
        </p:nvSpPr>
        <p:spPr>
          <a:xfrm>
            <a:off x="2469531" y="4148059"/>
            <a:ext cx="636533" cy="322793"/>
          </a:xfrm>
          <a:prstGeom prst="hexagon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sig</a:t>
            </a:r>
          </a:p>
        </p:txBody>
      </p:sp>
      <p:sp>
        <p:nvSpPr>
          <p:cNvPr id="14" name="Seta: para Cima 13">
            <a:extLst>
              <a:ext uri="{FF2B5EF4-FFF2-40B4-BE49-F238E27FC236}">
                <a16:creationId xmlns:a16="http://schemas.microsoft.com/office/drawing/2014/main" id="{7DC6619B-D493-47B0-9B53-3F40EFC4D3D3}"/>
              </a:ext>
            </a:extLst>
          </p:cNvPr>
          <p:cNvSpPr/>
          <p:nvPr/>
        </p:nvSpPr>
        <p:spPr>
          <a:xfrm>
            <a:off x="2674796" y="4516374"/>
            <a:ext cx="212188" cy="405472"/>
          </a:xfrm>
          <a:prstGeom prst="upArrow">
            <a:avLst>
              <a:gd name="adj1" fmla="val 50000"/>
              <a:gd name="adj2" fmla="val 6309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32F593D6-C9B3-4411-AB40-9E11899A42EC}"/>
              </a:ext>
            </a:extLst>
          </p:cNvPr>
          <p:cNvSpPr/>
          <p:nvPr/>
        </p:nvSpPr>
        <p:spPr>
          <a:xfrm>
            <a:off x="2488777" y="6604005"/>
            <a:ext cx="796413" cy="796413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5" name="Seta: para Cima 84">
            <a:extLst>
              <a:ext uri="{FF2B5EF4-FFF2-40B4-BE49-F238E27FC236}">
                <a16:creationId xmlns:a16="http://schemas.microsoft.com/office/drawing/2014/main" id="{CCDF35A4-EDB4-46F3-9D43-5066F9C1EE5D}"/>
              </a:ext>
            </a:extLst>
          </p:cNvPr>
          <p:cNvSpPr/>
          <p:nvPr/>
        </p:nvSpPr>
        <p:spPr>
          <a:xfrm>
            <a:off x="4440006" y="4516374"/>
            <a:ext cx="212188" cy="405472"/>
          </a:xfrm>
          <a:prstGeom prst="upArrow">
            <a:avLst>
              <a:gd name="adj1" fmla="val 50000"/>
              <a:gd name="adj2" fmla="val 6309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eta: para Cima 86">
            <a:extLst>
              <a:ext uri="{FF2B5EF4-FFF2-40B4-BE49-F238E27FC236}">
                <a16:creationId xmlns:a16="http://schemas.microsoft.com/office/drawing/2014/main" id="{DAA6F112-E0E0-48BC-88B7-BC65679FA0E6}"/>
              </a:ext>
            </a:extLst>
          </p:cNvPr>
          <p:cNvSpPr/>
          <p:nvPr/>
        </p:nvSpPr>
        <p:spPr>
          <a:xfrm>
            <a:off x="8175722" y="4516374"/>
            <a:ext cx="212188" cy="405472"/>
          </a:xfrm>
          <a:prstGeom prst="upArrow">
            <a:avLst>
              <a:gd name="adj1" fmla="val 50000"/>
              <a:gd name="adj2" fmla="val 6309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Seta: para Cima 87">
            <a:extLst>
              <a:ext uri="{FF2B5EF4-FFF2-40B4-BE49-F238E27FC236}">
                <a16:creationId xmlns:a16="http://schemas.microsoft.com/office/drawing/2014/main" id="{756EBC0A-6CA6-4CA9-A879-E53E3D0F3A21}"/>
              </a:ext>
            </a:extLst>
          </p:cNvPr>
          <p:cNvSpPr/>
          <p:nvPr/>
        </p:nvSpPr>
        <p:spPr>
          <a:xfrm>
            <a:off x="6285607" y="4510314"/>
            <a:ext cx="212188" cy="405472"/>
          </a:xfrm>
          <a:prstGeom prst="upArrow">
            <a:avLst>
              <a:gd name="adj1" fmla="val 50000"/>
              <a:gd name="adj2" fmla="val 6309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rda 6">
            <a:extLst>
              <a:ext uri="{FF2B5EF4-FFF2-40B4-BE49-F238E27FC236}">
                <a16:creationId xmlns:a16="http://schemas.microsoft.com/office/drawing/2014/main" id="{237C2D5F-9230-482F-966F-2FA052138273}"/>
              </a:ext>
            </a:extLst>
          </p:cNvPr>
          <p:cNvSpPr/>
          <p:nvPr/>
        </p:nvSpPr>
        <p:spPr>
          <a:xfrm>
            <a:off x="6130387" y="3921563"/>
            <a:ext cx="522628" cy="522628"/>
          </a:xfrm>
          <a:prstGeom prst="chord">
            <a:avLst>
              <a:gd name="adj1" fmla="val 20961896"/>
              <a:gd name="adj2" fmla="val 15087432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8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A7B45AD-B685-4942-BB4B-745B42AD7D3B}"/>
              </a:ext>
            </a:extLst>
          </p:cNvPr>
          <p:cNvSpPr txBox="1"/>
          <p:nvPr/>
        </p:nvSpPr>
        <p:spPr>
          <a:xfrm>
            <a:off x="6095999" y="4011151"/>
            <a:ext cx="61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tanh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5F5AF898-93A5-4C4E-B025-B4D4894131C7}"/>
              </a:ext>
            </a:extLst>
          </p:cNvPr>
          <p:cNvSpPr/>
          <p:nvPr/>
        </p:nvSpPr>
        <p:spPr>
          <a:xfrm>
            <a:off x="4151003" y="1573775"/>
            <a:ext cx="796413" cy="796413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chemeClr val="tx1"/>
                </a:solidFill>
              </a:rPr>
              <a:t>X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1" name="Forma Livre: Forma 60">
            <a:extLst>
              <a:ext uri="{FF2B5EF4-FFF2-40B4-BE49-F238E27FC236}">
                <a16:creationId xmlns:a16="http://schemas.microsoft.com/office/drawing/2014/main" id="{BC8AC261-DDD5-4DF7-8203-B7ADCAA49576}"/>
              </a:ext>
            </a:extLst>
          </p:cNvPr>
          <p:cNvSpPr/>
          <p:nvPr/>
        </p:nvSpPr>
        <p:spPr>
          <a:xfrm>
            <a:off x="2738745" y="2371730"/>
            <a:ext cx="1857152" cy="1732393"/>
          </a:xfrm>
          <a:custGeom>
            <a:avLst/>
            <a:gdLst>
              <a:gd name="connsiteX0" fmla="*/ 1762476 w 1857152"/>
              <a:gd name="connsiteY0" fmla="*/ 0 h 1732393"/>
              <a:gd name="connsiteX1" fmla="*/ 1857152 w 1857152"/>
              <a:gd name="connsiteY1" fmla="*/ 0 h 1732393"/>
              <a:gd name="connsiteX2" fmla="*/ 1857152 w 1857152"/>
              <a:gd name="connsiteY2" fmla="*/ 591804 h 1732393"/>
              <a:gd name="connsiteX3" fmla="*/ 1850966 w 1857152"/>
              <a:gd name="connsiteY3" fmla="*/ 591804 h 1732393"/>
              <a:gd name="connsiteX4" fmla="*/ 1762476 w 1857152"/>
              <a:gd name="connsiteY4" fmla="*/ 591804 h 1732393"/>
              <a:gd name="connsiteX5" fmla="*/ 76880 w 1857152"/>
              <a:gd name="connsiteY5" fmla="*/ 591804 h 1732393"/>
              <a:gd name="connsiteX6" fmla="*/ 76880 w 1857152"/>
              <a:gd name="connsiteY6" fmla="*/ 1732393 h 1732393"/>
              <a:gd name="connsiteX7" fmla="*/ 2 w 1857152"/>
              <a:gd name="connsiteY7" fmla="*/ 1732393 h 1732393"/>
              <a:gd name="connsiteX8" fmla="*/ 2 w 1857152"/>
              <a:gd name="connsiteY8" fmla="*/ 591804 h 1732393"/>
              <a:gd name="connsiteX9" fmla="*/ 0 w 1857152"/>
              <a:gd name="connsiteY9" fmla="*/ 591804 h 1732393"/>
              <a:gd name="connsiteX10" fmla="*/ 0 w 1857152"/>
              <a:gd name="connsiteY10" fmla="*/ 512276 h 1732393"/>
              <a:gd name="connsiteX11" fmla="*/ 2 w 1857152"/>
              <a:gd name="connsiteY11" fmla="*/ 512276 h 1732393"/>
              <a:gd name="connsiteX12" fmla="*/ 2 w 1857152"/>
              <a:gd name="connsiteY12" fmla="*/ 512275 h 1732393"/>
              <a:gd name="connsiteX13" fmla="*/ 76880 w 1857152"/>
              <a:gd name="connsiteY13" fmla="*/ 512275 h 1732393"/>
              <a:gd name="connsiteX14" fmla="*/ 76880 w 1857152"/>
              <a:gd name="connsiteY14" fmla="*/ 512276 h 1732393"/>
              <a:gd name="connsiteX15" fmla="*/ 1762476 w 1857152"/>
              <a:gd name="connsiteY15" fmla="*/ 512276 h 1732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57152" h="1732393">
                <a:moveTo>
                  <a:pt x="1762476" y="0"/>
                </a:moveTo>
                <a:lnTo>
                  <a:pt x="1857152" y="0"/>
                </a:lnTo>
                <a:lnTo>
                  <a:pt x="1857152" y="591804"/>
                </a:lnTo>
                <a:lnTo>
                  <a:pt x="1850966" y="591804"/>
                </a:lnTo>
                <a:lnTo>
                  <a:pt x="1762476" y="591804"/>
                </a:lnTo>
                <a:lnTo>
                  <a:pt x="76880" y="591804"/>
                </a:lnTo>
                <a:lnTo>
                  <a:pt x="76880" y="1732393"/>
                </a:lnTo>
                <a:lnTo>
                  <a:pt x="2" y="1732393"/>
                </a:lnTo>
                <a:lnTo>
                  <a:pt x="2" y="591804"/>
                </a:lnTo>
                <a:lnTo>
                  <a:pt x="0" y="591804"/>
                </a:lnTo>
                <a:lnTo>
                  <a:pt x="0" y="512276"/>
                </a:lnTo>
                <a:lnTo>
                  <a:pt x="2" y="512276"/>
                </a:lnTo>
                <a:lnTo>
                  <a:pt x="2" y="512275"/>
                </a:lnTo>
                <a:lnTo>
                  <a:pt x="76880" y="512275"/>
                </a:lnTo>
                <a:lnTo>
                  <a:pt x="76880" y="512276"/>
                </a:lnTo>
                <a:lnTo>
                  <a:pt x="1762476" y="512276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4D368712-ABEC-459B-82A3-C54546C0E986}"/>
              </a:ext>
            </a:extLst>
          </p:cNvPr>
          <p:cNvSpPr/>
          <p:nvPr/>
        </p:nvSpPr>
        <p:spPr>
          <a:xfrm>
            <a:off x="5993494" y="2833812"/>
            <a:ext cx="796413" cy="796413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chemeClr val="tx1"/>
                </a:solidFill>
              </a:rPr>
              <a:t>X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646B3E03-BEFE-41A8-8ACC-2E5E9AC51AB2}"/>
              </a:ext>
            </a:extLst>
          </p:cNvPr>
          <p:cNvSpPr/>
          <p:nvPr/>
        </p:nvSpPr>
        <p:spPr>
          <a:xfrm>
            <a:off x="5993494" y="1578909"/>
            <a:ext cx="796413" cy="796413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chemeClr val="tx1"/>
                </a:solidFill>
              </a:rPr>
              <a:t>+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64E6A39B-E697-4C61-8370-72BA66374889}"/>
              </a:ext>
            </a:extLst>
          </p:cNvPr>
          <p:cNvSpPr/>
          <p:nvPr/>
        </p:nvSpPr>
        <p:spPr>
          <a:xfrm>
            <a:off x="9178877" y="2873221"/>
            <a:ext cx="796413" cy="796413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chemeClr val="tx1"/>
                </a:solidFill>
              </a:rPr>
              <a:t>X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4" name="Corda 53">
            <a:extLst>
              <a:ext uri="{FF2B5EF4-FFF2-40B4-BE49-F238E27FC236}">
                <a16:creationId xmlns:a16="http://schemas.microsoft.com/office/drawing/2014/main" id="{4920FE7C-F3D9-46B4-9CD9-57734AA6303D}"/>
              </a:ext>
            </a:extLst>
          </p:cNvPr>
          <p:cNvSpPr/>
          <p:nvPr/>
        </p:nvSpPr>
        <p:spPr>
          <a:xfrm>
            <a:off x="9311737" y="2170186"/>
            <a:ext cx="522628" cy="522628"/>
          </a:xfrm>
          <a:prstGeom prst="chord">
            <a:avLst>
              <a:gd name="adj1" fmla="val 20961896"/>
              <a:gd name="adj2" fmla="val 15087432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800" dirty="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FEDED25A-949E-4B5F-AC9D-30C0F31847B2}"/>
              </a:ext>
            </a:extLst>
          </p:cNvPr>
          <p:cNvSpPr txBox="1"/>
          <p:nvPr/>
        </p:nvSpPr>
        <p:spPr>
          <a:xfrm>
            <a:off x="9277349" y="2259774"/>
            <a:ext cx="61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tanh</a:t>
            </a:r>
          </a:p>
        </p:txBody>
      </p:sp>
      <p:sp>
        <p:nvSpPr>
          <p:cNvPr id="3" name="Trapezoide 2">
            <a:extLst>
              <a:ext uri="{FF2B5EF4-FFF2-40B4-BE49-F238E27FC236}">
                <a16:creationId xmlns:a16="http://schemas.microsoft.com/office/drawing/2014/main" id="{515F50C4-4B41-4106-856B-673C205317EF}"/>
              </a:ext>
            </a:extLst>
          </p:cNvPr>
          <p:cNvSpPr/>
          <p:nvPr/>
        </p:nvSpPr>
        <p:spPr>
          <a:xfrm>
            <a:off x="2080046" y="4979626"/>
            <a:ext cx="1356852" cy="471948"/>
          </a:xfrm>
          <a:prstGeom prst="trapezoid">
            <a:avLst>
              <a:gd name="adj" fmla="val 59375"/>
            </a:avLst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solidFill>
                  <a:schemeClr val="tx1"/>
                </a:solidFill>
              </a:rPr>
              <a:t>+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65" name="Trapezoide 64">
            <a:extLst>
              <a:ext uri="{FF2B5EF4-FFF2-40B4-BE49-F238E27FC236}">
                <a16:creationId xmlns:a16="http://schemas.microsoft.com/office/drawing/2014/main" id="{E62BCD50-3298-43A1-8BB5-C24910DA0CE9}"/>
              </a:ext>
            </a:extLst>
          </p:cNvPr>
          <p:cNvSpPr/>
          <p:nvPr/>
        </p:nvSpPr>
        <p:spPr>
          <a:xfrm>
            <a:off x="3863249" y="4979626"/>
            <a:ext cx="1356852" cy="471948"/>
          </a:xfrm>
          <a:prstGeom prst="trapezoid">
            <a:avLst>
              <a:gd name="adj" fmla="val 59375"/>
            </a:avLst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solidFill>
                  <a:schemeClr val="tx1"/>
                </a:solidFill>
              </a:rPr>
              <a:t>+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66" name="Trapezoide 65">
            <a:extLst>
              <a:ext uri="{FF2B5EF4-FFF2-40B4-BE49-F238E27FC236}">
                <a16:creationId xmlns:a16="http://schemas.microsoft.com/office/drawing/2014/main" id="{F8180A63-83A5-4F9A-B75A-59AD24D86443}"/>
              </a:ext>
            </a:extLst>
          </p:cNvPr>
          <p:cNvSpPr/>
          <p:nvPr/>
        </p:nvSpPr>
        <p:spPr>
          <a:xfrm>
            <a:off x="5713276" y="4979626"/>
            <a:ext cx="1356852" cy="471948"/>
          </a:xfrm>
          <a:prstGeom prst="trapezoid">
            <a:avLst>
              <a:gd name="adj" fmla="val 59375"/>
            </a:avLst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solidFill>
                  <a:schemeClr val="tx1"/>
                </a:solidFill>
              </a:rPr>
              <a:t>+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67" name="Trapezoide 66">
            <a:extLst>
              <a:ext uri="{FF2B5EF4-FFF2-40B4-BE49-F238E27FC236}">
                <a16:creationId xmlns:a16="http://schemas.microsoft.com/office/drawing/2014/main" id="{19144C44-0C7C-4A33-AB78-BDA657335DF9}"/>
              </a:ext>
            </a:extLst>
          </p:cNvPr>
          <p:cNvSpPr/>
          <p:nvPr/>
        </p:nvSpPr>
        <p:spPr>
          <a:xfrm>
            <a:off x="7559145" y="4979626"/>
            <a:ext cx="1356852" cy="471948"/>
          </a:xfrm>
          <a:prstGeom prst="trapezoid">
            <a:avLst>
              <a:gd name="adj" fmla="val 59375"/>
            </a:avLst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solidFill>
                  <a:schemeClr val="tx1"/>
                </a:solidFill>
              </a:rPr>
              <a:t>+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3A9D9FD-D6C6-4B0D-B6FF-AC865BE7A91C}"/>
              </a:ext>
            </a:extLst>
          </p:cNvPr>
          <p:cNvSpPr txBox="1"/>
          <p:nvPr/>
        </p:nvSpPr>
        <p:spPr>
          <a:xfrm>
            <a:off x="300218" y="5447294"/>
            <a:ext cx="91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h[t-1]</a:t>
            </a:r>
            <a:endParaRPr lang="en-US" sz="2400" dirty="0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56B3FA1C-118A-46B0-8C20-3D02D7F32041}"/>
              </a:ext>
            </a:extLst>
          </p:cNvPr>
          <p:cNvSpPr txBox="1"/>
          <p:nvPr/>
        </p:nvSpPr>
        <p:spPr>
          <a:xfrm>
            <a:off x="2593670" y="6740896"/>
            <a:ext cx="91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x[t]</a:t>
            </a:r>
            <a:endParaRPr lang="en-US" sz="2400" dirty="0"/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CE021DD9-8D89-4F88-8AEF-5FAF32BC07D5}"/>
              </a:ext>
            </a:extLst>
          </p:cNvPr>
          <p:cNvSpPr txBox="1"/>
          <p:nvPr/>
        </p:nvSpPr>
        <p:spPr>
          <a:xfrm>
            <a:off x="309161" y="1715316"/>
            <a:ext cx="91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c[t-1]</a:t>
            </a:r>
            <a:endParaRPr lang="en-US" sz="2400" dirty="0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B97AEBCD-B45B-44F1-9B67-1EF8B8D6C1DF}"/>
              </a:ext>
            </a:extLst>
          </p:cNvPr>
          <p:cNvSpPr/>
          <p:nvPr/>
        </p:nvSpPr>
        <p:spPr>
          <a:xfrm>
            <a:off x="11174172" y="1583604"/>
            <a:ext cx="796413" cy="796413"/>
          </a:xfrm>
          <a:prstGeom prst="ellipse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B4FA50E4-1C5F-4646-B112-CEA8799E52F9}"/>
              </a:ext>
            </a:extLst>
          </p:cNvPr>
          <p:cNvSpPr txBox="1"/>
          <p:nvPr/>
        </p:nvSpPr>
        <p:spPr>
          <a:xfrm>
            <a:off x="11277445" y="1746282"/>
            <a:ext cx="91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c[t]</a:t>
            </a:r>
            <a:endParaRPr lang="en-US" sz="2400" dirty="0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D7EB9EBD-DD99-4D32-8C9E-34582DC78360}"/>
              </a:ext>
            </a:extLst>
          </p:cNvPr>
          <p:cNvSpPr/>
          <p:nvPr/>
        </p:nvSpPr>
        <p:spPr>
          <a:xfrm>
            <a:off x="11174172" y="4810224"/>
            <a:ext cx="796413" cy="796413"/>
          </a:xfrm>
          <a:prstGeom prst="ellipse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FC4F5EF0-2317-4896-905E-A70DE2E3C0D3}"/>
              </a:ext>
            </a:extLst>
          </p:cNvPr>
          <p:cNvSpPr txBox="1"/>
          <p:nvPr/>
        </p:nvSpPr>
        <p:spPr>
          <a:xfrm>
            <a:off x="11277445" y="4972902"/>
            <a:ext cx="91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h[t]</a:t>
            </a:r>
            <a:endParaRPr lang="en-US" sz="2400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2C9CD3B-DBBB-44E3-AAC6-0D2999B0A0A6}"/>
              </a:ext>
            </a:extLst>
          </p:cNvPr>
          <p:cNvSpPr/>
          <p:nvPr/>
        </p:nvSpPr>
        <p:spPr>
          <a:xfrm>
            <a:off x="3337822" y="6028437"/>
            <a:ext cx="647267" cy="1794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BIAS</a:t>
            </a:r>
            <a:endParaRPr lang="en-US" dirty="0"/>
          </a:p>
        </p:txBody>
      </p:sp>
      <p:sp>
        <p:nvSpPr>
          <p:cNvPr id="96" name="Retângulo: Cantos Arredondados 95">
            <a:extLst>
              <a:ext uri="{FF2B5EF4-FFF2-40B4-BE49-F238E27FC236}">
                <a16:creationId xmlns:a16="http://schemas.microsoft.com/office/drawing/2014/main" id="{BACE5C96-C15B-4C07-909A-016FAE3AA293}"/>
              </a:ext>
            </a:extLst>
          </p:cNvPr>
          <p:cNvSpPr/>
          <p:nvPr/>
        </p:nvSpPr>
        <p:spPr>
          <a:xfrm>
            <a:off x="5016900" y="6028437"/>
            <a:ext cx="647267" cy="179428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BIAS</a:t>
            </a:r>
            <a:endParaRPr lang="en-US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08CFB3F-21F6-4A53-BF52-97DEFA213817}"/>
              </a:ext>
            </a:extLst>
          </p:cNvPr>
          <p:cNvSpPr txBox="1"/>
          <p:nvPr/>
        </p:nvSpPr>
        <p:spPr>
          <a:xfrm>
            <a:off x="4219244" y="330454"/>
            <a:ext cx="3548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LSTM </a:t>
            </a:r>
            <a:r>
              <a:rPr lang="pt-BR" sz="4000" dirty="0" err="1"/>
              <a:t>block</a:t>
            </a:r>
            <a:endParaRPr lang="en-US" sz="4000" dirty="0"/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DD1652EA-1462-483F-B12E-DF12EAC28AA5}"/>
              </a:ext>
            </a:extLst>
          </p:cNvPr>
          <p:cNvSpPr txBox="1"/>
          <p:nvPr/>
        </p:nvSpPr>
        <p:spPr>
          <a:xfrm>
            <a:off x="2844933" y="2897867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f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1F99D96B-DBE8-4AB5-90D5-CC20E38C2BF5}"/>
              </a:ext>
            </a:extLst>
          </p:cNvPr>
          <p:cNvSpPr txBox="1"/>
          <p:nvPr/>
        </p:nvSpPr>
        <p:spPr>
          <a:xfrm>
            <a:off x="8294301" y="3212084"/>
            <a:ext cx="36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o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787BC47D-563A-4E9D-901C-98AFC9E6650A}"/>
              </a:ext>
            </a:extLst>
          </p:cNvPr>
          <p:cNvSpPr txBox="1"/>
          <p:nvPr/>
        </p:nvSpPr>
        <p:spPr>
          <a:xfrm>
            <a:off x="4576744" y="3198743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/>
              <a:t>i</a:t>
            </a:r>
            <a:endParaRPr lang="en-US" sz="2800" i="1" dirty="0"/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5A44D8EB-0744-4653-AD77-7D48146A4BF9}"/>
              </a:ext>
            </a:extLst>
          </p:cNvPr>
          <p:cNvSpPr txBox="1"/>
          <p:nvPr/>
        </p:nvSpPr>
        <p:spPr>
          <a:xfrm>
            <a:off x="6464879" y="3526987"/>
            <a:ext cx="51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c*</a:t>
            </a:r>
          </a:p>
        </p:txBody>
      </p:sp>
      <p:sp>
        <p:nvSpPr>
          <p:cNvPr id="58" name="Hexágono 57">
            <a:extLst>
              <a:ext uri="{FF2B5EF4-FFF2-40B4-BE49-F238E27FC236}">
                <a16:creationId xmlns:a16="http://schemas.microsoft.com/office/drawing/2014/main" id="{EB13F5F1-CB37-4C4D-BA43-04277B496124}"/>
              </a:ext>
            </a:extLst>
          </p:cNvPr>
          <p:cNvSpPr/>
          <p:nvPr/>
        </p:nvSpPr>
        <p:spPr>
          <a:xfrm>
            <a:off x="4239276" y="4176858"/>
            <a:ext cx="636533" cy="322793"/>
          </a:xfrm>
          <a:prstGeom prst="hexagon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sig</a:t>
            </a:r>
          </a:p>
        </p:txBody>
      </p:sp>
      <p:sp>
        <p:nvSpPr>
          <p:cNvPr id="59" name="Hexágono 58">
            <a:extLst>
              <a:ext uri="{FF2B5EF4-FFF2-40B4-BE49-F238E27FC236}">
                <a16:creationId xmlns:a16="http://schemas.microsoft.com/office/drawing/2014/main" id="{6E8EC863-BE56-4AFE-A5C2-3402D357F46C}"/>
              </a:ext>
            </a:extLst>
          </p:cNvPr>
          <p:cNvSpPr/>
          <p:nvPr/>
        </p:nvSpPr>
        <p:spPr>
          <a:xfrm>
            <a:off x="7981928" y="4160812"/>
            <a:ext cx="636533" cy="322793"/>
          </a:xfrm>
          <a:prstGeom prst="hexagon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sig</a:t>
            </a:r>
          </a:p>
        </p:txBody>
      </p:sp>
    </p:spTree>
    <p:extLst>
      <p:ext uri="{BB962C8B-B14F-4D97-AF65-F5344CB8AC3E}">
        <p14:creationId xmlns:p14="http://schemas.microsoft.com/office/powerpoint/2010/main" val="33895134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1461</TotalTime>
  <Words>773</Words>
  <Application>Microsoft Office PowerPoint</Application>
  <PresentationFormat>Personalizar</PresentationFormat>
  <Paragraphs>298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lima</dc:creator>
  <cp:lastModifiedBy>matheus lima</cp:lastModifiedBy>
  <cp:revision>127</cp:revision>
  <dcterms:created xsi:type="dcterms:W3CDTF">2020-11-02T16:27:15Z</dcterms:created>
  <dcterms:modified xsi:type="dcterms:W3CDTF">2021-02-15T20:33:52Z</dcterms:modified>
</cp:coreProperties>
</file>