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60A34-D9C4-4845-BA7A-AE3717A35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F67BFB-8002-4CEB-B47C-48863C4FB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98C29C-F2C0-485F-8509-FC4F75D5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08F3-582A-4665-96EF-03FB856CF0B5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78E46F-3867-4E46-8D5B-E1DADC62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2201ED-E340-4D86-A78D-BA5D4C35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80AA-C9AB-4A8B-8BE1-908DAA84F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25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6ABB64-A098-4BA5-9CE7-7C3AA664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BD42DE-0E74-48CE-A04F-CD692D68B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F56342-3714-486B-874E-FE09D391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08F3-582A-4665-96EF-03FB856CF0B5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890D1C-F166-4DF3-9611-E6CE44E1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50B4DA-8586-4DB2-BD9F-FADDF9B9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80AA-C9AB-4A8B-8BE1-908DAA84F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84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D39612-69A1-4039-8270-95D273B4B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158A2C-DAED-45DE-9E30-2008EFC0A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5E32ED-4889-4360-BA1B-E592F50C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08F3-582A-4665-96EF-03FB856CF0B5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A817CD-7055-46E1-BA12-694165AD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234E91-9867-47FF-8F86-4AA63F6F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80AA-C9AB-4A8B-8BE1-908DAA84F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0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1A8BA-0CD3-4FDE-8995-C21272B7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1C94EB-ADF4-46C6-884C-D573D8B4C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C86FE3-B21A-4DF2-BFBB-953B5033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08F3-582A-4665-96EF-03FB856CF0B5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90771E-EA59-4FE2-82FA-679ED2C4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9A951E-4BB9-4D5D-B8CD-E7C38CD0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80AA-C9AB-4A8B-8BE1-908DAA84F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63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0D470-CAA5-4925-903E-26080EBD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A3EB40-FAAC-47A3-A37A-CB203D44B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56F72E-1F16-4B2F-973B-14CEC884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08F3-582A-4665-96EF-03FB856CF0B5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B877E6-0A5F-4E2A-89F2-B297DEA3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46C9A5-95DD-4A37-BD1F-CC469BF4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80AA-C9AB-4A8B-8BE1-908DAA84F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89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B12C2-CBDF-4C5F-89CD-E6FE7BA4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EDBFB4-EA02-4EE7-920A-126E9315D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2D816B-6E64-43FD-9BAD-FD9955AA4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C27184-6DCD-4521-9F93-1F98485B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08F3-582A-4665-96EF-03FB856CF0B5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CB77B1-7A29-4E2E-A013-0C977DD1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145E64-8765-4759-ADED-49CBCBA6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80AA-C9AB-4A8B-8BE1-908DAA84F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37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6FB85-1193-4C4C-8716-C409837C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5355A1-4A5B-4699-90A1-F2FC70F73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1479FF-316E-49DB-B871-5E9EB347A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E7D22F-B918-47E6-9ABA-748EC639F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6FA2A0D-50AA-4A49-BDDF-390991A8D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FE4098-90D4-4190-BB59-534D9F3A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08F3-582A-4665-96EF-03FB856CF0B5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9365211-6F1B-4D07-BDA9-CCCA09AF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6E8F0B-B1DD-4474-ACB3-E5434C71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80AA-C9AB-4A8B-8BE1-908DAA84F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09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FAAA2-8741-4AD6-82EE-A1F51A9C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CA9FF-FA2D-43A9-A01A-52E2AE44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08F3-582A-4665-96EF-03FB856CF0B5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870920-0B26-4B11-B854-2408DD6C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5D5DEE-6F2E-414F-9A4C-CC277B4B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80AA-C9AB-4A8B-8BE1-908DAA84F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99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177734-CF20-4B5D-A7DD-0B233968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08F3-582A-4665-96EF-03FB856CF0B5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7716AD-9153-4093-A03E-AB3300E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7B6830-0078-4C3D-9143-6D726171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80AA-C9AB-4A8B-8BE1-908DAA84F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42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ECCEE-65CE-4AF4-AE8C-4990FE99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13C37F-AA85-40D6-80D9-531B50925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3F62BF-BCA1-4514-A2E6-E37C6B686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838FE7-A5C8-4A2C-9891-8E704102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08F3-582A-4665-96EF-03FB856CF0B5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207415-4DAA-425A-9FB9-9A345FA4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99EA26-99F9-4FA0-98D8-9CE9D0D4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80AA-C9AB-4A8B-8BE1-908DAA84F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96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DECFD-38FE-4C08-8445-53C82A73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612E2E5-D711-408C-A260-823C331D6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8F6E1F-17A8-43F9-A129-092D71F05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E0915B-C111-4745-BF5E-E1F336EF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08F3-582A-4665-96EF-03FB856CF0B5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96E4EE-60A6-4D52-B1A4-4425657D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3EAD29-8201-4C35-A3A5-7545D046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80AA-C9AB-4A8B-8BE1-908DAA84F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13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F019E2C-4501-4095-B0E6-AA2DE75E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39477D-7444-422F-A5E0-A38DE5662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D0E2D7-884C-49B4-8FDA-6F1D15DDF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C08F3-582A-4665-96EF-03FB856CF0B5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F32384-AC6F-4C74-960E-520F64E16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AB280-32F8-47BD-8731-6E0B56B78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80AA-C9AB-4A8B-8BE1-908DAA84F9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74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9D0E43B-D807-46C9-99C8-0070CB1DFE69}"/>
              </a:ext>
            </a:extLst>
          </p:cNvPr>
          <p:cNvSpPr/>
          <p:nvPr/>
        </p:nvSpPr>
        <p:spPr>
          <a:xfrm>
            <a:off x="518160" y="414944"/>
            <a:ext cx="1111136" cy="40524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8630E32-F7D4-4497-82D2-7D6252E2717E}"/>
              </a:ext>
            </a:extLst>
          </p:cNvPr>
          <p:cNvSpPr/>
          <p:nvPr/>
        </p:nvSpPr>
        <p:spPr>
          <a:xfrm>
            <a:off x="1457244" y="3610826"/>
            <a:ext cx="1446163" cy="400393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90D67C3-085C-4EE0-A372-C78A3735DDAA}"/>
              </a:ext>
            </a:extLst>
          </p:cNvPr>
          <p:cNvSpPr/>
          <p:nvPr/>
        </p:nvSpPr>
        <p:spPr>
          <a:xfrm>
            <a:off x="1463290" y="2082611"/>
            <a:ext cx="1446163" cy="400393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41E3D7C-9A9B-4311-8089-4AD2AD738700}"/>
              </a:ext>
            </a:extLst>
          </p:cNvPr>
          <p:cNvSpPr/>
          <p:nvPr/>
        </p:nvSpPr>
        <p:spPr>
          <a:xfrm>
            <a:off x="1471353" y="1588710"/>
            <a:ext cx="1446164" cy="400393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BA52C29-DB6D-4901-B9B1-9BD9E05FAC4A}"/>
              </a:ext>
            </a:extLst>
          </p:cNvPr>
          <p:cNvSpPr/>
          <p:nvPr/>
        </p:nvSpPr>
        <p:spPr>
          <a:xfrm>
            <a:off x="1459259" y="3107232"/>
            <a:ext cx="1446163" cy="400393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BCC0AB84-2833-43AB-B775-28FB03FA7D85}"/>
              </a:ext>
            </a:extLst>
          </p:cNvPr>
          <p:cNvSpPr/>
          <p:nvPr/>
        </p:nvSpPr>
        <p:spPr>
          <a:xfrm>
            <a:off x="1459259" y="2590953"/>
            <a:ext cx="1446163" cy="400393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2177F7BC-7F03-4EF8-83C6-3CA962ACC5D3}"/>
              </a:ext>
            </a:extLst>
          </p:cNvPr>
          <p:cNvSpPr/>
          <p:nvPr/>
        </p:nvSpPr>
        <p:spPr>
          <a:xfrm>
            <a:off x="1471353" y="1091044"/>
            <a:ext cx="1446163" cy="400393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A0CEDB89-9CDD-4248-BB44-42A58405157C}"/>
              </a:ext>
            </a:extLst>
          </p:cNvPr>
          <p:cNvSpPr/>
          <p:nvPr/>
        </p:nvSpPr>
        <p:spPr>
          <a:xfrm>
            <a:off x="1457244" y="4114420"/>
            <a:ext cx="1446163" cy="400393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4264EDA-4AB9-46B7-B3D6-7FF9C492B520}"/>
              </a:ext>
            </a:extLst>
          </p:cNvPr>
          <p:cNvSpPr txBox="1"/>
          <p:nvPr/>
        </p:nvSpPr>
        <p:spPr>
          <a:xfrm>
            <a:off x="539916" y="482322"/>
            <a:ext cx="1030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Einstiegsseite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8B1F613-7D6C-4241-8DF8-5BC5F00416CF}"/>
              </a:ext>
            </a:extLst>
          </p:cNvPr>
          <p:cNvSpPr txBox="1"/>
          <p:nvPr/>
        </p:nvSpPr>
        <p:spPr>
          <a:xfrm>
            <a:off x="1493109" y="1148088"/>
            <a:ext cx="1463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Chichén</a:t>
            </a:r>
            <a:r>
              <a:rPr lang="de-DE" sz="12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Itzá</a:t>
            </a:r>
            <a:endParaRPr lang="de-DE" sz="12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7223A66-52F7-4C76-BD0A-6BA6A215787E}"/>
              </a:ext>
            </a:extLst>
          </p:cNvPr>
          <p:cNvSpPr txBox="1"/>
          <p:nvPr/>
        </p:nvSpPr>
        <p:spPr>
          <a:xfrm>
            <a:off x="1463291" y="1661538"/>
            <a:ext cx="2084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Chinesische Mauer</a:t>
            </a:r>
            <a:endParaRPr lang="de-DE" sz="1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BA77C03-9A29-4605-8041-967AABF5EE02}"/>
              </a:ext>
            </a:extLst>
          </p:cNvPr>
          <p:cNvSpPr txBox="1"/>
          <p:nvPr/>
        </p:nvSpPr>
        <p:spPr>
          <a:xfrm>
            <a:off x="1471354" y="2145536"/>
            <a:ext cx="1317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Cristo </a:t>
            </a:r>
            <a:r>
              <a:rPr lang="de-DE" sz="1200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Redentor</a:t>
            </a:r>
            <a:endParaRPr lang="de-DE" sz="12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E23321C-775C-478A-8060-7F096245E9A1}"/>
              </a:ext>
            </a:extLst>
          </p:cNvPr>
          <p:cNvSpPr txBox="1"/>
          <p:nvPr/>
        </p:nvSpPr>
        <p:spPr>
          <a:xfrm>
            <a:off x="1459259" y="2677836"/>
            <a:ext cx="1256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Kolosseum</a:t>
            </a:r>
            <a:endParaRPr lang="de-DE" sz="12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73B685-69A3-4CA9-88EE-30C2B178A9E8}"/>
              </a:ext>
            </a:extLst>
          </p:cNvPr>
          <p:cNvSpPr txBox="1"/>
          <p:nvPr/>
        </p:nvSpPr>
        <p:spPr>
          <a:xfrm>
            <a:off x="1481015" y="3200740"/>
            <a:ext cx="157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Machu Picchu</a:t>
            </a:r>
            <a:endParaRPr lang="de-DE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8D1210B-6B48-459E-B684-CE38A332A682}"/>
              </a:ext>
            </a:extLst>
          </p:cNvPr>
          <p:cNvSpPr txBox="1"/>
          <p:nvPr/>
        </p:nvSpPr>
        <p:spPr>
          <a:xfrm>
            <a:off x="1457244" y="3715122"/>
            <a:ext cx="731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Petra</a:t>
            </a:r>
            <a:endParaRPr lang="de-DE" sz="12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34EA447-10A3-4C35-ABEB-D72145981549}"/>
              </a:ext>
            </a:extLst>
          </p:cNvPr>
          <p:cNvSpPr txBox="1"/>
          <p:nvPr/>
        </p:nvSpPr>
        <p:spPr>
          <a:xfrm>
            <a:off x="1500756" y="4201303"/>
            <a:ext cx="116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Taj Mahal</a:t>
            </a:r>
            <a:endParaRPr lang="de-DE" sz="1200" dirty="0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2D85775-09B8-4619-8AB5-737E0941D51D}"/>
              </a:ext>
            </a:extLst>
          </p:cNvPr>
          <p:cNvSpPr/>
          <p:nvPr/>
        </p:nvSpPr>
        <p:spPr>
          <a:xfrm>
            <a:off x="1457244" y="4618014"/>
            <a:ext cx="1446163" cy="400393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BE1ECB1-CBB9-4154-A71F-A90A4B011779}"/>
              </a:ext>
            </a:extLst>
          </p:cNvPr>
          <p:cNvSpPr txBox="1"/>
          <p:nvPr/>
        </p:nvSpPr>
        <p:spPr>
          <a:xfrm>
            <a:off x="1492252" y="4689572"/>
            <a:ext cx="1290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Impressum</a:t>
            </a:r>
            <a:endParaRPr lang="de-DE" sz="1200" dirty="0"/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A809ACEA-2321-475F-9FC6-422D64BA9894}"/>
              </a:ext>
            </a:extLst>
          </p:cNvPr>
          <p:cNvCxnSpPr>
            <a:cxnSpLocks/>
            <a:stCxn id="4" idx="2"/>
            <a:endCxn id="12" idx="1"/>
          </p:cNvCxnSpPr>
          <p:nvPr/>
        </p:nvCxnSpPr>
        <p:spPr>
          <a:xfrm rot="16200000" flipH="1">
            <a:off x="1037015" y="856902"/>
            <a:ext cx="471051" cy="3976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D617F8F3-15D4-4A19-B2F1-EBD6761516DA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788182" y="1105735"/>
            <a:ext cx="968717" cy="3976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BB66BEA6-4B17-4D8F-8F84-A2E50B34A409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 rot="16200000" flipH="1">
            <a:off x="537200" y="1356718"/>
            <a:ext cx="1462618" cy="3895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B93954BC-0BC9-4CE5-A682-6CBBA0280EAF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 rot="16200000" flipH="1">
            <a:off x="281013" y="1612904"/>
            <a:ext cx="1970960" cy="3855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B200C44F-F480-4CCA-85FD-04EFE9BD9D92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 rot="16200000" flipH="1">
            <a:off x="22874" y="1871043"/>
            <a:ext cx="2487239" cy="3855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90C97EFC-29FC-4017-BBBB-1A90F6E87FE2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-229930" y="2123848"/>
            <a:ext cx="2990833" cy="3835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7F3C4888-7FEE-454F-8E75-92E7FBC6E725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-481727" y="2375645"/>
            <a:ext cx="3494427" cy="3835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0653B5C7-E4A4-4F3C-A03F-278BF3A49023}"/>
              </a:ext>
            </a:extLst>
          </p:cNvPr>
          <p:cNvCxnSpPr>
            <a:cxnSpLocks/>
            <a:stCxn id="4" idx="2"/>
            <a:endCxn id="23" idx="1"/>
          </p:cNvCxnSpPr>
          <p:nvPr/>
        </p:nvCxnSpPr>
        <p:spPr>
          <a:xfrm rot="16200000" flipH="1">
            <a:off x="-733524" y="2627442"/>
            <a:ext cx="3998021" cy="3835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92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Alfa</dc:creator>
  <cp:lastModifiedBy>Alfa</cp:lastModifiedBy>
  <cp:revision>3</cp:revision>
  <dcterms:created xsi:type="dcterms:W3CDTF">2025-10-06T09:40:52Z</dcterms:created>
  <dcterms:modified xsi:type="dcterms:W3CDTF">2025-10-06T10:04:06Z</dcterms:modified>
</cp:coreProperties>
</file>