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FDD"/>
    <a:srgbClr val="F1FBF9"/>
    <a:srgbClr val="1D9A78"/>
    <a:srgbClr val="F1992D"/>
    <a:srgbClr val="EA223E"/>
    <a:srgbClr val="7FB44C"/>
    <a:srgbClr val="3791DF"/>
    <a:srgbClr val="ABEFFB"/>
    <a:srgbClr val="EBFBF7"/>
    <a:srgbClr val="485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9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7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8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4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3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4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5A9A-2461-49FF-8CA7-A4C49C02D4C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5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94DC9-F013-4A86-A2CE-108963165A97}"/>
              </a:ext>
            </a:extLst>
          </p:cNvPr>
          <p:cNvSpPr/>
          <p:nvPr/>
        </p:nvSpPr>
        <p:spPr>
          <a:xfrm>
            <a:off x="72238" y="1049955"/>
            <a:ext cx="1695635" cy="471396"/>
          </a:xfrm>
          <a:custGeom>
            <a:avLst/>
            <a:gdLst>
              <a:gd name="connsiteX0" fmla="*/ 914400 w 1695635"/>
              <a:gd name="connsiteY0" fmla="*/ 0 h 471396"/>
              <a:gd name="connsiteX1" fmla="*/ 1022689 w 1695635"/>
              <a:gd name="connsiteY1" fmla="*/ 187310 h 471396"/>
              <a:gd name="connsiteX2" fmla="*/ 1686757 w 1695635"/>
              <a:gd name="connsiteY2" fmla="*/ 187310 h 471396"/>
              <a:gd name="connsiteX3" fmla="*/ 1695635 w 1695635"/>
              <a:gd name="connsiteY3" fmla="*/ 189103 h 471396"/>
              <a:gd name="connsiteX4" fmla="*/ 1695635 w 1695635"/>
              <a:gd name="connsiteY4" fmla="*/ 469604 h 471396"/>
              <a:gd name="connsiteX5" fmla="*/ 1686757 w 1695635"/>
              <a:gd name="connsiteY5" fmla="*/ 471396 h 471396"/>
              <a:gd name="connsiteX6" fmla="*/ 142043 w 1695635"/>
              <a:gd name="connsiteY6" fmla="*/ 471396 h 471396"/>
              <a:gd name="connsiteX7" fmla="*/ 0 w 1695635"/>
              <a:gd name="connsiteY7" fmla="*/ 329353 h 471396"/>
              <a:gd name="connsiteX8" fmla="*/ 142043 w 1695635"/>
              <a:gd name="connsiteY8" fmla="*/ 187310 h 471396"/>
              <a:gd name="connsiteX9" fmla="*/ 806112 w 1695635"/>
              <a:gd name="connsiteY9" fmla="*/ 187310 h 47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5635" h="471396">
                <a:moveTo>
                  <a:pt x="914400" y="0"/>
                </a:moveTo>
                <a:lnTo>
                  <a:pt x="1022689" y="187310"/>
                </a:lnTo>
                <a:lnTo>
                  <a:pt x="1686757" y="187310"/>
                </a:lnTo>
                <a:lnTo>
                  <a:pt x="1695635" y="189103"/>
                </a:lnTo>
                <a:lnTo>
                  <a:pt x="1695635" y="469604"/>
                </a:lnTo>
                <a:lnTo>
                  <a:pt x="1686757" y="471396"/>
                </a:lnTo>
                <a:lnTo>
                  <a:pt x="142043" y="471396"/>
                </a:lnTo>
                <a:cubicBezTo>
                  <a:pt x="63595" y="471396"/>
                  <a:pt x="0" y="407801"/>
                  <a:pt x="0" y="329353"/>
                </a:cubicBezTo>
                <a:cubicBezTo>
                  <a:pt x="0" y="250905"/>
                  <a:pt x="63595" y="187310"/>
                  <a:pt x="142043" y="187310"/>
                </a:cubicBezTo>
                <a:lnTo>
                  <a:pt x="806112" y="187310"/>
                </a:lnTo>
                <a:close/>
              </a:path>
            </a:pathLst>
          </a:custGeom>
          <a:solidFill>
            <a:srgbClr val="7FB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2B1226EA-0BCF-46A4-AA03-C73B7D3B6139}"/>
              </a:ext>
            </a:extLst>
          </p:cNvPr>
          <p:cNvSpPr/>
          <p:nvPr/>
        </p:nvSpPr>
        <p:spPr>
          <a:xfrm>
            <a:off x="3641056" y="1051769"/>
            <a:ext cx="1695635" cy="464704"/>
          </a:xfrm>
          <a:custGeom>
            <a:avLst/>
            <a:gdLst>
              <a:gd name="connsiteX0" fmla="*/ 843812 w 1695635"/>
              <a:gd name="connsiteY0" fmla="*/ 0 h 464704"/>
              <a:gd name="connsiteX1" fmla="*/ 961155 w 1695635"/>
              <a:gd name="connsiteY1" fmla="*/ 180618 h 464704"/>
              <a:gd name="connsiteX2" fmla="*/ 1695635 w 1695635"/>
              <a:gd name="connsiteY2" fmla="*/ 180618 h 464704"/>
              <a:gd name="connsiteX3" fmla="*/ 1695635 w 1695635"/>
              <a:gd name="connsiteY3" fmla="*/ 464704 h 464704"/>
              <a:gd name="connsiteX4" fmla="*/ 0 w 1695635"/>
              <a:gd name="connsiteY4" fmla="*/ 464704 h 464704"/>
              <a:gd name="connsiteX5" fmla="*/ 0 w 1695635"/>
              <a:gd name="connsiteY5" fmla="*/ 180618 h 464704"/>
              <a:gd name="connsiteX6" fmla="*/ 726470 w 1695635"/>
              <a:gd name="connsiteY6" fmla="*/ 180618 h 46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64704">
                <a:moveTo>
                  <a:pt x="843812" y="0"/>
                </a:moveTo>
                <a:lnTo>
                  <a:pt x="961155" y="180618"/>
                </a:lnTo>
                <a:lnTo>
                  <a:pt x="1695635" y="180618"/>
                </a:lnTo>
                <a:lnTo>
                  <a:pt x="1695635" y="464704"/>
                </a:lnTo>
                <a:lnTo>
                  <a:pt x="0" y="464704"/>
                </a:lnTo>
                <a:lnTo>
                  <a:pt x="0" y="180618"/>
                </a:lnTo>
                <a:lnTo>
                  <a:pt x="726470" y="180618"/>
                </a:lnTo>
                <a:close/>
              </a:path>
            </a:pathLst>
          </a:custGeom>
          <a:solidFill>
            <a:srgbClr val="485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85E9ABDA-F9B9-4BC9-9D59-CC362BB13006}"/>
              </a:ext>
            </a:extLst>
          </p:cNvPr>
          <p:cNvSpPr/>
          <p:nvPr/>
        </p:nvSpPr>
        <p:spPr>
          <a:xfrm>
            <a:off x="5425465" y="1227509"/>
            <a:ext cx="1695635" cy="465639"/>
          </a:xfrm>
          <a:custGeom>
            <a:avLst/>
            <a:gdLst>
              <a:gd name="connsiteX0" fmla="*/ 0 w 1695635"/>
              <a:gd name="connsiteY0" fmla="*/ 0 h 465639"/>
              <a:gd name="connsiteX1" fmla="*/ 1695635 w 1695635"/>
              <a:gd name="connsiteY1" fmla="*/ 0 h 465639"/>
              <a:gd name="connsiteX2" fmla="*/ 1695635 w 1695635"/>
              <a:gd name="connsiteY2" fmla="*/ 284086 h 465639"/>
              <a:gd name="connsiteX3" fmla="*/ 962323 w 1695635"/>
              <a:gd name="connsiteY3" fmla="*/ 284086 h 465639"/>
              <a:gd name="connsiteX4" fmla="*/ 844373 w 1695635"/>
              <a:gd name="connsiteY4" fmla="*/ 465639 h 465639"/>
              <a:gd name="connsiteX5" fmla="*/ 726423 w 1695635"/>
              <a:gd name="connsiteY5" fmla="*/ 284086 h 465639"/>
              <a:gd name="connsiteX6" fmla="*/ 0 w 1695635"/>
              <a:gd name="connsiteY6" fmla="*/ 284086 h 4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65639">
                <a:moveTo>
                  <a:pt x="0" y="0"/>
                </a:moveTo>
                <a:lnTo>
                  <a:pt x="1695635" y="0"/>
                </a:lnTo>
                <a:lnTo>
                  <a:pt x="1695635" y="284086"/>
                </a:lnTo>
                <a:lnTo>
                  <a:pt x="962323" y="284086"/>
                </a:lnTo>
                <a:lnTo>
                  <a:pt x="844373" y="465639"/>
                </a:lnTo>
                <a:lnTo>
                  <a:pt x="726423" y="284086"/>
                </a:lnTo>
                <a:lnTo>
                  <a:pt x="0" y="284086"/>
                </a:lnTo>
                <a:close/>
              </a:path>
            </a:pathLst>
          </a:custGeom>
          <a:solidFill>
            <a:srgbClr val="F19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E2EBDF14-362A-4CA5-90DE-795578A68976}"/>
              </a:ext>
            </a:extLst>
          </p:cNvPr>
          <p:cNvSpPr/>
          <p:nvPr/>
        </p:nvSpPr>
        <p:spPr>
          <a:xfrm>
            <a:off x="7209874" y="1045956"/>
            <a:ext cx="1695635" cy="460761"/>
          </a:xfrm>
          <a:custGeom>
            <a:avLst/>
            <a:gdLst>
              <a:gd name="connsiteX0" fmla="*/ 897366 w 1695635"/>
              <a:gd name="connsiteY0" fmla="*/ 0 h 460761"/>
              <a:gd name="connsiteX1" fmla="*/ 1012147 w 1695635"/>
              <a:gd name="connsiteY1" fmla="*/ 176675 h 460761"/>
              <a:gd name="connsiteX2" fmla="*/ 1695635 w 1695635"/>
              <a:gd name="connsiteY2" fmla="*/ 176675 h 460761"/>
              <a:gd name="connsiteX3" fmla="*/ 1695635 w 1695635"/>
              <a:gd name="connsiteY3" fmla="*/ 460761 h 460761"/>
              <a:gd name="connsiteX4" fmla="*/ 0 w 1695635"/>
              <a:gd name="connsiteY4" fmla="*/ 460761 h 460761"/>
              <a:gd name="connsiteX5" fmla="*/ 0 w 1695635"/>
              <a:gd name="connsiteY5" fmla="*/ 176675 h 460761"/>
              <a:gd name="connsiteX6" fmla="*/ 782585 w 1695635"/>
              <a:gd name="connsiteY6" fmla="*/ 176675 h 46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60761">
                <a:moveTo>
                  <a:pt x="897366" y="0"/>
                </a:moveTo>
                <a:lnTo>
                  <a:pt x="1012147" y="176675"/>
                </a:lnTo>
                <a:lnTo>
                  <a:pt x="1695635" y="176675"/>
                </a:lnTo>
                <a:lnTo>
                  <a:pt x="1695635" y="460761"/>
                </a:lnTo>
                <a:lnTo>
                  <a:pt x="0" y="460761"/>
                </a:lnTo>
                <a:lnTo>
                  <a:pt x="0" y="176675"/>
                </a:lnTo>
                <a:lnTo>
                  <a:pt x="782585" y="176675"/>
                </a:lnTo>
                <a:close/>
              </a:path>
            </a:pathLst>
          </a:custGeom>
          <a:solidFill>
            <a:srgbClr val="EA2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9D615B74-530F-4146-A1DB-7136989B672A}"/>
              </a:ext>
            </a:extLst>
          </p:cNvPr>
          <p:cNvSpPr/>
          <p:nvPr/>
        </p:nvSpPr>
        <p:spPr>
          <a:xfrm flipH="1" flipV="1">
            <a:off x="8994283" y="1221751"/>
            <a:ext cx="1695634" cy="490941"/>
          </a:xfrm>
          <a:custGeom>
            <a:avLst/>
            <a:gdLst>
              <a:gd name="connsiteX0" fmla="*/ 914400 w 1695635"/>
              <a:gd name="connsiteY0" fmla="*/ 0 h 471396"/>
              <a:gd name="connsiteX1" fmla="*/ 1022689 w 1695635"/>
              <a:gd name="connsiteY1" fmla="*/ 187310 h 471396"/>
              <a:gd name="connsiteX2" fmla="*/ 1686757 w 1695635"/>
              <a:gd name="connsiteY2" fmla="*/ 187310 h 471396"/>
              <a:gd name="connsiteX3" fmla="*/ 1695635 w 1695635"/>
              <a:gd name="connsiteY3" fmla="*/ 189103 h 471396"/>
              <a:gd name="connsiteX4" fmla="*/ 1695635 w 1695635"/>
              <a:gd name="connsiteY4" fmla="*/ 469604 h 471396"/>
              <a:gd name="connsiteX5" fmla="*/ 1686757 w 1695635"/>
              <a:gd name="connsiteY5" fmla="*/ 471396 h 471396"/>
              <a:gd name="connsiteX6" fmla="*/ 142043 w 1695635"/>
              <a:gd name="connsiteY6" fmla="*/ 471396 h 471396"/>
              <a:gd name="connsiteX7" fmla="*/ 0 w 1695635"/>
              <a:gd name="connsiteY7" fmla="*/ 329353 h 471396"/>
              <a:gd name="connsiteX8" fmla="*/ 142043 w 1695635"/>
              <a:gd name="connsiteY8" fmla="*/ 187310 h 471396"/>
              <a:gd name="connsiteX9" fmla="*/ 806112 w 1695635"/>
              <a:gd name="connsiteY9" fmla="*/ 187310 h 47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5635" h="471396">
                <a:moveTo>
                  <a:pt x="914400" y="0"/>
                </a:moveTo>
                <a:lnTo>
                  <a:pt x="1022689" y="187310"/>
                </a:lnTo>
                <a:lnTo>
                  <a:pt x="1686757" y="187310"/>
                </a:lnTo>
                <a:lnTo>
                  <a:pt x="1695635" y="189103"/>
                </a:lnTo>
                <a:lnTo>
                  <a:pt x="1695635" y="469604"/>
                </a:lnTo>
                <a:lnTo>
                  <a:pt x="1686757" y="471396"/>
                </a:lnTo>
                <a:lnTo>
                  <a:pt x="142043" y="471396"/>
                </a:lnTo>
                <a:cubicBezTo>
                  <a:pt x="63595" y="471396"/>
                  <a:pt x="0" y="407801"/>
                  <a:pt x="0" y="329353"/>
                </a:cubicBezTo>
                <a:cubicBezTo>
                  <a:pt x="0" y="250905"/>
                  <a:pt x="63595" y="187310"/>
                  <a:pt x="142043" y="187310"/>
                </a:cubicBezTo>
                <a:lnTo>
                  <a:pt x="806112" y="18731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BEFCB51-AFCC-4971-BEAC-15483D18EA58}"/>
              </a:ext>
            </a:extLst>
          </p:cNvPr>
          <p:cNvSpPr/>
          <p:nvPr/>
        </p:nvSpPr>
        <p:spPr>
          <a:xfrm>
            <a:off x="592183" y="92207"/>
            <a:ext cx="816746" cy="816746"/>
          </a:xfrm>
          <a:prstGeom prst="ellipse">
            <a:avLst/>
          </a:prstGeom>
          <a:solidFill>
            <a:srgbClr val="7FB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E992609-6BC5-4187-B917-B24A32998824}"/>
              </a:ext>
            </a:extLst>
          </p:cNvPr>
          <p:cNvSpPr/>
          <p:nvPr/>
        </p:nvSpPr>
        <p:spPr>
          <a:xfrm>
            <a:off x="2289498" y="1729071"/>
            <a:ext cx="816746" cy="816746"/>
          </a:xfrm>
          <a:prstGeom prst="ellipse">
            <a:avLst/>
          </a:prstGeom>
          <a:solidFill>
            <a:srgbClr val="379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A51D33A-AF5C-43E0-B6DD-78C93FA96C49}"/>
              </a:ext>
            </a:extLst>
          </p:cNvPr>
          <p:cNvSpPr/>
          <p:nvPr/>
        </p:nvSpPr>
        <p:spPr>
          <a:xfrm>
            <a:off x="4089984" y="92207"/>
            <a:ext cx="816746" cy="816746"/>
          </a:xfrm>
          <a:prstGeom prst="ellipse">
            <a:avLst/>
          </a:prstGeom>
          <a:solidFill>
            <a:srgbClr val="485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F86D5-EE13-474A-BA85-ED133D403056}"/>
              </a:ext>
            </a:extLst>
          </p:cNvPr>
          <p:cNvSpPr/>
          <p:nvPr/>
        </p:nvSpPr>
        <p:spPr>
          <a:xfrm>
            <a:off x="7696717" y="92207"/>
            <a:ext cx="816746" cy="816746"/>
          </a:xfrm>
          <a:prstGeom prst="ellipse">
            <a:avLst/>
          </a:prstGeom>
          <a:solidFill>
            <a:srgbClr val="EA2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96EE091-9659-40C6-B683-956750D87AB6}"/>
              </a:ext>
            </a:extLst>
          </p:cNvPr>
          <p:cNvSpPr/>
          <p:nvPr/>
        </p:nvSpPr>
        <p:spPr>
          <a:xfrm>
            <a:off x="5857710" y="1779378"/>
            <a:ext cx="816746" cy="816746"/>
          </a:xfrm>
          <a:prstGeom prst="ellipse">
            <a:avLst/>
          </a:prstGeom>
          <a:solidFill>
            <a:srgbClr val="F19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D7DA1AB-0478-4B8F-9D0B-F34609C81C4F}"/>
              </a:ext>
            </a:extLst>
          </p:cNvPr>
          <p:cNvGrpSpPr/>
          <p:nvPr/>
        </p:nvGrpSpPr>
        <p:grpSpPr>
          <a:xfrm>
            <a:off x="4361864" y="256189"/>
            <a:ext cx="290679" cy="488781"/>
            <a:chOff x="1897063" y="644525"/>
            <a:chExt cx="712788" cy="1198563"/>
          </a:xfrm>
          <a:solidFill>
            <a:schemeClr val="bg1"/>
          </a:solidFill>
        </p:grpSpPr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152B2D26-5868-4197-B7C6-1EAE66B8E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2">
              <a:extLst>
                <a:ext uri="{FF2B5EF4-FFF2-40B4-BE49-F238E27FC236}">
                  <a16:creationId xmlns:a16="http://schemas.microsoft.com/office/drawing/2014/main" id="{447E18E2-D7EE-423E-A0D3-23F31AB88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Oval 13">
              <a:extLst>
                <a:ext uri="{FF2B5EF4-FFF2-40B4-BE49-F238E27FC236}">
                  <a16:creationId xmlns:a16="http://schemas.microsoft.com/office/drawing/2014/main" id="{7B00F0A3-A50D-4C65-A2CF-AB6E0D4B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ACB4C12E-0F01-4873-B578-A7098CE4F4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063" y="644525"/>
              <a:ext cx="712788" cy="1198563"/>
            </a:xfrm>
            <a:custGeom>
              <a:avLst/>
              <a:gdLst>
                <a:gd name="T0" fmla="*/ 3701 w 3794"/>
                <a:gd name="T1" fmla="*/ 3958 h 6400"/>
                <a:gd name="T2" fmla="*/ 3794 w 3794"/>
                <a:gd name="T3" fmla="*/ 3864 h 6400"/>
                <a:gd name="T4" fmla="*/ 3794 w 3794"/>
                <a:gd name="T5" fmla="*/ 395 h 6400"/>
                <a:gd name="T6" fmla="*/ 3400 w 3794"/>
                <a:gd name="T7" fmla="*/ 0 h 6400"/>
                <a:gd name="T8" fmla="*/ 394 w 3794"/>
                <a:gd name="T9" fmla="*/ 0 h 6400"/>
                <a:gd name="T10" fmla="*/ 0 w 3794"/>
                <a:gd name="T11" fmla="*/ 395 h 6400"/>
                <a:gd name="T12" fmla="*/ 0 w 3794"/>
                <a:gd name="T13" fmla="*/ 6005 h 6400"/>
                <a:gd name="T14" fmla="*/ 394 w 3794"/>
                <a:gd name="T15" fmla="*/ 6400 h 6400"/>
                <a:gd name="T16" fmla="*/ 3400 w 3794"/>
                <a:gd name="T17" fmla="*/ 6400 h 6400"/>
                <a:gd name="T18" fmla="*/ 3794 w 3794"/>
                <a:gd name="T19" fmla="*/ 6005 h 6400"/>
                <a:gd name="T20" fmla="*/ 3794 w 3794"/>
                <a:gd name="T21" fmla="*/ 4302 h 6400"/>
                <a:gd name="T22" fmla="*/ 3701 w 3794"/>
                <a:gd name="T23" fmla="*/ 4208 h 6400"/>
                <a:gd name="T24" fmla="*/ 3607 w 3794"/>
                <a:gd name="T25" fmla="*/ 4302 h 6400"/>
                <a:gd name="T26" fmla="*/ 3607 w 3794"/>
                <a:gd name="T27" fmla="*/ 5611 h 6400"/>
                <a:gd name="T28" fmla="*/ 187 w 3794"/>
                <a:gd name="T29" fmla="*/ 5611 h 6400"/>
                <a:gd name="T30" fmla="*/ 187 w 3794"/>
                <a:gd name="T31" fmla="*/ 789 h 6400"/>
                <a:gd name="T32" fmla="*/ 3607 w 3794"/>
                <a:gd name="T33" fmla="*/ 789 h 6400"/>
                <a:gd name="T34" fmla="*/ 3607 w 3794"/>
                <a:gd name="T35" fmla="*/ 3864 h 6400"/>
                <a:gd name="T36" fmla="*/ 3701 w 3794"/>
                <a:gd name="T37" fmla="*/ 3958 h 6400"/>
                <a:gd name="T38" fmla="*/ 3607 w 3794"/>
                <a:gd name="T39" fmla="*/ 5799 h 6400"/>
                <a:gd name="T40" fmla="*/ 3607 w 3794"/>
                <a:gd name="T41" fmla="*/ 6005 h 6400"/>
                <a:gd name="T42" fmla="*/ 3400 w 3794"/>
                <a:gd name="T43" fmla="*/ 6212 h 6400"/>
                <a:gd name="T44" fmla="*/ 394 w 3794"/>
                <a:gd name="T45" fmla="*/ 6212 h 6400"/>
                <a:gd name="T46" fmla="*/ 187 w 3794"/>
                <a:gd name="T47" fmla="*/ 6005 h 6400"/>
                <a:gd name="T48" fmla="*/ 187 w 3794"/>
                <a:gd name="T49" fmla="*/ 5799 h 6400"/>
                <a:gd name="T50" fmla="*/ 3607 w 3794"/>
                <a:gd name="T51" fmla="*/ 5799 h 6400"/>
                <a:gd name="T52" fmla="*/ 187 w 3794"/>
                <a:gd name="T53" fmla="*/ 601 h 6400"/>
                <a:gd name="T54" fmla="*/ 187 w 3794"/>
                <a:gd name="T55" fmla="*/ 395 h 6400"/>
                <a:gd name="T56" fmla="*/ 394 w 3794"/>
                <a:gd name="T57" fmla="*/ 188 h 6400"/>
                <a:gd name="T58" fmla="*/ 3400 w 3794"/>
                <a:gd name="T59" fmla="*/ 188 h 6400"/>
                <a:gd name="T60" fmla="*/ 3607 w 3794"/>
                <a:gd name="T61" fmla="*/ 395 h 6400"/>
                <a:gd name="T62" fmla="*/ 3607 w 3794"/>
                <a:gd name="T63" fmla="*/ 601 h 6400"/>
                <a:gd name="T64" fmla="*/ 187 w 3794"/>
                <a:gd name="T65" fmla="*/ 601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94" h="6400">
                  <a:moveTo>
                    <a:pt x="3701" y="3958"/>
                  </a:moveTo>
                  <a:cubicBezTo>
                    <a:pt x="3752" y="3958"/>
                    <a:pt x="3794" y="3916"/>
                    <a:pt x="3794" y="3864"/>
                  </a:cubicBezTo>
                  <a:lnTo>
                    <a:pt x="3794" y="395"/>
                  </a:lnTo>
                  <a:cubicBezTo>
                    <a:pt x="3794" y="177"/>
                    <a:pt x="3617" y="0"/>
                    <a:pt x="3400" y="0"/>
                  </a:cubicBezTo>
                  <a:lnTo>
                    <a:pt x="394" y="0"/>
                  </a:lnTo>
                  <a:cubicBezTo>
                    <a:pt x="177" y="0"/>
                    <a:pt x="0" y="177"/>
                    <a:pt x="0" y="395"/>
                  </a:cubicBezTo>
                  <a:lnTo>
                    <a:pt x="0" y="6005"/>
                  </a:lnTo>
                  <a:cubicBezTo>
                    <a:pt x="0" y="6223"/>
                    <a:pt x="177" y="6400"/>
                    <a:pt x="394" y="6400"/>
                  </a:cubicBezTo>
                  <a:lnTo>
                    <a:pt x="3400" y="6400"/>
                  </a:lnTo>
                  <a:cubicBezTo>
                    <a:pt x="3617" y="6400"/>
                    <a:pt x="3794" y="6223"/>
                    <a:pt x="3794" y="6005"/>
                  </a:cubicBezTo>
                  <a:lnTo>
                    <a:pt x="3794" y="4302"/>
                  </a:lnTo>
                  <a:cubicBezTo>
                    <a:pt x="3794" y="4250"/>
                    <a:pt x="3752" y="4208"/>
                    <a:pt x="3701" y="4208"/>
                  </a:cubicBezTo>
                  <a:cubicBezTo>
                    <a:pt x="3649" y="4208"/>
                    <a:pt x="3607" y="4250"/>
                    <a:pt x="3607" y="4302"/>
                  </a:cubicBezTo>
                  <a:lnTo>
                    <a:pt x="3607" y="5611"/>
                  </a:lnTo>
                  <a:lnTo>
                    <a:pt x="187" y="5611"/>
                  </a:lnTo>
                  <a:lnTo>
                    <a:pt x="187" y="789"/>
                  </a:lnTo>
                  <a:lnTo>
                    <a:pt x="3607" y="789"/>
                  </a:lnTo>
                  <a:lnTo>
                    <a:pt x="3607" y="3864"/>
                  </a:lnTo>
                  <a:cubicBezTo>
                    <a:pt x="3607" y="3916"/>
                    <a:pt x="3649" y="3958"/>
                    <a:pt x="3701" y="3958"/>
                  </a:cubicBezTo>
                  <a:close/>
                  <a:moveTo>
                    <a:pt x="3607" y="5799"/>
                  </a:moveTo>
                  <a:lnTo>
                    <a:pt x="3607" y="6005"/>
                  </a:lnTo>
                  <a:cubicBezTo>
                    <a:pt x="3607" y="6119"/>
                    <a:pt x="3514" y="6212"/>
                    <a:pt x="3400" y="6212"/>
                  </a:cubicBezTo>
                  <a:lnTo>
                    <a:pt x="394" y="6212"/>
                  </a:lnTo>
                  <a:cubicBezTo>
                    <a:pt x="280" y="6212"/>
                    <a:pt x="187" y="6119"/>
                    <a:pt x="187" y="6005"/>
                  </a:cubicBezTo>
                  <a:lnTo>
                    <a:pt x="187" y="5799"/>
                  </a:lnTo>
                  <a:lnTo>
                    <a:pt x="3607" y="5799"/>
                  </a:lnTo>
                  <a:close/>
                  <a:moveTo>
                    <a:pt x="187" y="601"/>
                  </a:moveTo>
                  <a:lnTo>
                    <a:pt x="187" y="395"/>
                  </a:lnTo>
                  <a:cubicBezTo>
                    <a:pt x="187" y="281"/>
                    <a:pt x="280" y="188"/>
                    <a:pt x="394" y="188"/>
                  </a:cubicBezTo>
                  <a:lnTo>
                    <a:pt x="3400" y="188"/>
                  </a:lnTo>
                  <a:cubicBezTo>
                    <a:pt x="3514" y="188"/>
                    <a:pt x="3607" y="281"/>
                    <a:pt x="3607" y="395"/>
                  </a:cubicBezTo>
                  <a:lnTo>
                    <a:pt x="3607" y="601"/>
                  </a:lnTo>
                  <a:lnTo>
                    <a:pt x="187" y="6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809D3F65-9824-4B61-A423-327F58E85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1752600"/>
              <a:ext cx="109538" cy="34925"/>
            </a:xfrm>
            <a:custGeom>
              <a:avLst/>
              <a:gdLst>
                <a:gd name="T0" fmla="*/ 494 w 588"/>
                <a:gd name="T1" fmla="*/ 0 h 187"/>
                <a:gd name="T2" fmla="*/ 94 w 588"/>
                <a:gd name="T3" fmla="*/ 0 h 187"/>
                <a:gd name="T4" fmla="*/ 0 w 588"/>
                <a:gd name="T5" fmla="*/ 93 h 187"/>
                <a:gd name="T6" fmla="*/ 94 w 588"/>
                <a:gd name="T7" fmla="*/ 187 h 187"/>
                <a:gd name="T8" fmla="*/ 494 w 588"/>
                <a:gd name="T9" fmla="*/ 187 h 187"/>
                <a:gd name="T10" fmla="*/ 588 w 588"/>
                <a:gd name="T11" fmla="*/ 93 h 187"/>
                <a:gd name="T12" fmla="*/ 494 w 588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87">
                  <a:moveTo>
                    <a:pt x="494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494" y="187"/>
                  </a:lnTo>
                  <a:cubicBezTo>
                    <a:pt x="546" y="187"/>
                    <a:pt x="588" y="145"/>
                    <a:pt x="588" y="93"/>
                  </a:cubicBezTo>
                  <a:cubicBezTo>
                    <a:pt x="588" y="42"/>
                    <a:pt x="546" y="0"/>
                    <a:pt x="49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Oval 16">
              <a:extLst>
                <a:ext uri="{FF2B5EF4-FFF2-40B4-BE49-F238E27FC236}">
                  <a16:creationId xmlns:a16="http://schemas.microsoft.com/office/drawing/2014/main" id="{2B3CFD72-AFAA-464C-9DA3-B1A1F4AD2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FA1A110B-5A87-4315-A796-CB1F68195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CD768E43-62F1-4DF8-921A-241C17E01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E20A9A06-FED3-457B-AFF7-0BABC99D72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726" y="944563"/>
              <a:ext cx="525463" cy="523875"/>
            </a:xfrm>
            <a:custGeom>
              <a:avLst/>
              <a:gdLst>
                <a:gd name="T0" fmla="*/ 1396 w 2792"/>
                <a:gd name="T1" fmla="*/ 0 h 2793"/>
                <a:gd name="T2" fmla="*/ 0 w 2792"/>
                <a:gd name="T3" fmla="*/ 1397 h 2793"/>
                <a:gd name="T4" fmla="*/ 1396 w 2792"/>
                <a:gd name="T5" fmla="*/ 2793 h 2793"/>
                <a:gd name="T6" fmla="*/ 2792 w 2792"/>
                <a:gd name="T7" fmla="*/ 1397 h 2793"/>
                <a:gd name="T8" fmla="*/ 1396 w 2792"/>
                <a:gd name="T9" fmla="*/ 0 h 2793"/>
                <a:gd name="T10" fmla="*/ 1396 w 2792"/>
                <a:gd name="T11" fmla="*/ 2605 h 2793"/>
                <a:gd name="T12" fmla="*/ 187 w 2792"/>
                <a:gd name="T13" fmla="*/ 1397 h 2793"/>
                <a:gd name="T14" fmla="*/ 1396 w 2792"/>
                <a:gd name="T15" fmla="*/ 188 h 2793"/>
                <a:gd name="T16" fmla="*/ 2605 w 2792"/>
                <a:gd name="T17" fmla="*/ 1397 h 2793"/>
                <a:gd name="T18" fmla="*/ 1396 w 2792"/>
                <a:gd name="T19" fmla="*/ 2605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2" h="2793">
                  <a:moveTo>
                    <a:pt x="1396" y="0"/>
                  </a:moveTo>
                  <a:cubicBezTo>
                    <a:pt x="626" y="0"/>
                    <a:pt x="0" y="627"/>
                    <a:pt x="0" y="1397"/>
                  </a:cubicBezTo>
                  <a:cubicBezTo>
                    <a:pt x="0" y="2167"/>
                    <a:pt x="626" y="2793"/>
                    <a:pt x="1396" y="2793"/>
                  </a:cubicBezTo>
                  <a:cubicBezTo>
                    <a:pt x="2166" y="2793"/>
                    <a:pt x="2792" y="2167"/>
                    <a:pt x="2792" y="1397"/>
                  </a:cubicBezTo>
                  <a:cubicBezTo>
                    <a:pt x="2792" y="627"/>
                    <a:pt x="2166" y="0"/>
                    <a:pt x="1396" y="0"/>
                  </a:cubicBezTo>
                  <a:close/>
                  <a:moveTo>
                    <a:pt x="1396" y="2605"/>
                  </a:moveTo>
                  <a:cubicBezTo>
                    <a:pt x="730" y="2605"/>
                    <a:pt x="187" y="2063"/>
                    <a:pt x="187" y="1397"/>
                  </a:cubicBezTo>
                  <a:cubicBezTo>
                    <a:pt x="187" y="730"/>
                    <a:pt x="730" y="188"/>
                    <a:pt x="1396" y="188"/>
                  </a:cubicBezTo>
                  <a:cubicBezTo>
                    <a:pt x="2062" y="188"/>
                    <a:pt x="2605" y="730"/>
                    <a:pt x="2605" y="1397"/>
                  </a:cubicBezTo>
                  <a:cubicBezTo>
                    <a:pt x="2605" y="2063"/>
                    <a:pt x="2062" y="2605"/>
                    <a:pt x="1396" y="26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3E2E73D5-472D-4993-A7FF-FF9B603C86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538" y="1033463"/>
              <a:ext cx="282575" cy="344488"/>
            </a:xfrm>
            <a:custGeom>
              <a:avLst/>
              <a:gdLst>
                <a:gd name="T0" fmla="*/ 1446 w 1504"/>
                <a:gd name="T1" fmla="*/ 840 h 1839"/>
                <a:gd name="T2" fmla="*/ 143 w 1504"/>
                <a:gd name="T3" fmla="*/ 38 h 1839"/>
                <a:gd name="T4" fmla="*/ 0 w 1504"/>
                <a:gd name="T5" fmla="*/ 118 h 1839"/>
                <a:gd name="T6" fmla="*/ 0 w 1504"/>
                <a:gd name="T7" fmla="*/ 1721 h 1839"/>
                <a:gd name="T8" fmla="*/ 143 w 1504"/>
                <a:gd name="T9" fmla="*/ 1801 h 1839"/>
                <a:gd name="T10" fmla="*/ 1446 w 1504"/>
                <a:gd name="T11" fmla="*/ 1000 h 1839"/>
                <a:gd name="T12" fmla="*/ 1446 w 1504"/>
                <a:gd name="T13" fmla="*/ 840 h 1839"/>
                <a:gd name="T14" fmla="*/ 188 w 1504"/>
                <a:gd name="T15" fmla="*/ 1553 h 1839"/>
                <a:gd name="T16" fmla="*/ 188 w 1504"/>
                <a:gd name="T17" fmla="*/ 286 h 1839"/>
                <a:gd name="T18" fmla="*/ 1217 w 1504"/>
                <a:gd name="T19" fmla="*/ 920 h 1839"/>
                <a:gd name="T20" fmla="*/ 188 w 1504"/>
                <a:gd name="T21" fmla="*/ 155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4" h="1839">
                  <a:moveTo>
                    <a:pt x="1446" y="840"/>
                  </a:moveTo>
                  <a:lnTo>
                    <a:pt x="143" y="38"/>
                  </a:lnTo>
                  <a:cubicBezTo>
                    <a:pt x="82" y="0"/>
                    <a:pt x="0" y="46"/>
                    <a:pt x="0" y="118"/>
                  </a:cubicBezTo>
                  <a:lnTo>
                    <a:pt x="0" y="1721"/>
                  </a:lnTo>
                  <a:cubicBezTo>
                    <a:pt x="0" y="1793"/>
                    <a:pt x="82" y="1839"/>
                    <a:pt x="143" y="1801"/>
                  </a:cubicBezTo>
                  <a:lnTo>
                    <a:pt x="1446" y="1000"/>
                  </a:lnTo>
                  <a:cubicBezTo>
                    <a:pt x="1504" y="964"/>
                    <a:pt x="1504" y="876"/>
                    <a:pt x="1446" y="840"/>
                  </a:cubicBezTo>
                  <a:close/>
                  <a:moveTo>
                    <a:pt x="188" y="1553"/>
                  </a:moveTo>
                  <a:lnTo>
                    <a:pt x="188" y="286"/>
                  </a:lnTo>
                  <a:lnTo>
                    <a:pt x="1217" y="920"/>
                  </a:lnTo>
                  <a:lnTo>
                    <a:pt x="188" y="15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FB0E28DA-5281-494A-B564-738CFFFBD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6" y="1508125"/>
              <a:ext cx="430213" cy="109538"/>
            </a:xfrm>
            <a:custGeom>
              <a:avLst/>
              <a:gdLst>
                <a:gd name="T0" fmla="*/ 2198 w 2292"/>
                <a:gd name="T1" fmla="*/ 200 h 589"/>
                <a:gd name="T2" fmla="*/ 589 w 2292"/>
                <a:gd name="T3" fmla="*/ 200 h 589"/>
                <a:gd name="T4" fmla="*/ 589 w 2292"/>
                <a:gd name="T5" fmla="*/ 94 h 589"/>
                <a:gd name="T6" fmla="*/ 495 w 2292"/>
                <a:gd name="T7" fmla="*/ 0 h 589"/>
                <a:gd name="T8" fmla="*/ 401 w 2292"/>
                <a:gd name="T9" fmla="*/ 94 h 589"/>
                <a:gd name="T10" fmla="*/ 401 w 2292"/>
                <a:gd name="T11" fmla="*/ 200 h 589"/>
                <a:gd name="T12" fmla="*/ 94 w 2292"/>
                <a:gd name="T13" fmla="*/ 200 h 589"/>
                <a:gd name="T14" fmla="*/ 0 w 2292"/>
                <a:gd name="T15" fmla="*/ 294 h 589"/>
                <a:gd name="T16" fmla="*/ 94 w 2292"/>
                <a:gd name="T17" fmla="*/ 388 h 589"/>
                <a:gd name="T18" fmla="*/ 401 w 2292"/>
                <a:gd name="T19" fmla="*/ 388 h 589"/>
                <a:gd name="T20" fmla="*/ 401 w 2292"/>
                <a:gd name="T21" fmla="*/ 495 h 589"/>
                <a:gd name="T22" fmla="*/ 495 w 2292"/>
                <a:gd name="T23" fmla="*/ 589 h 589"/>
                <a:gd name="T24" fmla="*/ 589 w 2292"/>
                <a:gd name="T25" fmla="*/ 495 h 589"/>
                <a:gd name="T26" fmla="*/ 589 w 2292"/>
                <a:gd name="T27" fmla="*/ 388 h 589"/>
                <a:gd name="T28" fmla="*/ 2198 w 2292"/>
                <a:gd name="T29" fmla="*/ 388 h 589"/>
                <a:gd name="T30" fmla="*/ 2292 w 2292"/>
                <a:gd name="T31" fmla="*/ 294 h 589"/>
                <a:gd name="T32" fmla="*/ 2198 w 2292"/>
                <a:gd name="T33" fmla="*/ 20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2" h="589">
                  <a:moveTo>
                    <a:pt x="2198" y="200"/>
                  </a:moveTo>
                  <a:lnTo>
                    <a:pt x="589" y="200"/>
                  </a:lnTo>
                  <a:lnTo>
                    <a:pt x="589" y="94"/>
                  </a:lnTo>
                  <a:cubicBezTo>
                    <a:pt x="589" y="42"/>
                    <a:pt x="547" y="0"/>
                    <a:pt x="495" y="0"/>
                  </a:cubicBezTo>
                  <a:cubicBezTo>
                    <a:pt x="443" y="0"/>
                    <a:pt x="401" y="42"/>
                    <a:pt x="401" y="94"/>
                  </a:cubicBezTo>
                  <a:lnTo>
                    <a:pt x="401" y="200"/>
                  </a:lnTo>
                  <a:lnTo>
                    <a:pt x="94" y="200"/>
                  </a:lnTo>
                  <a:cubicBezTo>
                    <a:pt x="42" y="200"/>
                    <a:pt x="0" y="242"/>
                    <a:pt x="0" y="294"/>
                  </a:cubicBezTo>
                  <a:cubicBezTo>
                    <a:pt x="0" y="346"/>
                    <a:pt x="42" y="388"/>
                    <a:pt x="94" y="388"/>
                  </a:cubicBezTo>
                  <a:lnTo>
                    <a:pt x="401" y="388"/>
                  </a:lnTo>
                  <a:lnTo>
                    <a:pt x="401" y="495"/>
                  </a:lnTo>
                  <a:cubicBezTo>
                    <a:pt x="401" y="547"/>
                    <a:pt x="443" y="589"/>
                    <a:pt x="495" y="589"/>
                  </a:cubicBezTo>
                  <a:cubicBezTo>
                    <a:pt x="547" y="589"/>
                    <a:pt x="589" y="547"/>
                    <a:pt x="589" y="495"/>
                  </a:cubicBezTo>
                  <a:lnTo>
                    <a:pt x="589" y="388"/>
                  </a:lnTo>
                  <a:lnTo>
                    <a:pt x="2198" y="388"/>
                  </a:lnTo>
                  <a:cubicBezTo>
                    <a:pt x="2250" y="388"/>
                    <a:pt x="2292" y="346"/>
                    <a:pt x="2292" y="294"/>
                  </a:cubicBezTo>
                  <a:cubicBezTo>
                    <a:pt x="2292" y="242"/>
                    <a:pt x="2250" y="200"/>
                    <a:pt x="2198" y="2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907444-FD1B-444A-B4F9-0271E3BBFEBB}"/>
              </a:ext>
            </a:extLst>
          </p:cNvPr>
          <p:cNvGrpSpPr/>
          <p:nvPr/>
        </p:nvGrpSpPr>
        <p:grpSpPr>
          <a:xfrm>
            <a:off x="2502028" y="1927129"/>
            <a:ext cx="492666" cy="408505"/>
            <a:chOff x="8731250" y="666750"/>
            <a:chExt cx="1208088" cy="1001713"/>
          </a:xfrm>
          <a:solidFill>
            <a:schemeClr val="bg1"/>
          </a:solidFill>
        </p:grpSpPr>
        <p:sp>
          <p:nvSpPr>
            <p:cNvPr id="44" name="Freeform 67">
              <a:extLst>
                <a:ext uri="{FF2B5EF4-FFF2-40B4-BE49-F238E27FC236}">
                  <a16:creationId xmlns:a16="http://schemas.microsoft.com/office/drawing/2014/main" id="{2041B4FF-6688-4A4F-A7C1-8F589E91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9213" y="952500"/>
              <a:ext cx="128588" cy="34925"/>
            </a:xfrm>
            <a:custGeom>
              <a:avLst/>
              <a:gdLst>
                <a:gd name="T0" fmla="*/ 595 w 689"/>
                <a:gd name="T1" fmla="*/ 0 h 187"/>
                <a:gd name="T2" fmla="*/ 94 w 689"/>
                <a:gd name="T3" fmla="*/ 0 h 187"/>
                <a:gd name="T4" fmla="*/ 0 w 689"/>
                <a:gd name="T5" fmla="*/ 93 h 187"/>
                <a:gd name="T6" fmla="*/ 94 w 689"/>
                <a:gd name="T7" fmla="*/ 187 h 187"/>
                <a:gd name="T8" fmla="*/ 595 w 689"/>
                <a:gd name="T9" fmla="*/ 187 h 187"/>
                <a:gd name="T10" fmla="*/ 689 w 689"/>
                <a:gd name="T11" fmla="*/ 93 h 187"/>
                <a:gd name="T12" fmla="*/ 595 w 689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187">
                  <a:moveTo>
                    <a:pt x="595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595" y="187"/>
                  </a:lnTo>
                  <a:cubicBezTo>
                    <a:pt x="647" y="187"/>
                    <a:pt x="689" y="145"/>
                    <a:pt x="689" y="93"/>
                  </a:cubicBezTo>
                  <a:cubicBezTo>
                    <a:pt x="689" y="42"/>
                    <a:pt x="647" y="0"/>
                    <a:pt x="59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68">
              <a:extLst>
                <a:ext uri="{FF2B5EF4-FFF2-40B4-BE49-F238E27FC236}">
                  <a16:creationId xmlns:a16="http://schemas.microsoft.com/office/drawing/2014/main" id="{C7CCD47D-A3C7-486D-ADA0-8FBC9F2C7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488" y="952500"/>
              <a:ext cx="204788" cy="34925"/>
            </a:xfrm>
            <a:custGeom>
              <a:avLst/>
              <a:gdLst>
                <a:gd name="T0" fmla="*/ 996 w 1090"/>
                <a:gd name="T1" fmla="*/ 0 h 187"/>
                <a:gd name="T2" fmla="*/ 94 w 1090"/>
                <a:gd name="T3" fmla="*/ 0 h 187"/>
                <a:gd name="T4" fmla="*/ 0 w 1090"/>
                <a:gd name="T5" fmla="*/ 93 h 187"/>
                <a:gd name="T6" fmla="*/ 94 w 1090"/>
                <a:gd name="T7" fmla="*/ 187 h 187"/>
                <a:gd name="T8" fmla="*/ 996 w 1090"/>
                <a:gd name="T9" fmla="*/ 187 h 187"/>
                <a:gd name="T10" fmla="*/ 1090 w 1090"/>
                <a:gd name="T11" fmla="*/ 93 h 187"/>
                <a:gd name="T12" fmla="*/ 996 w 1090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87">
                  <a:moveTo>
                    <a:pt x="996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996" y="187"/>
                  </a:lnTo>
                  <a:cubicBezTo>
                    <a:pt x="1048" y="187"/>
                    <a:pt x="1090" y="145"/>
                    <a:pt x="1090" y="93"/>
                  </a:cubicBezTo>
                  <a:cubicBezTo>
                    <a:pt x="1090" y="42"/>
                    <a:pt x="1048" y="0"/>
                    <a:pt x="99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69">
              <a:extLst>
                <a:ext uri="{FF2B5EF4-FFF2-40B4-BE49-F238E27FC236}">
                  <a16:creationId xmlns:a16="http://schemas.microsoft.com/office/drawing/2014/main" id="{0EEEE737-0A98-4454-B74A-1021AE1D3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9213" y="1103313"/>
              <a:ext cx="204788" cy="34925"/>
            </a:xfrm>
            <a:custGeom>
              <a:avLst/>
              <a:gdLst>
                <a:gd name="T0" fmla="*/ 996 w 1090"/>
                <a:gd name="T1" fmla="*/ 0 h 188"/>
                <a:gd name="T2" fmla="*/ 94 w 1090"/>
                <a:gd name="T3" fmla="*/ 0 h 188"/>
                <a:gd name="T4" fmla="*/ 0 w 1090"/>
                <a:gd name="T5" fmla="*/ 94 h 188"/>
                <a:gd name="T6" fmla="*/ 94 w 1090"/>
                <a:gd name="T7" fmla="*/ 188 h 188"/>
                <a:gd name="T8" fmla="*/ 996 w 1090"/>
                <a:gd name="T9" fmla="*/ 188 h 188"/>
                <a:gd name="T10" fmla="*/ 1090 w 1090"/>
                <a:gd name="T11" fmla="*/ 94 h 188"/>
                <a:gd name="T12" fmla="*/ 996 w 109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88">
                  <a:moveTo>
                    <a:pt x="996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lnTo>
                    <a:pt x="996" y="188"/>
                  </a:lnTo>
                  <a:cubicBezTo>
                    <a:pt x="1048" y="188"/>
                    <a:pt x="1090" y="146"/>
                    <a:pt x="1090" y="94"/>
                  </a:cubicBezTo>
                  <a:cubicBezTo>
                    <a:pt x="1090" y="42"/>
                    <a:pt x="1048" y="0"/>
                    <a:pt x="99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70">
              <a:extLst>
                <a:ext uri="{FF2B5EF4-FFF2-40B4-BE49-F238E27FC236}">
                  <a16:creationId xmlns:a16="http://schemas.microsoft.com/office/drawing/2014/main" id="{ABFBBD7F-53DE-4AFC-8F46-B7A02AB31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9213" y="1196975"/>
              <a:ext cx="109538" cy="34925"/>
            </a:xfrm>
            <a:custGeom>
              <a:avLst/>
              <a:gdLst>
                <a:gd name="T0" fmla="*/ 495 w 589"/>
                <a:gd name="T1" fmla="*/ 0 h 188"/>
                <a:gd name="T2" fmla="*/ 94 w 589"/>
                <a:gd name="T3" fmla="*/ 0 h 188"/>
                <a:gd name="T4" fmla="*/ 0 w 589"/>
                <a:gd name="T5" fmla="*/ 94 h 188"/>
                <a:gd name="T6" fmla="*/ 94 w 589"/>
                <a:gd name="T7" fmla="*/ 188 h 188"/>
                <a:gd name="T8" fmla="*/ 495 w 589"/>
                <a:gd name="T9" fmla="*/ 188 h 188"/>
                <a:gd name="T10" fmla="*/ 589 w 589"/>
                <a:gd name="T11" fmla="*/ 94 h 188"/>
                <a:gd name="T12" fmla="*/ 495 w 589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9" h="188">
                  <a:moveTo>
                    <a:pt x="495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lnTo>
                    <a:pt x="495" y="188"/>
                  </a:lnTo>
                  <a:cubicBezTo>
                    <a:pt x="547" y="188"/>
                    <a:pt x="589" y="146"/>
                    <a:pt x="589" y="94"/>
                  </a:cubicBezTo>
                  <a:cubicBezTo>
                    <a:pt x="589" y="42"/>
                    <a:pt x="547" y="0"/>
                    <a:pt x="49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71">
              <a:extLst>
                <a:ext uri="{FF2B5EF4-FFF2-40B4-BE49-F238E27FC236}">
                  <a16:creationId xmlns:a16="http://schemas.microsoft.com/office/drawing/2014/main" id="{5A5F180E-597D-4B46-B6E3-2C774C38C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025" y="1196975"/>
              <a:ext cx="185738" cy="34925"/>
            </a:xfrm>
            <a:custGeom>
              <a:avLst/>
              <a:gdLst>
                <a:gd name="T0" fmla="*/ 896 w 990"/>
                <a:gd name="T1" fmla="*/ 0 h 188"/>
                <a:gd name="T2" fmla="*/ 94 w 990"/>
                <a:gd name="T3" fmla="*/ 0 h 188"/>
                <a:gd name="T4" fmla="*/ 0 w 990"/>
                <a:gd name="T5" fmla="*/ 94 h 188"/>
                <a:gd name="T6" fmla="*/ 94 w 990"/>
                <a:gd name="T7" fmla="*/ 188 h 188"/>
                <a:gd name="T8" fmla="*/ 896 w 990"/>
                <a:gd name="T9" fmla="*/ 188 h 188"/>
                <a:gd name="T10" fmla="*/ 990 w 990"/>
                <a:gd name="T11" fmla="*/ 94 h 188"/>
                <a:gd name="T12" fmla="*/ 896 w 99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88">
                  <a:moveTo>
                    <a:pt x="896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lnTo>
                    <a:pt x="896" y="188"/>
                  </a:lnTo>
                  <a:cubicBezTo>
                    <a:pt x="948" y="188"/>
                    <a:pt x="990" y="146"/>
                    <a:pt x="990" y="94"/>
                  </a:cubicBezTo>
                  <a:cubicBezTo>
                    <a:pt x="990" y="42"/>
                    <a:pt x="948" y="0"/>
                    <a:pt x="89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72">
              <a:extLst>
                <a:ext uri="{FF2B5EF4-FFF2-40B4-BE49-F238E27FC236}">
                  <a16:creationId xmlns:a16="http://schemas.microsoft.com/office/drawing/2014/main" id="{EA087909-8353-4122-85D4-C3E92BD13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9213" y="1290638"/>
              <a:ext cx="317500" cy="34925"/>
            </a:xfrm>
            <a:custGeom>
              <a:avLst/>
              <a:gdLst>
                <a:gd name="T0" fmla="*/ 1597 w 1691"/>
                <a:gd name="T1" fmla="*/ 0 h 188"/>
                <a:gd name="T2" fmla="*/ 94 w 1691"/>
                <a:gd name="T3" fmla="*/ 0 h 188"/>
                <a:gd name="T4" fmla="*/ 0 w 1691"/>
                <a:gd name="T5" fmla="*/ 94 h 188"/>
                <a:gd name="T6" fmla="*/ 94 w 1691"/>
                <a:gd name="T7" fmla="*/ 188 h 188"/>
                <a:gd name="T8" fmla="*/ 1597 w 1691"/>
                <a:gd name="T9" fmla="*/ 188 h 188"/>
                <a:gd name="T10" fmla="*/ 1691 w 1691"/>
                <a:gd name="T11" fmla="*/ 94 h 188"/>
                <a:gd name="T12" fmla="*/ 1597 w 169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1" h="188">
                  <a:moveTo>
                    <a:pt x="1597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lnTo>
                    <a:pt x="1597" y="188"/>
                  </a:lnTo>
                  <a:cubicBezTo>
                    <a:pt x="1649" y="188"/>
                    <a:pt x="1691" y="146"/>
                    <a:pt x="1691" y="94"/>
                  </a:cubicBezTo>
                  <a:cubicBezTo>
                    <a:pt x="1691" y="42"/>
                    <a:pt x="1649" y="0"/>
                    <a:pt x="159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73">
              <a:extLst>
                <a:ext uri="{FF2B5EF4-FFF2-40B4-BE49-F238E27FC236}">
                  <a16:creationId xmlns:a16="http://schemas.microsoft.com/office/drawing/2014/main" id="{2CC3089C-8DF9-4AE3-A725-F7441AA66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688" y="1103313"/>
              <a:ext cx="111125" cy="34925"/>
            </a:xfrm>
            <a:custGeom>
              <a:avLst/>
              <a:gdLst>
                <a:gd name="T0" fmla="*/ 495 w 589"/>
                <a:gd name="T1" fmla="*/ 0 h 188"/>
                <a:gd name="T2" fmla="*/ 94 w 589"/>
                <a:gd name="T3" fmla="*/ 0 h 188"/>
                <a:gd name="T4" fmla="*/ 0 w 589"/>
                <a:gd name="T5" fmla="*/ 94 h 188"/>
                <a:gd name="T6" fmla="*/ 94 w 589"/>
                <a:gd name="T7" fmla="*/ 188 h 188"/>
                <a:gd name="T8" fmla="*/ 495 w 589"/>
                <a:gd name="T9" fmla="*/ 188 h 188"/>
                <a:gd name="T10" fmla="*/ 589 w 589"/>
                <a:gd name="T11" fmla="*/ 94 h 188"/>
                <a:gd name="T12" fmla="*/ 495 w 589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9" h="188">
                  <a:moveTo>
                    <a:pt x="495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lnTo>
                    <a:pt x="495" y="188"/>
                  </a:lnTo>
                  <a:cubicBezTo>
                    <a:pt x="547" y="188"/>
                    <a:pt x="589" y="146"/>
                    <a:pt x="589" y="94"/>
                  </a:cubicBezTo>
                  <a:cubicBezTo>
                    <a:pt x="589" y="42"/>
                    <a:pt x="547" y="0"/>
                    <a:pt x="49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74">
              <a:extLst>
                <a:ext uri="{FF2B5EF4-FFF2-40B4-BE49-F238E27FC236}">
                  <a16:creationId xmlns:a16="http://schemas.microsoft.com/office/drawing/2014/main" id="{CB1CED84-0FAD-4B2A-8C71-2A4D17DBA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1250" y="666750"/>
              <a:ext cx="1208088" cy="1001713"/>
            </a:xfrm>
            <a:custGeom>
              <a:avLst/>
              <a:gdLst>
                <a:gd name="T0" fmla="*/ 6031 w 6428"/>
                <a:gd name="T1" fmla="*/ 114 h 5354"/>
                <a:gd name="T2" fmla="*/ 4770 w 6428"/>
                <a:gd name="T3" fmla="*/ 959 h 5354"/>
                <a:gd name="T4" fmla="*/ 3606 w 6428"/>
                <a:gd name="T5" fmla="*/ 629 h 5354"/>
                <a:gd name="T6" fmla="*/ 3606 w 6428"/>
                <a:gd name="T7" fmla="*/ 817 h 5354"/>
                <a:gd name="T8" fmla="*/ 4610 w 6428"/>
                <a:gd name="T9" fmla="*/ 1119 h 5354"/>
                <a:gd name="T10" fmla="*/ 3255 w 6428"/>
                <a:gd name="T11" fmla="*/ 2485 h 5354"/>
                <a:gd name="T12" fmla="*/ 3023 w 6428"/>
                <a:gd name="T13" fmla="*/ 3527 h 5354"/>
                <a:gd name="T14" fmla="*/ 3976 w 6428"/>
                <a:gd name="T15" fmla="*/ 3152 h 5354"/>
                <a:gd name="T16" fmla="*/ 4610 w 6428"/>
                <a:gd name="T17" fmla="*/ 3829 h 5354"/>
                <a:gd name="T18" fmla="*/ 2299 w 6428"/>
                <a:gd name="T19" fmla="*/ 4136 h 5354"/>
                <a:gd name="T20" fmla="*/ 2205 w 6428"/>
                <a:gd name="T21" fmla="*/ 5032 h 5354"/>
                <a:gd name="T22" fmla="*/ 1096 w 6428"/>
                <a:gd name="T23" fmla="*/ 4136 h 5354"/>
                <a:gd name="T24" fmla="*/ 188 w 6428"/>
                <a:gd name="T25" fmla="*/ 3829 h 5354"/>
                <a:gd name="T26" fmla="*/ 495 w 6428"/>
                <a:gd name="T27" fmla="*/ 817 h 5354"/>
                <a:gd name="T28" fmla="*/ 3278 w 6428"/>
                <a:gd name="T29" fmla="*/ 723 h 5354"/>
                <a:gd name="T30" fmla="*/ 495 w 6428"/>
                <a:gd name="T31" fmla="*/ 629 h 5354"/>
                <a:gd name="T32" fmla="*/ 0 w 6428"/>
                <a:gd name="T33" fmla="*/ 3829 h 5354"/>
                <a:gd name="T34" fmla="*/ 1062 w 6428"/>
                <a:gd name="T35" fmla="*/ 4324 h 5354"/>
                <a:gd name="T36" fmla="*/ 2393 w 6428"/>
                <a:gd name="T37" fmla="*/ 5232 h 5354"/>
                <a:gd name="T38" fmla="*/ 4303 w 6428"/>
                <a:gd name="T39" fmla="*/ 4324 h 5354"/>
                <a:gd name="T40" fmla="*/ 4798 w 6428"/>
                <a:gd name="T41" fmla="*/ 2364 h 5354"/>
                <a:gd name="T42" fmla="*/ 6315 w 6428"/>
                <a:gd name="T43" fmla="*/ 813 h 5354"/>
                <a:gd name="T44" fmla="*/ 5469 w 6428"/>
                <a:gd name="T45" fmla="*/ 525 h 5354"/>
                <a:gd name="T46" fmla="*/ 3627 w 6428"/>
                <a:gd name="T47" fmla="*/ 2669 h 5354"/>
                <a:gd name="T48" fmla="*/ 5469 w 6428"/>
                <a:gd name="T49" fmla="*/ 525 h 5354"/>
                <a:gd name="T50" fmla="*/ 3221 w 6428"/>
                <a:gd name="T51" fmla="*/ 3096 h 5354"/>
                <a:gd name="T52" fmla="*/ 3152 w 6428"/>
                <a:gd name="T53" fmla="*/ 3276 h 5354"/>
                <a:gd name="T54" fmla="*/ 3295 w 6428"/>
                <a:gd name="T55" fmla="*/ 2905 h 5354"/>
                <a:gd name="T56" fmla="*/ 3741 w 6428"/>
                <a:gd name="T57" fmla="*/ 3050 h 5354"/>
                <a:gd name="T58" fmla="*/ 3910 w 6428"/>
                <a:gd name="T59" fmla="*/ 2952 h 5354"/>
                <a:gd name="T60" fmla="*/ 5752 w 6428"/>
                <a:gd name="T61" fmla="*/ 809 h 5354"/>
                <a:gd name="T62" fmla="*/ 3910 w 6428"/>
                <a:gd name="T63" fmla="*/ 2952 h 5354"/>
                <a:gd name="T64" fmla="*/ 6036 w 6428"/>
                <a:gd name="T65" fmla="*/ 827 h 5354"/>
                <a:gd name="T66" fmla="*/ 5748 w 6428"/>
                <a:gd name="T67" fmla="*/ 246 h 5354"/>
                <a:gd name="T68" fmla="*/ 6182 w 6428"/>
                <a:gd name="T69" fmla="*/ 530 h 5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28" h="5354">
                  <a:moveTo>
                    <a:pt x="6315" y="397"/>
                  </a:moveTo>
                  <a:lnTo>
                    <a:pt x="6031" y="114"/>
                  </a:lnTo>
                  <a:cubicBezTo>
                    <a:pt x="5918" y="0"/>
                    <a:pt x="5729" y="0"/>
                    <a:pt x="5615" y="114"/>
                  </a:cubicBezTo>
                  <a:lnTo>
                    <a:pt x="4770" y="959"/>
                  </a:lnTo>
                  <a:cubicBezTo>
                    <a:pt x="4702" y="767"/>
                    <a:pt x="4518" y="629"/>
                    <a:pt x="4303" y="629"/>
                  </a:cubicBezTo>
                  <a:lnTo>
                    <a:pt x="3606" y="629"/>
                  </a:lnTo>
                  <a:cubicBezTo>
                    <a:pt x="3554" y="629"/>
                    <a:pt x="3512" y="671"/>
                    <a:pt x="3512" y="723"/>
                  </a:cubicBezTo>
                  <a:cubicBezTo>
                    <a:pt x="3512" y="774"/>
                    <a:pt x="3554" y="817"/>
                    <a:pt x="3606" y="817"/>
                  </a:cubicBezTo>
                  <a:lnTo>
                    <a:pt x="4303" y="817"/>
                  </a:lnTo>
                  <a:cubicBezTo>
                    <a:pt x="4471" y="817"/>
                    <a:pt x="4607" y="952"/>
                    <a:pt x="4610" y="1119"/>
                  </a:cubicBezTo>
                  <a:lnTo>
                    <a:pt x="3277" y="2452"/>
                  </a:lnTo>
                  <a:cubicBezTo>
                    <a:pt x="3267" y="2461"/>
                    <a:pt x="3260" y="2473"/>
                    <a:pt x="3255" y="2485"/>
                  </a:cubicBezTo>
                  <a:lnTo>
                    <a:pt x="2901" y="3406"/>
                  </a:lnTo>
                  <a:cubicBezTo>
                    <a:pt x="2873" y="3480"/>
                    <a:pt x="2948" y="3556"/>
                    <a:pt x="3023" y="3527"/>
                  </a:cubicBezTo>
                  <a:lnTo>
                    <a:pt x="3944" y="3173"/>
                  </a:lnTo>
                  <a:cubicBezTo>
                    <a:pt x="3956" y="3168"/>
                    <a:pt x="3967" y="3161"/>
                    <a:pt x="3976" y="3152"/>
                  </a:cubicBezTo>
                  <a:lnTo>
                    <a:pt x="4610" y="2518"/>
                  </a:lnTo>
                  <a:lnTo>
                    <a:pt x="4610" y="3829"/>
                  </a:lnTo>
                  <a:cubicBezTo>
                    <a:pt x="4610" y="3998"/>
                    <a:pt x="4472" y="4136"/>
                    <a:pt x="4303" y="4136"/>
                  </a:cubicBezTo>
                  <a:lnTo>
                    <a:pt x="2299" y="4136"/>
                  </a:lnTo>
                  <a:cubicBezTo>
                    <a:pt x="2247" y="4136"/>
                    <a:pt x="2205" y="4178"/>
                    <a:pt x="2205" y="4230"/>
                  </a:cubicBezTo>
                  <a:lnTo>
                    <a:pt x="2205" y="5032"/>
                  </a:lnTo>
                  <a:lnTo>
                    <a:pt x="1156" y="4158"/>
                  </a:lnTo>
                  <a:cubicBezTo>
                    <a:pt x="1139" y="4144"/>
                    <a:pt x="1118" y="4136"/>
                    <a:pt x="1096" y="4136"/>
                  </a:cubicBezTo>
                  <a:lnTo>
                    <a:pt x="495" y="4136"/>
                  </a:lnTo>
                  <a:cubicBezTo>
                    <a:pt x="326" y="4136"/>
                    <a:pt x="188" y="3998"/>
                    <a:pt x="188" y="3829"/>
                  </a:cubicBezTo>
                  <a:lnTo>
                    <a:pt x="188" y="1123"/>
                  </a:lnTo>
                  <a:cubicBezTo>
                    <a:pt x="188" y="954"/>
                    <a:pt x="326" y="817"/>
                    <a:pt x="495" y="817"/>
                  </a:cubicBezTo>
                  <a:lnTo>
                    <a:pt x="3184" y="817"/>
                  </a:lnTo>
                  <a:cubicBezTo>
                    <a:pt x="3236" y="817"/>
                    <a:pt x="3278" y="774"/>
                    <a:pt x="3278" y="723"/>
                  </a:cubicBezTo>
                  <a:cubicBezTo>
                    <a:pt x="3278" y="671"/>
                    <a:pt x="3236" y="629"/>
                    <a:pt x="3184" y="629"/>
                  </a:cubicBezTo>
                  <a:lnTo>
                    <a:pt x="495" y="629"/>
                  </a:lnTo>
                  <a:cubicBezTo>
                    <a:pt x="222" y="629"/>
                    <a:pt x="0" y="851"/>
                    <a:pt x="0" y="1123"/>
                  </a:cubicBezTo>
                  <a:lnTo>
                    <a:pt x="0" y="3829"/>
                  </a:lnTo>
                  <a:cubicBezTo>
                    <a:pt x="0" y="4102"/>
                    <a:pt x="222" y="4324"/>
                    <a:pt x="495" y="4324"/>
                  </a:cubicBezTo>
                  <a:lnTo>
                    <a:pt x="1062" y="4324"/>
                  </a:lnTo>
                  <a:lnTo>
                    <a:pt x="2238" y="5304"/>
                  </a:lnTo>
                  <a:cubicBezTo>
                    <a:pt x="2299" y="5354"/>
                    <a:pt x="2393" y="5310"/>
                    <a:pt x="2393" y="5232"/>
                  </a:cubicBezTo>
                  <a:lnTo>
                    <a:pt x="2393" y="4324"/>
                  </a:lnTo>
                  <a:lnTo>
                    <a:pt x="4303" y="4324"/>
                  </a:lnTo>
                  <a:cubicBezTo>
                    <a:pt x="4576" y="4324"/>
                    <a:pt x="4798" y="4102"/>
                    <a:pt x="4798" y="3829"/>
                  </a:cubicBezTo>
                  <a:lnTo>
                    <a:pt x="4798" y="2364"/>
                  </a:lnTo>
                  <a:cubicBezTo>
                    <a:pt x="4798" y="2354"/>
                    <a:pt x="4796" y="2344"/>
                    <a:pt x="4793" y="2335"/>
                  </a:cubicBezTo>
                  <a:lnTo>
                    <a:pt x="6315" y="813"/>
                  </a:lnTo>
                  <a:cubicBezTo>
                    <a:pt x="6428" y="700"/>
                    <a:pt x="6428" y="510"/>
                    <a:pt x="6315" y="397"/>
                  </a:cubicBezTo>
                  <a:close/>
                  <a:moveTo>
                    <a:pt x="5469" y="525"/>
                  </a:moveTo>
                  <a:lnTo>
                    <a:pt x="5620" y="676"/>
                  </a:lnTo>
                  <a:lnTo>
                    <a:pt x="3627" y="2669"/>
                  </a:lnTo>
                  <a:lnTo>
                    <a:pt x="3476" y="2518"/>
                  </a:lnTo>
                  <a:lnTo>
                    <a:pt x="5469" y="525"/>
                  </a:lnTo>
                  <a:close/>
                  <a:moveTo>
                    <a:pt x="3152" y="3276"/>
                  </a:moveTo>
                  <a:lnTo>
                    <a:pt x="3221" y="3096"/>
                  </a:lnTo>
                  <a:lnTo>
                    <a:pt x="3332" y="3207"/>
                  </a:lnTo>
                  <a:lnTo>
                    <a:pt x="3152" y="3276"/>
                  </a:lnTo>
                  <a:close/>
                  <a:moveTo>
                    <a:pt x="3524" y="3133"/>
                  </a:moveTo>
                  <a:lnTo>
                    <a:pt x="3295" y="2905"/>
                  </a:lnTo>
                  <a:lnTo>
                    <a:pt x="3379" y="2687"/>
                  </a:lnTo>
                  <a:lnTo>
                    <a:pt x="3741" y="3050"/>
                  </a:lnTo>
                  <a:lnTo>
                    <a:pt x="3524" y="3133"/>
                  </a:lnTo>
                  <a:close/>
                  <a:moveTo>
                    <a:pt x="3910" y="2952"/>
                  </a:moveTo>
                  <a:lnTo>
                    <a:pt x="3759" y="2802"/>
                  </a:lnTo>
                  <a:lnTo>
                    <a:pt x="5752" y="809"/>
                  </a:lnTo>
                  <a:lnTo>
                    <a:pt x="5903" y="959"/>
                  </a:lnTo>
                  <a:lnTo>
                    <a:pt x="3910" y="2952"/>
                  </a:lnTo>
                  <a:close/>
                  <a:moveTo>
                    <a:pt x="6182" y="680"/>
                  </a:moveTo>
                  <a:lnTo>
                    <a:pt x="6036" y="827"/>
                  </a:lnTo>
                  <a:lnTo>
                    <a:pt x="5602" y="393"/>
                  </a:lnTo>
                  <a:lnTo>
                    <a:pt x="5748" y="246"/>
                  </a:lnTo>
                  <a:cubicBezTo>
                    <a:pt x="5790" y="205"/>
                    <a:pt x="5857" y="205"/>
                    <a:pt x="5899" y="246"/>
                  </a:cubicBezTo>
                  <a:lnTo>
                    <a:pt x="6182" y="530"/>
                  </a:lnTo>
                  <a:cubicBezTo>
                    <a:pt x="6224" y="571"/>
                    <a:pt x="6224" y="639"/>
                    <a:pt x="6182" y="68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790615-F569-4882-8CB8-48E122D4D3B2}"/>
              </a:ext>
            </a:extLst>
          </p:cNvPr>
          <p:cNvGrpSpPr/>
          <p:nvPr/>
        </p:nvGrpSpPr>
        <p:grpSpPr>
          <a:xfrm>
            <a:off x="7900223" y="308187"/>
            <a:ext cx="437515" cy="368160"/>
            <a:chOff x="10426700" y="661988"/>
            <a:chExt cx="1201738" cy="1011238"/>
          </a:xfrm>
          <a:solidFill>
            <a:schemeClr val="bg1"/>
          </a:solidFill>
        </p:grpSpPr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592F6263-D3C2-4293-AC9C-658C593AC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26700" y="661988"/>
              <a:ext cx="1201738" cy="1011238"/>
            </a:xfrm>
            <a:custGeom>
              <a:avLst/>
              <a:gdLst>
                <a:gd name="T0" fmla="*/ 6306 w 6400"/>
                <a:gd name="T1" fmla="*/ 0 h 5398"/>
                <a:gd name="T2" fmla="*/ 94 w 6400"/>
                <a:gd name="T3" fmla="*/ 0 h 5398"/>
                <a:gd name="T4" fmla="*/ 0 w 6400"/>
                <a:gd name="T5" fmla="*/ 94 h 5398"/>
                <a:gd name="T6" fmla="*/ 0 w 6400"/>
                <a:gd name="T7" fmla="*/ 5304 h 5398"/>
                <a:gd name="T8" fmla="*/ 94 w 6400"/>
                <a:gd name="T9" fmla="*/ 5398 h 5398"/>
                <a:gd name="T10" fmla="*/ 6306 w 6400"/>
                <a:gd name="T11" fmla="*/ 5398 h 5398"/>
                <a:gd name="T12" fmla="*/ 6400 w 6400"/>
                <a:gd name="T13" fmla="*/ 5304 h 5398"/>
                <a:gd name="T14" fmla="*/ 6400 w 6400"/>
                <a:gd name="T15" fmla="*/ 94 h 5398"/>
                <a:gd name="T16" fmla="*/ 6306 w 6400"/>
                <a:gd name="T17" fmla="*/ 0 h 5398"/>
                <a:gd name="T18" fmla="*/ 6212 w 6400"/>
                <a:gd name="T19" fmla="*/ 802 h 5398"/>
                <a:gd name="T20" fmla="*/ 4609 w 6400"/>
                <a:gd name="T21" fmla="*/ 802 h 5398"/>
                <a:gd name="T22" fmla="*/ 4515 w 6400"/>
                <a:gd name="T23" fmla="*/ 895 h 5398"/>
                <a:gd name="T24" fmla="*/ 4609 w 6400"/>
                <a:gd name="T25" fmla="*/ 989 h 5398"/>
                <a:gd name="T26" fmla="*/ 6212 w 6400"/>
                <a:gd name="T27" fmla="*/ 989 h 5398"/>
                <a:gd name="T28" fmla="*/ 6212 w 6400"/>
                <a:gd name="T29" fmla="*/ 5210 h 5398"/>
                <a:gd name="T30" fmla="*/ 188 w 6400"/>
                <a:gd name="T31" fmla="*/ 5210 h 5398"/>
                <a:gd name="T32" fmla="*/ 188 w 6400"/>
                <a:gd name="T33" fmla="*/ 989 h 5398"/>
                <a:gd name="T34" fmla="*/ 601 w 6400"/>
                <a:gd name="T35" fmla="*/ 989 h 5398"/>
                <a:gd name="T36" fmla="*/ 601 w 6400"/>
                <a:gd name="T37" fmla="*/ 3200 h 5398"/>
                <a:gd name="T38" fmla="*/ 755 w 6400"/>
                <a:gd name="T39" fmla="*/ 3272 h 5398"/>
                <a:gd name="T40" fmla="*/ 1296 w 6400"/>
                <a:gd name="T41" fmla="*/ 2821 h 5398"/>
                <a:gd name="T42" fmla="*/ 1837 w 6400"/>
                <a:gd name="T43" fmla="*/ 3272 h 5398"/>
                <a:gd name="T44" fmla="*/ 1991 w 6400"/>
                <a:gd name="T45" fmla="*/ 3200 h 5398"/>
                <a:gd name="T46" fmla="*/ 1991 w 6400"/>
                <a:gd name="T47" fmla="*/ 989 h 5398"/>
                <a:gd name="T48" fmla="*/ 4152 w 6400"/>
                <a:gd name="T49" fmla="*/ 989 h 5398"/>
                <a:gd name="T50" fmla="*/ 4246 w 6400"/>
                <a:gd name="T51" fmla="*/ 895 h 5398"/>
                <a:gd name="T52" fmla="*/ 4152 w 6400"/>
                <a:gd name="T53" fmla="*/ 802 h 5398"/>
                <a:gd name="T54" fmla="*/ 188 w 6400"/>
                <a:gd name="T55" fmla="*/ 802 h 5398"/>
                <a:gd name="T56" fmla="*/ 188 w 6400"/>
                <a:gd name="T57" fmla="*/ 188 h 5398"/>
                <a:gd name="T58" fmla="*/ 6212 w 6400"/>
                <a:gd name="T59" fmla="*/ 188 h 5398"/>
                <a:gd name="T60" fmla="*/ 6212 w 6400"/>
                <a:gd name="T61" fmla="*/ 802 h 5398"/>
                <a:gd name="T62" fmla="*/ 789 w 6400"/>
                <a:gd name="T63" fmla="*/ 2999 h 5398"/>
                <a:gd name="T64" fmla="*/ 789 w 6400"/>
                <a:gd name="T65" fmla="*/ 989 h 5398"/>
                <a:gd name="T66" fmla="*/ 1804 w 6400"/>
                <a:gd name="T67" fmla="*/ 989 h 5398"/>
                <a:gd name="T68" fmla="*/ 1804 w 6400"/>
                <a:gd name="T69" fmla="*/ 2999 h 5398"/>
                <a:gd name="T70" fmla="*/ 1356 w 6400"/>
                <a:gd name="T71" fmla="*/ 2627 h 5398"/>
                <a:gd name="T72" fmla="*/ 1236 w 6400"/>
                <a:gd name="T73" fmla="*/ 2627 h 5398"/>
                <a:gd name="T74" fmla="*/ 789 w 6400"/>
                <a:gd name="T75" fmla="*/ 2999 h 5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00" h="5398">
                  <a:moveTo>
                    <a:pt x="6306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5304"/>
                  </a:lnTo>
                  <a:cubicBezTo>
                    <a:pt x="0" y="5356"/>
                    <a:pt x="42" y="5398"/>
                    <a:pt x="94" y="5398"/>
                  </a:cubicBezTo>
                  <a:lnTo>
                    <a:pt x="6306" y="5398"/>
                  </a:lnTo>
                  <a:cubicBezTo>
                    <a:pt x="6358" y="5398"/>
                    <a:pt x="6400" y="5356"/>
                    <a:pt x="6400" y="5304"/>
                  </a:cubicBezTo>
                  <a:lnTo>
                    <a:pt x="6400" y="94"/>
                  </a:lnTo>
                  <a:cubicBezTo>
                    <a:pt x="6400" y="42"/>
                    <a:pt x="6358" y="0"/>
                    <a:pt x="6306" y="0"/>
                  </a:cubicBezTo>
                  <a:close/>
                  <a:moveTo>
                    <a:pt x="6212" y="802"/>
                  </a:moveTo>
                  <a:lnTo>
                    <a:pt x="4609" y="802"/>
                  </a:lnTo>
                  <a:cubicBezTo>
                    <a:pt x="4557" y="802"/>
                    <a:pt x="4515" y="844"/>
                    <a:pt x="4515" y="895"/>
                  </a:cubicBezTo>
                  <a:cubicBezTo>
                    <a:pt x="4515" y="947"/>
                    <a:pt x="4557" y="989"/>
                    <a:pt x="4609" y="989"/>
                  </a:cubicBezTo>
                  <a:lnTo>
                    <a:pt x="6212" y="989"/>
                  </a:lnTo>
                  <a:lnTo>
                    <a:pt x="6212" y="5210"/>
                  </a:lnTo>
                  <a:lnTo>
                    <a:pt x="188" y="5210"/>
                  </a:lnTo>
                  <a:lnTo>
                    <a:pt x="188" y="989"/>
                  </a:lnTo>
                  <a:lnTo>
                    <a:pt x="601" y="989"/>
                  </a:lnTo>
                  <a:lnTo>
                    <a:pt x="601" y="3200"/>
                  </a:lnTo>
                  <a:cubicBezTo>
                    <a:pt x="601" y="3278"/>
                    <a:pt x="695" y="3322"/>
                    <a:pt x="755" y="3272"/>
                  </a:cubicBezTo>
                  <a:lnTo>
                    <a:pt x="1296" y="2821"/>
                  </a:lnTo>
                  <a:lnTo>
                    <a:pt x="1837" y="3272"/>
                  </a:lnTo>
                  <a:cubicBezTo>
                    <a:pt x="1897" y="3322"/>
                    <a:pt x="1991" y="3278"/>
                    <a:pt x="1991" y="3200"/>
                  </a:cubicBezTo>
                  <a:lnTo>
                    <a:pt x="1991" y="989"/>
                  </a:lnTo>
                  <a:lnTo>
                    <a:pt x="4152" y="989"/>
                  </a:lnTo>
                  <a:cubicBezTo>
                    <a:pt x="4204" y="989"/>
                    <a:pt x="4246" y="947"/>
                    <a:pt x="4246" y="895"/>
                  </a:cubicBezTo>
                  <a:cubicBezTo>
                    <a:pt x="4246" y="844"/>
                    <a:pt x="4204" y="802"/>
                    <a:pt x="4152" y="802"/>
                  </a:cubicBezTo>
                  <a:lnTo>
                    <a:pt x="188" y="802"/>
                  </a:lnTo>
                  <a:lnTo>
                    <a:pt x="188" y="188"/>
                  </a:lnTo>
                  <a:lnTo>
                    <a:pt x="6212" y="188"/>
                  </a:lnTo>
                  <a:lnTo>
                    <a:pt x="6212" y="802"/>
                  </a:lnTo>
                  <a:close/>
                  <a:moveTo>
                    <a:pt x="789" y="2999"/>
                  </a:moveTo>
                  <a:lnTo>
                    <a:pt x="789" y="989"/>
                  </a:lnTo>
                  <a:lnTo>
                    <a:pt x="1804" y="989"/>
                  </a:lnTo>
                  <a:lnTo>
                    <a:pt x="1804" y="2999"/>
                  </a:lnTo>
                  <a:lnTo>
                    <a:pt x="1356" y="2627"/>
                  </a:lnTo>
                  <a:cubicBezTo>
                    <a:pt x="1322" y="2598"/>
                    <a:pt x="1271" y="2598"/>
                    <a:pt x="1236" y="2627"/>
                  </a:cubicBezTo>
                  <a:lnTo>
                    <a:pt x="789" y="299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Oval 79">
              <a:extLst>
                <a:ext uri="{FF2B5EF4-FFF2-40B4-BE49-F238E27FC236}">
                  <a16:creationId xmlns:a16="http://schemas.microsoft.com/office/drawing/2014/main" id="{6BBD0C4F-76B9-4C92-B763-36D2E05B9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500" y="7381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Oval 80">
              <a:extLst>
                <a:ext uri="{FF2B5EF4-FFF2-40B4-BE49-F238E27FC236}">
                  <a16:creationId xmlns:a16="http://schemas.microsoft.com/office/drawing/2014/main" id="{C8AEE80C-2CCF-4471-B700-EE4FD031D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1113" y="7381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Oval 81">
              <a:extLst>
                <a:ext uri="{FF2B5EF4-FFF2-40B4-BE49-F238E27FC236}">
                  <a16:creationId xmlns:a16="http://schemas.microsoft.com/office/drawing/2014/main" id="{E7C91CD4-BED3-43BE-BEC6-EC777BCBB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4138" y="7381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82">
              <a:extLst>
                <a:ext uri="{FF2B5EF4-FFF2-40B4-BE49-F238E27FC236}">
                  <a16:creationId xmlns:a16="http://schemas.microsoft.com/office/drawing/2014/main" id="{F56D2B85-55E7-4A06-817E-3907C86B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0" y="738188"/>
              <a:ext cx="239713" cy="33338"/>
            </a:xfrm>
            <a:custGeom>
              <a:avLst/>
              <a:gdLst>
                <a:gd name="T0" fmla="*/ 1190 w 1278"/>
                <a:gd name="T1" fmla="*/ 0 h 175"/>
                <a:gd name="T2" fmla="*/ 88 w 1278"/>
                <a:gd name="T3" fmla="*/ 0 h 175"/>
                <a:gd name="T4" fmla="*/ 0 w 1278"/>
                <a:gd name="T5" fmla="*/ 88 h 175"/>
                <a:gd name="T6" fmla="*/ 88 w 1278"/>
                <a:gd name="T7" fmla="*/ 175 h 175"/>
                <a:gd name="T8" fmla="*/ 1190 w 1278"/>
                <a:gd name="T9" fmla="*/ 175 h 175"/>
                <a:gd name="T10" fmla="*/ 1278 w 1278"/>
                <a:gd name="T11" fmla="*/ 88 h 175"/>
                <a:gd name="T12" fmla="*/ 1190 w 1278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8" h="175">
                  <a:moveTo>
                    <a:pt x="1190" y="0"/>
                  </a:moveTo>
                  <a:lnTo>
                    <a:pt x="88" y="0"/>
                  </a:lnTo>
                  <a:cubicBezTo>
                    <a:pt x="40" y="0"/>
                    <a:pt x="0" y="39"/>
                    <a:pt x="0" y="88"/>
                  </a:cubicBezTo>
                  <a:cubicBezTo>
                    <a:pt x="0" y="136"/>
                    <a:pt x="40" y="175"/>
                    <a:pt x="88" y="175"/>
                  </a:cubicBezTo>
                  <a:lnTo>
                    <a:pt x="1190" y="175"/>
                  </a:lnTo>
                  <a:cubicBezTo>
                    <a:pt x="1239" y="175"/>
                    <a:pt x="1278" y="136"/>
                    <a:pt x="1278" y="88"/>
                  </a:cubicBezTo>
                  <a:cubicBezTo>
                    <a:pt x="1278" y="39"/>
                    <a:pt x="1239" y="0"/>
                    <a:pt x="11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83">
              <a:extLst>
                <a:ext uri="{FF2B5EF4-FFF2-40B4-BE49-F238E27FC236}">
                  <a16:creationId xmlns:a16="http://schemas.microsoft.com/office/drawing/2014/main" id="{C0FD8EB4-ED43-4DEA-876F-CE7891313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3575" y="738188"/>
              <a:ext cx="127000" cy="33338"/>
            </a:xfrm>
            <a:custGeom>
              <a:avLst/>
              <a:gdLst>
                <a:gd name="T0" fmla="*/ 589 w 677"/>
                <a:gd name="T1" fmla="*/ 0 h 175"/>
                <a:gd name="T2" fmla="*/ 88 w 677"/>
                <a:gd name="T3" fmla="*/ 0 h 175"/>
                <a:gd name="T4" fmla="*/ 0 w 677"/>
                <a:gd name="T5" fmla="*/ 88 h 175"/>
                <a:gd name="T6" fmla="*/ 88 w 677"/>
                <a:gd name="T7" fmla="*/ 175 h 175"/>
                <a:gd name="T8" fmla="*/ 589 w 677"/>
                <a:gd name="T9" fmla="*/ 175 h 175"/>
                <a:gd name="T10" fmla="*/ 677 w 677"/>
                <a:gd name="T11" fmla="*/ 88 h 175"/>
                <a:gd name="T12" fmla="*/ 589 w 67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7" h="175">
                  <a:moveTo>
                    <a:pt x="589" y="0"/>
                  </a:moveTo>
                  <a:lnTo>
                    <a:pt x="88" y="0"/>
                  </a:lnTo>
                  <a:cubicBezTo>
                    <a:pt x="40" y="0"/>
                    <a:pt x="0" y="39"/>
                    <a:pt x="0" y="88"/>
                  </a:cubicBezTo>
                  <a:cubicBezTo>
                    <a:pt x="0" y="136"/>
                    <a:pt x="40" y="175"/>
                    <a:pt x="88" y="175"/>
                  </a:cubicBezTo>
                  <a:lnTo>
                    <a:pt x="589" y="175"/>
                  </a:lnTo>
                  <a:cubicBezTo>
                    <a:pt x="637" y="175"/>
                    <a:pt x="677" y="136"/>
                    <a:pt x="677" y="88"/>
                  </a:cubicBezTo>
                  <a:cubicBezTo>
                    <a:pt x="677" y="39"/>
                    <a:pt x="637" y="0"/>
                    <a:pt x="5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205D4351-8E17-4742-9A94-97B9D9978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413" y="1055688"/>
              <a:ext cx="506413" cy="36513"/>
            </a:xfrm>
            <a:custGeom>
              <a:avLst/>
              <a:gdLst>
                <a:gd name="T0" fmla="*/ 2599 w 2693"/>
                <a:gd name="T1" fmla="*/ 0 h 188"/>
                <a:gd name="T2" fmla="*/ 94 w 2693"/>
                <a:gd name="T3" fmla="*/ 0 h 188"/>
                <a:gd name="T4" fmla="*/ 0 w 2693"/>
                <a:gd name="T5" fmla="*/ 94 h 188"/>
                <a:gd name="T6" fmla="*/ 94 w 2693"/>
                <a:gd name="T7" fmla="*/ 188 h 188"/>
                <a:gd name="T8" fmla="*/ 2599 w 2693"/>
                <a:gd name="T9" fmla="*/ 188 h 188"/>
                <a:gd name="T10" fmla="*/ 2693 w 2693"/>
                <a:gd name="T11" fmla="*/ 94 h 188"/>
                <a:gd name="T12" fmla="*/ 2599 w 2693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3" h="188">
                  <a:moveTo>
                    <a:pt x="2599" y="0"/>
                  </a:move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cubicBezTo>
                    <a:pt x="0" y="146"/>
                    <a:pt x="43" y="188"/>
                    <a:pt x="94" y="188"/>
                  </a:cubicBezTo>
                  <a:lnTo>
                    <a:pt x="2599" y="188"/>
                  </a:lnTo>
                  <a:cubicBezTo>
                    <a:pt x="2651" y="188"/>
                    <a:pt x="2693" y="146"/>
                    <a:pt x="2693" y="94"/>
                  </a:cubicBezTo>
                  <a:cubicBezTo>
                    <a:pt x="2693" y="42"/>
                    <a:pt x="2651" y="0"/>
                    <a:pt x="259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1614FB82-194B-47E8-A0C5-7467C532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413" y="1149350"/>
              <a:ext cx="506413" cy="36513"/>
            </a:xfrm>
            <a:custGeom>
              <a:avLst/>
              <a:gdLst>
                <a:gd name="T0" fmla="*/ 2599 w 2693"/>
                <a:gd name="T1" fmla="*/ 0 h 188"/>
                <a:gd name="T2" fmla="*/ 94 w 2693"/>
                <a:gd name="T3" fmla="*/ 0 h 188"/>
                <a:gd name="T4" fmla="*/ 0 w 2693"/>
                <a:gd name="T5" fmla="*/ 94 h 188"/>
                <a:gd name="T6" fmla="*/ 94 w 2693"/>
                <a:gd name="T7" fmla="*/ 188 h 188"/>
                <a:gd name="T8" fmla="*/ 2599 w 2693"/>
                <a:gd name="T9" fmla="*/ 188 h 188"/>
                <a:gd name="T10" fmla="*/ 2693 w 2693"/>
                <a:gd name="T11" fmla="*/ 94 h 188"/>
                <a:gd name="T12" fmla="*/ 2599 w 2693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3" h="188">
                  <a:moveTo>
                    <a:pt x="2599" y="0"/>
                  </a:move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cubicBezTo>
                    <a:pt x="0" y="146"/>
                    <a:pt x="43" y="188"/>
                    <a:pt x="94" y="188"/>
                  </a:cubicBezTo>
                  <a:lnTo>
                    <a:pt x="2599" y="188"/>
                  </a:lnTo>
                  <a:cubicBezTo>
                    <a:pt x="2651" y="188"/>
                    <a:pt x="2693" y="146"/>
                    <a:pt x="2693" y="94"/>
                  </a:cubicBezTo>
                  <a:cubicBezTo>
                    <a:pt x="2693" y="42"/>
                    <a:pt x="2651" y="0"/>
                    <a:pt x="259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86">
              <a:extLst>
                <a:ext uri="{FF2B5EF4-FFF2-40B4-BE49-F238E27FC236}">
                  <a16:creationId xmlns:a16="http://schemas.microsoft.com/office/drawing/2014/main" id="{46290FF1-EEF8-4EDC-B3A0-B51B1CAB0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413" y="1244600"/>
              <a:ext cx="506413" cy="34925"/>
            </a:xfrm>
            <a:custGeom>
              <a:avLst/>
              <a:gdLst>
                <a:gd name="T0" fmla="*/ 2599 w 2693"/>
                <a:gd name="T1" fmla="*/ 0 h 188"/>
                <a:gd name="T2" fmla="*/ 94 w 2693"/>
                <a:gd name="T3" fmla="*/ 0 h 188"/>
                <a:gd name="T4" fmla="*/ 0 w 2693"/>
                <a:gd name="T5" fmla="*/ 94 h 188"/>
                <a:gd name="T6" fmla="*/ 94 w 2693"/>
                <a:gd name="T7" fmla="*/ 188 h 188"/>
                <a:gd name="T8" fmla="*/ 2599 w 2693"/>
                <a:gd name="T9" fmla="*/ 188 h 188"/>
                <a:gd name="T10" fmla="*/ 2693 w 2693"/>
                <a:gd name="T11" fmla="*/ 94 h 188"/>
                <a:gd name="T12" fmla="*/ 2599 w 2693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3" h="188">
                  <a:moveTo>
                    <a:pt x="2599" y="0"/>
                  </a:move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cubicBezTo>
                    <a:pt x="0" y="146"/>
                    <a:pt x="43" y="188"/>
                    <a:pt x="94" y="188"/>
                  </a:cubicBezTo>
                  <a:lnTo>
                    <a:pt x="2599" y="188"/>
                  </a:lnTo>
                  <a:cubicBezTo>
                    <a:pt x="2651" y="188"/>
                    <a:pt x="2693" y="146"/>
                    <a:pt x="2693" y="94"/>
                  </a:cubicBezTo>
                  <a:cubicBezTo>
                    <a:pt x="2693" y="42"/>
                    <a:pt x="2651" y="0"/>
                    <a:pt x="259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87">
              <a:extLst>
                <a:ext uri="{FF2B5EF4-FFF2-40B4-BE49-F238E27FC236}">
                  <a16:creationId xmlns:a16="http://schemas.microsoft.com/office/drawing/2014/main" id="{7CE82AD4-E79A-4F35-A4F8-4816B417D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6325" y="906463"/>
              <a:ext cx="317500" cy="34925"/>
            </a:xfrm>
            <a:custGeom>
              <a:avLst/>
              <a:gdLst>
                <a:gd name="T0" fmla="*/ 1597 w 1691"/>
                <a:gd name="T1" fmla="*/ 0 h 187"/>
                <a:gd name="T2" fmla="*/ 94 w 1691"/>
                <a:gd name="T3" fmla="*/ 0 h 187"/>
                <a:gd name="T4" fmla="*/ 0 w 1691"/>
                <a:gd name="T5" fmla="*/ 93 h 187"/>
                <a:gd name="T6" fmla="*/ 94 w 1691"/>
                <a:gd name="T7" fmla="*/ 187 h 187"/>
                <a:gd name="T8" fmla="*/ 1597 w 1691"/>
                <a:gd name="T9" fmla="*/ 187 h 187"/>
                <a:gd name="T10" fmla="*/ 1691 w 1691"/>
                <a:gd name="T11" fmla="*/ 93 h 187"/>
                <a:gd name="T12" fmla="*/ 1597 w 1691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1" h="187">
                  <a:moveTo>
                    <a:pt x="1597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1597" y="187"/>
                  </a:lnTo>
                  <a:cubicBezTo>
                    <a:pt x="1649" y="187"/>
                    <a:pt x="1691" y="145"/>
                    <a:pt x="1691" y="93"/>
                  </a:cubicBezTo>
                  <a:cubicBezTo>
                    <a:pt x="1691" y="42"/>
                    <a:pt x="1649" y="0"/>
                    <a:pt x="159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88">
              <a:extLst>
                <a:ext uri="{FF2B5EF4-FFF2-40B4-BE49-F238E27FC236}">
                  <a16:creationId xmlns:a16="http://schemas.microsoft.com/office/drawing/2014/main" id="{97069F70-D8F7-4932-82E8-A5F5C80A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750" y="906463"/>
              <a:ext cx="242888" cy="34925"/>
            </a:xfrm>
            <a:custGeom>
              <a:avLst/>
              <a:gdLst>
                <a:gd name="T0" fmla="*/ 1197 w 1291"/>
                <a:gd name="T1" fmla="*/ 0 h 187"/>
                <a:gd name="T2" fmla="*/ 94 w 1291"/>
                <a:gd name="T3" fmla="*/ 0 h 187"/>
                <a:gd name="T4" fmla="*/ 0 w 1291"/>
                <a:gd name="T5" fmla="*/ 93 h 187"/>
                <a:gd name="T6" fmla="*/ 94 w 1291"/>
                <a:gd name="T7" fmla="*/ 187 h 187"/>
                <a:gd name="T8" fmla="*/ 1197 w 1291"/>
                <a:gd name="T9" fmla="*/ 187 h 187"/>
                <a:gd name="T10" fmla="*/ 1291 w 1291"/>
                <a:gd name="T11" fmla="*/ 93 h 187"/>
                <a:gd name="T12" fmla="*/ 1197 w 1291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87">
                  <a:moveTo>
                    <a:pt x="1197" y="0"/>
                  </a:moveTo>
                  <a:lnTo>
                    <a:pt x="94" y="0"/>
                  </a:lnTo>
                  <a:cubicBezTo>
                    <a:pt x="43" y="0"/>
                    <a:pt x="0" y="42"/>
                    <a:pt x="0" y="93"/>
                  </a:cubicBezTo>
                  <a:cubicBezTo>
                    <a:pt x="0" y="145"/>
                    <a:pt x="43" y="187"/>
                    <a:pt x="94" y="187"/>
                  </a:cubicBezTo>
                  <a:lnTo>
                    <a:pt x="1197" y="187"/>
                  </a:lnTo>
                  <a:cubicBezTo>
                    <a:pt x="1248" y="187"/>
                    <a:pt x="1291" y="145"/>
                    <a:pt x="1291" y="93"/>
                  </a:cubicBezTo>
                  <a:cubicBezTo>
                    <a:pt x="1291" y="42"/>
                    <a:pt x="1248" y="0"/>
                    <a:pt x="119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89">
              <a:extLst>
                <a:ext uri="{FF2B5EF4-FFF2-40B4-BE49-F238E27FC236}">
                  <a16:creationId xmlns:a16="http://schemas.microsoft.com/office/drawing/2014/main" id="{9595F7A8-B3A8-4670-8A34-235D2720B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8825" y="1374775"/>
              <a:ext cx="217488" cy="206375"/>
            </a:xfrm>
            <a:custGeom>
              <a:avLst/>
              <a:gdLst>
                <a:gd name="T0" fmla="*/ 1144 w 1156"/>
                <a:gd name="T1" fmla="*/ 411 h 1102"/>
                <a:gd name="T2" fmla="*/ 1054 w 1156"/>
                <a:gd name="T3" fmla="*/ 346 h 1102"/>
                <a:gd name="T4" fmla="*/ 759 w 1156"/>
                <a:gd name="T5" fmla="*/ 346 h 1102"/>
                <a:gd name="T6" fmla="*/ 667 w 1156"/>
                <a:gd name="T7" fmla="*/ 65 h 1102"/>
                <a:gd name="T8" fmla="*/ 578 w 1156"/>
                <a:gd name="T9" fmla="*/ 0 h 1102"/>
                <a:gd name="T10" fmla="*/ 489 w 1156"/>
                <a:gd name="T11" fmla="*/ 65 h 1102"/>
                <a:gd name="T12" fmla="*/ 397 w 1156"/>
                <a:gd name="T13" fmla="*/ 346 h 1102"/>
                <a:gd name="T14" fmla="*/ 102 w 1156"/>
                <a:gd name="T15" fmla="*/ 346 h 1102"/>
                <a:gd name="T16" fmla="*/ 12 w 1156"/>
                <a:gd name="T17" fmla="*/ 411 h 1102"/>
                <a:gd name="T18" fmla="*/ 46 w 1156"/>
                <a:gd name="T19" fmla="*/ 516 h 1102"/>
                <a:gd name="T20" fmla="*/ 286 w 1156"/>
                <a:gd name="T21" fmla="*/ 690 h 1102"/>
                <a:gd name="T22" fmla="*/ 194 w 1156"/>
                <a:gd name="T23" fmla="*/ 971 h 1102"/>
                <a:gd name="T24" fmla="*/ 225 w 1156"/>
                <a:gd name="T25" fmla="*/ 1074 h 1102"/>
                <a:gd name="T26" fmla="*/ 339 w 1156"/>
                <a:gd name="T27" fmla="*/ 1076 h 1102"/>
                <a:gd name="T28" fmla="*/ 578 w 1156"/>
                <a:gd name="T29" fmla="*/ 902 h 1102"/>
                <a:gd name="T30" fmla="*/ 817 w 1156"/>
                <a:gd name="T31" fmla="*/ 1076 h 1102"/>
                <a:gd name="T32" fmla="*/ 935 w 1156"/>
                <a:gd name="T33" fmla="*/ 1070 h 1102"/>
                <a:gd name="T34" fmla="*/ 962 w 1156"/>
                <a:gd name="T35" fmla="*/ 971 h 1102"/>
                <a:gd name="T36" fmla="*/ 870 w 1156"/>
                <a:gd name="T37" fmla="*/ 690 h 1102"/>
                <a:gd name="T38" fmla="*/ 1110 w 1156"/>
                <a:gd name="T39" fmla="*/ 516 h 1102"/>
                <a:gd name="T40" fmla="*/ 1144 w 1156"/>
                <a:gd name="T41" fmla="*/ 411 h 1102"/>
                <a:gd name="T42" fmla="*/ 705 w 1156"/>
                <a:gd name="T43" fmla="*/ 578 h 1102"/>
                <a:gd name="T44" fmla="*/ 671 w 1156"/>
                <a:gd name="T45" fmla="*/ 683 h 1102"/>
                <a:gd name="T46" fmla="*/ 694 w 1156"/>
                <a:gd name="T47" fmla="*/ 754 h 1102"/>
                <a:gd name="T48" fmla="*/ 633 w 1156"/>
                <a:gd name="T49" fmla="*/ 710 h 1102"/>
                <a:gd name="T50" fmla="*/ 578 w 1156"/>
                <a:gd name="T51" fmla="*/ 692 h 1102"/>
                <a:gd name="T52" fmla="*/ 523 w 1156"/>
                <a:gd name="T53" fmla="*/ 710 h 1102"/>
                <a:gd name="T54" fmla="*/ 462 w 1156"/>
                <a:gd name="T55" fmla="*/ 754 h 1102"/>
                <a:gd name="T56" fmla="*/ 485 w 1156"/>
                <a:gd name="T57" fmla="*/ 683 h 1102"/>
                <a:gd name="T58" fmla="*/ 451 w 1156"/>
                <a:gd name="T59" fmla="*/ 578 h 1102"/>
                <a:gd name="T60" fmla="*/ 391 w 1156"/>
                <a:gd name="T61" fmla="*/ 534 h 1102"/>
                <a:gd name="T62" fmla="*/ 466 w 1156"/>
                <a:gd name="T63" fmla="*/ 534 h 1102"/>
                <a:gd name="T64" fmla="*/ 555 w 1156"/>
                <a:gd name="T65" fmla="*/ 469 h 1102"/>
                <a:gd name="T66" fmla="*/ 578 w 1156"/>
                <a:gd name="T67" fmla="*/ 398 h 1102"/>
                <a:gd name="T68" fmla="*/ 601 w 1156"/>
                <a:gd name="T69" fmla="*/ 469 h 1102"/>
                <a:gd name="T70" fmla="*/ 691 w 1156"/>
                <a:gd name="T71" fmla="*/ 534 h 1102"/>
                <a:gd name="T72" fmla="*/ 765 w 1156"/>
                <a:gd name="T73" fmla="*/ 534 h 1102"/>
                <a:gd name="T74" fmla="*/ 705 w 1156"/>
                <a:gd name="T75" fmla="*/ 578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6" h="1102">
                  <a:moveTo>
                    <a:pt x="1144" y="411"/>
                  </a:moveTo>
                  <a:cubicBezTo>
                    <a:pt x="1131" y="372"/>
                    <a:pt x="1095" y="346"/>
                    <a:pt x="1054" y="346"/>
                  </a:cubicBezTo>
                  <a:lnTo>
                    <a:pt x="759" y="346"/>
                  </a:lnTo>
                  <a:lnTo>
                    <a:pt x="667" y="65"/>
                  </a:lnTo>
                  <a:cubicBezTo>
                    <a:pt x="655" y="26"/>
                    <a:pt x="619" y="0"/>
                    <a:pt x="578" y="0"/>
                  </a:cubicBezTo>
                  <a:cubicBezTo>
                    <a:pt x="537" y="0"/>
                    <a:pt x="501" y="26"/>
                    <a:pt x="489" y="65"/>
                  </a:cubicBezTo>
                  <a:lnTo>
                    <a:pt x="397" y="346"/>
                  </a:lnTo>
                  <a:lnTo>
                    <a:pt x="102" y="346"/>
                  </a:lnTo>
                  <a:cubicBezTo>
                    <a:pt x="61" y="346"/>
                    <a:pt x="25" y="372"/>
                    <a:pt x="12" y="411"/>
                  </a:cubicBezTo>
                  <a:cubicBezTo>
                    <a:pt x="0" y="450"/>
                    <a:pt x="13" y="492"/>
                    <a:pt x="46" y="516"/>
                  </a:cubicBezTo>
                  <a:lnTo>
                    <a:pt x="286" y="690"/>
                  </a:lnTo>
                  <a:lnTo>
                    <a:pt x="194" y="971"/>
                  </a:lnTo>
                  <a:cubicBezTo>
                    <a:pt x="182" y="1008"/>
                    <a:pt x="195" y="1050"/>
                    <a:pt x="225" y="1074"/>
                  </a:cubicBezTo>
                  <a:cubicBezTo>
                    <a:pt x="258" y="1100"/>
                    <a:pt x="305" y="1101"/>
                    <a:pt x="339" y="1076"/>
                  </a:cubicBezTo>
                  <a:lnTo>
                    <a:pt x="578" y="902"/>
                  </a:lnTo>
                  <a:lnTo>
                    <a:pt x="817" y="1076"/>
                  </a:lnTo>
                  <a:cubicBezTo>
                    <a:pt x="853" y="1102"/>
                    <a:pt x="902" y="1099"/>
                    <a:pt x="935" y="1070"/>
                  </a:cubicBezTo>
                  <a:cubicBezTo>
                    <a:pt x="962" y="1046"/>
                    <a:pt x="973" y="1006"/>
                    <a:pt x="962" y="971"/>
                  </a:cubicBezTo>
                  <a:lnTo>
                    <a:pt x="870" y="690"/>
                  </a:lnTo>
                  <a:lnTo>
                    <a:pt x="1110" y="516"/>
                  </a:lnTo>
                  <a:cubicBezTo>
                    <a:pt x="1143" y="492"/>
                    <a:pt x="1156" y="450"/>
                    <a:pt x="1144" y="411"/>
                  </a:cubicBezTo>
                  <a:close/>
                  <a:moveTo>
                    <a:pt x="705" y="578"/>
                  </a:moveTo>
                  <a:cubicBezTo>
                    <a:pt x="672" y="602"/>
                    <a:pt x="658" y="644"/>
                    <a:pt x="671" y="683"/>
                  </a:cubicBezTo>
                  <a:lnTo>
                    <a:pt x="694" y="754"/>
                  </a:lnTo>
                  <a:lnTo>
                    <a:pt x="633" y="710"/>
                  </a:lnTo>
                  <a:cubicBezTo>
                    <a:pt x="617" y="698"/>
                    <a:pt x="597" y="692"/>
                    <a:pt x="578" y="692"/>
                  </a:cubicBezTo>
                  <a:cubicBezTo>
                    <a:pt x="559" y="692"/>
                    <a:pt x="539" y="698"/>
                    <a:pt x="523" y="710"/>
                  </a:cubicBezTo>
                  <a:lnTo>
                    <a:pt x="462" y="754"/>
                  </a:lnTo>
                  <a:lnTo>
                    <a:pt x="485" y="683"/>
                  </a:lnTo>
                  <a:cubicBezTo>
                    <a:pt x="498" y="644"/>
                    <a:pt x="484" y="602"/>
                    <a:pt x="451" y="578"/>
                  </a:cubicBezTo>
                  <a:lnTo>
                    <a:pt x="391" y="534"/>
                  </a:lnTo>
                  <a:lnTo>
                    <a:pt x="466" y="534"/>
                  </a:lnTo>
                  <a:cubicBezTo>
                    <a:pt x="506" y="534"/>
                    <a:pt x="542" y="508"/>
                    <a:pt x="555" y="469"/>
                  </a:cubicBezTo>
                  <a:lnTo>
                    <a:pt x="578" y="398"/>
                  </a:lnTo>
                  <a:lnTo>
                    <a:pt x="601" y="469"/>
                  </a:lnTo>
                  <a:cubicBezTo>
                    <a:pt x="614" y="508"/>
                    <a:pt x="650" y="534"/>
                    <a:pt x="691" y="534"/>
                  </a:cubicBezTo>
                  <a:lnTo>
                    <a:pt x="765" y="534"/>
                  </a:lnTo>
                  <a:lnTo>
                    <a:pt x="705" y="5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90">
              <a:extLst>
                <a:ext uri="{FF2B5EF4-FFF2-40B4-BE49-F238E27FC236}">
                  <a16:creationId xmlns:a16="http://schemas.microsoft.com/office/drawing/2014/main" id="{A058A7B3-E9CF-4E2A-AD49-F91F7933C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8538" y="1374775"/>
              <a:ext cx="217488" cy="206375"/>
            </a:xfrm>
            <a:custGeom>
              <a:avLst/>
              <a:gdLst>
                <a:gd name="T0" fmla="*/ 1144 w 1156"/>
                <a:gd name="T1" fmla="*/ 411 h 1102"/>
                <a:gd name="T2" fmla="*/ 1054 w 1156"/>
                <a:gd name="T3" fmla="*/ 346 h 1102"/>
                <a:gd name="T4" fmla="*/ 759 w 1156"/>
                <a:gd name="T5" fmla="*/ 346 h 1102"/>
                <a:gd name="T6" fmla="*/ 667 w 1156"/>
                <a:gd name="T7" fmla="*/ 65 h 1102"/>
                <a:gd name="T8" fmla="*/ 578 w 1156"/>
                <a:gd name="T9" fmla="*/ 0 h 1102"/>
                <a:gd name="T10" fmla="*/ 489 w 1156"/>
                <a:gd name="T11" fmla="*/ 65 h 1102"/>
                <a:gd name="T12" fmla="*/ 397 w 1156"/>
                <a:gd name="T13" fmla="*/ 346 h 1102"/>
                <a:gd name="T14" fmla="*/ 102 w 1156"/>
                <a:gd name="T15" fmla="*/ 346 h 1102"/>
                <a:gd name="T16" fmla="*/ 12 w 1156"/>
                <a:gd name="T17" fmla="*/ 411 h 1102"/>
                <a:gd name="T18" fmla="*/ 46 w 1156"/>
                <a:gd name="T19" fmla="*/ 516 h 1102"/>
                <a:gd name="T20" fmla="*/ 286 w 1156"/>
                <a:gd name="T21" fmla="*/ 690 h 1102"/>
                <a:gd name="T22" fmla="*/ 194 w 1156"/>
                <a:gd name="T23" fmla="*/ 971 h 1102"/>
                <a:gd name="T24" fmla="*/ 221 w 1156"/>
                <a:gd name="T25" fmla="*/ 1070 h 1102"/>
                <a:gd name="T26" fmla="*/ 339 w 1156"/>
                <a:gd name="T27" fmla="*/ 1076 h 1102"/>
                <a:gd name="T28" fmla="*/ 578 w 1156"/>
                <a:gd name="T29" fmla="*/ 902 h 1102"/>
                <a:gd name="T30" fmla="*/ 817 w 1156"/>
                <a:gd name="T31" fmla="*/ 1076 h 1102"/>
                <a:gd name="T32" fmla="*/ 931 w 1156"/>
                <a:gd name="T33" fmla="*/ 1074 h 1102"/>
                <a:gd name="T34" fmla="*/ 962 w 1156"/>
                <a:gd name="T35" fmla="*/ 971 h 1102"/>
                <a:gd name="T36" fmla="*/ 870 w 1156"/>
                <a:gd name="T37" fmla="*/ 690 h 1102"/>
                <a:gd name="T38" fmla="*/ 1110 w 1156"/>
                <a:gd name="T39" fmla="*/ 516 h 1102"/>
                <a:gd name="T40" fmla="*/ 1144 w 1156"/>
                <a:gd name="T41" fmla="*/ 411 h 1102"/>
                <a:gd name="T42" fmla="*/ 705 w 1156"/>
                <a:gd name="T43" fmla="*/ 578 h 1102"/>
                <a:gd name="T44" fmla="*/ 671 w 1156"/>
                <a:gd name="T45" fmla="*/ 683 h 1102"/>
                <a:gd name="T46" fmla="*/ 694 w 1156"/>
                <a:gd name="T47" fmla="*/ 754 h 1102"/>
                <a:gd name="T48" fmla="*/ 633 w 1156"/>
                <a:gd name="T49" fmla="*/ 710 h 1102"/>
                <a:gd name="T50" fmla="*/ 578 w 1156"/>
                <a:gd name="T51" fmla="*/ 692 h 1102"/>
                <a:gd name="T52" fmla="*/ 523 w 1156"/>
                <a:gd name="T53" fmla="*/ 710 h 1102"/>
                <a:gd name="T54" fmla="*/ 462 w 1156"/>
                <a:gd name="T55" fmla="*/ 754 h 1102"/>
                <a:gd name="T56" fmla="*/ 485 w 1156"/>
                <a:gd name="T57" fmla="*/ 683 h 1102"/>
                <a:gd name="T58" fmla="*/ 451 w 1156"/>
                <a:gd name="T59" fmla="*/ 578 h 1102"/>
                <a:gd name="T60" fmla="*/ 391 w 1156"/>
                <a:gd name="T61" fmla="*/ 534 h 1102"/>
                <a:gd name="T62" fmla="*/ 466 w 1156"/>
                <a:gd name="T63" fmla="*/ 534 h 1102"/>
                <a:gd name="T64" fmla="*/ 555 w 1156"/>
                <a:gd name="T65" fmla="*/ 469 h 1102"/>
                <a:gd name="T66" fmla="*/ 578 w 1156"/>
                <a:gd name="T67" fmla="*/ 398 h 1102"/>
                <a:gd name="T68" fmla="*/ 601 w 1156"/>
                <a:gd name="T69" fmla="*/ 469 h 1102"/>
                <a:gd name="T70" fmla="*/ 691 w 1156"/>
                <a:gd name="T71" fmla="*/ 534 h 1102"/>
                <a:gd name="T72" fmla="*/ 765 w 1156"/>
                <a:gd name="T73" fmla="*/ 534 h 1102"/>
                <a:gd name="T74" fmla="*/ 705 w 1156"/>
                <a:gd name="T75" fmla="*/ 578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6" h="1102">
                  <a:moveTo>
                    <a:pt x="1144" y="411"/>
                  </a:moveTo>
                  <a:cubicBezTo>
                    <a:pt x="1131" y="372"/>
                    <a:pt x="1095" y="346"/>
                    <a:pt x="1054" y="346"/>
                  </a:cubicBezTo>
                  <a:lnTo>
                    <a:pt x="759" y="346"/>
                  </a:lnTo>
                  <a:lnTo>
                    <a:pt x="667" y="65"/>
                  </a:lnTo>
                  <a:cubicBezTo>
                    <a:pt x="655" y="26"/>
                    <a:pt x="619" y="0"/>
                    <a:pt x="578" y="0"/>
                  </a:cubicBezTo>
                  <a:cubicBezTo>
                    <a:pt x="537" y="0"/>
                    <a:pt x="501" y="26"/>
                    <a:pt x="489" y="65"/>
                  </a:cubicBezTo>
                  <a:lnTo>
                    <a:pt x="397" y="346"/>
                  </a:lnTo>
                  <a:lnTo>
                    <a:pt x="102" y="346"/>
                  </a:lnTo>
                  <a:cubicBezTo>
                    <a:pt x="61" y="346"/>
                    <a:pt x="25" y="372"/>
                    <a:pt x="12" y="411"/>
                  </a:cubicBezTo>
                  <a:cubicBezTo>
                    <a:pt x="0" y="450"/>
                    <a:pt x="13" y="492"/>
                    <a:pt x="46" y="516"/>
                  </a:cubicBezTo>
                  <a:lnTo>
                    <a:pt x="286" y="690"/>
                  </a:lnTo>
                  <a:lnTo>
                    <a:pt x="194" y="971"/>
                  </a:lnTo>
                  <a:cubicBezTo>
                    <a:pt x="183" y="1006"/>
                    <a:pt x="194" y="1046"/>
                    <a:pt x="221" y="1070"/>
                  </a:cubicBezTo>
                  <a:cubicBezTo>
                    <a:pt x="254" y="1099"/>
                    <a:pt x="303" y="1102"/>
                    <a:pt x="339" y="1076"/>
                  </a:cubicBezTo>
                  <a:lnTo>
                    <a:pt x="578" y="902"/>
                  </a:lnTo>
                  <a:lnTo>
                    <a:pt x="817" y="1076"/>
                  </a:lnTo>
                  <a:cubicBezTo>
                    <a:pt x="851" y="1101"/>
                    <a:pt x="898" y="1100"/>
                    <a:pt x="931" y="1074"/>
                  </a:cubicBezTo>
                  <a:cubicBezTo>
                    <a:pt x="961" y="1050"/>
                    <a:pt x="974" y="1008"/>
                    <a:pt x="962" y="971"/>
                  </a:cubicBezTo>
                  <a:lnTo>
                    <a:pt x="870" y="690"/>
                  </a:lnTo>
                  <a:lnTo>
                    <a:pt x="1110" y="516"/>
                  </a:lnTo>
                  <a:cubicBezTo>
                    <a:pt x="1143" y="492"/>
                    <a:pt x="1156" y="450"/>
                    <a:pt x="1144" y="411"/>
                  </a:cubicBezTo>
                  <a:close/>
                  <a:moveTo>
                    <a:pt x="705" y="578"/>
                  </a:moveTo>
                  <a:cubicBezTo>
                    <a:pt x="672" y="602"/>
                    <a:pt x="658" y="644"/>
                    <a:pt x="671" y="683"/>
                  </a:cubicBezTo>
                  <a:lnTo>
                    <a:pt x="694" y="754"/>
                  </a:lnTo>
                  <a:lnTo>
                    <a:pt x="633" y="710"/>
                  </a:lnTo>
                  <a:cubicBezTo>
                    <a:pt x="617" y="698"/>
                    <a:pt x="597" y="692"/>
                    <a:pt x="578" y="692"/>
                  </a:cubicBezTo>
                  <a:cubicBezTo>
                    <a:pt x="559" y="692"/>
                    <a:pt x="539" y="698"/>
                    <a:pt x="523" y="710"/>
                  </a:cubicBezTo>
                  <a:lnTo>
                    <a:pt x="462" y="754"/>
                  </a:lnTo>
                  <a:lnTo>
                    <a:pt x="485" y="683"/>
                  </a:lnTo>
                  <a:cubicBezTo>
                    <a:pt x="498" y="644"/>
                    <a:pt x="484" y="602"/>
                    <a:pt x="451" y="578"/>
                  </a:cubicBezTo>
                  <a:lnTo>
                    <a:pt x="391" y="534"/>
                  </a:lnTo>
                  <a:lnTo>
                    <a:pt x="466" y="534"/>
                  </a:lnTo>
                  <a:cubicBezTo>
                    <a:pt x="506" y="534"/>
                    <a:pt x="542" y="508"/>
                    <a:pt x="555" y="469"/>
                  </a:cubicBezTo>
                  <a:lnTo>
                    <a:pt x="578" y="398"/>
                  </a:lnTo>
                  <a:lnTo>
                    <a:pt x="601" y="469"/>
                  </a:lnTo>
                  <a:cubicBezTo>
                    <a:pt x="614" y="508"/>
                    <a:pt x="650" y="534"/>
                    <a:pt x="691" y="534"/>
                  </a:cubicBezTo>
                  <a:lnTo>
                    <a:pt x="765" y="534"/>
                  </a:lnTo>
                  <a:lnTo>
                    <a:pt x="705" y="5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91">
              <a:extLst>
                <a:ext uri="{FF2B5EF4-FFF2-40B4-BE49-F238E27FC236}">
                  <a16:creationId xmlns:a16="http://schemas.microsoft.com/office/drawing/2014/main" id="{3FBB2C5C-23DD-4E91-B872-D12DBD71E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9113" y="1374775"/>
              <a:ext cx="217488" cy="206375"/>
            </a:xfrm>
            <a:custGeom>
              <a:avLst/>
              <a:gdLst>
                <a:gd name="T0" fmla="*/ 1143 w 1157"/>
                <a:gd name="T1" fmla="*/ 409 h 1102"/>
                <a:gd name="T2" fmla="*/ 1054 w 1157"/>
                <a:gd name="T3" fmla="*/ 346 h 1102"/>
                <a:gd name="T4" fmla="*/ 759 w 1157"/>
                <a:gd name="T5" fmla="*/ 346 h 1102"/>
                <a:gd name="T6" fmla="*/ 667 w 1157"/>
                <a:gd name="T7" fmla="*/ 65 h 1102"/>
                <a:gd name="T8" fmla="*/ 578 w 1157"/>
                <a:gd name="T9" fmla="*/ 0 h 1102"/>
                <a:gd name="T10" fmla="*/ 489 w 1157"/>
                <a:gd name="T11" fmla="*/ 65 h 1102"/>
                <a:gd name="T12" fmla="*/ 397 w 1157"/>
                <a:gd name="T13" fmla="*/ 346 h 1102"/>
                <a:gd name="T14" fmla="*/ 102 w 1157"/>
                <a:gd name="T15" fmla="*/ 346 h 1102"/>
                <a:gd name="T16" fmla="*/ 12 w 1157"/>
                <a:gd name="T17" fmla="*/ 411 h 1102"/>
                <a:gd name="T18" fmla="*/ 46 w 1157"/>
                <a:gd name="T19" fmla="*/ 516 h 1102"/>
                <a:gd name="T20" fmla="*/ 286 w 1157"/>
                <a:gd name="T21" fmla="*/ 690 h 1102"/>
                <a:gd name="T22" fmla="*/ 194 w 1157"/>
                <a:gd name="T23" fmla="*/ 971 h 1102"/>
                <a:gd name="T24" fmla="*/ 225 w 1157"/>
                <a:gd name="T25" fmla="*/ 1074 h 1102"/>
                <a:gd name="T26" fmla="*/ 339 w 1157"/>
                <a:gd name="T27" fmla="*/ 1076 h 1102"/>
                <a:gd name="T28" fmla="*/ 578 w 1157"/>
                <a:gd name="T29" fmla="*/ 902 h 1102"/>
                <a:gd name="T30" fmla="*/ 817 w 1157"/>
                <a:gd name="T31" fmla="*/ 1076 h 1102"/>
                <a:gd name="T32" fmla="*/ 935 w 1157"/>
                <a:gd name="T33" fmla="*/ 1070 h 1102"/>
                <a:gd name="T34" fmla="*/ 962 w 1157"/>
                <a:gd name="T35" fmla="*/ 971 h 1102"/>
                <a:gd name="T36" fmla="*/ 870 w 1157"/>
                <a:gd name="T37" fmla="*/ 690 h 1102"/>
                <a:gd name="T38" fmla="*/ 1110 w 1157"/>
                <a:gd name="T39" fmla="*/ 516 h 1102"/>
                <a:gd name="T40" fmla="*/ 1143 w 1157"/>
                <a:gd name="T41" fmla="*/ 409 h 1102"/>
                <a:gd name="T42" fmla="*/ 705 w 1157"/>
                <a:gd name="T43" fmla="*/ 578 h 1102"/>
                <a:gd name="T44" fmla="*/ 671 w 1157"/>
                <a:gd name="T45" fmla="*/ 683 h 1102"/>
                <a:gd name="T46" fmla="*/ 694 w 1157"/>
                <a:gd name="T47" fmla="*/ 754 h 1102"/>
                <a:gd name="T48" fmla="*/ 633 w 1157"/>
                <a:gd name="T49" fmla="*/ 710 h 1102"/>
                <a:gd name="T50" fmla="*/ 523 w 1157"/>
                <a:gd name="T51" fmla="*/ 710 h 1102"/>
                <a:gd name="T52" fmla="*/ 462 w 1157"/>
                <a:gd name="T53" fmla="*/ 754 h 1102"/>
                <a:gd name="T54" fmla="*/ 485 w 1157"/>
                <a:gd name="T55" fmla="*/ 683 h 1102"/>
                <a:gd name="T56" fmla="*/ 451 w 1157"/>
                <a:gd name="T57" fmla="*/ 578 h 1102"/>
                <a:gd name="T58" fmla="*/ 391 w 1157"/>
                <a:gd name="T59" fmla="*/ 534 h 1102"/>
                <a:gd name="T60" fmla="*/ 466 w 1157"/>
                <a:gd name="T61" fmla="*/ 534 h 1102"/>
                <a:gd name="T62" fmla="*/ 555 w 1157"/>
                <a:gd name="T63" fmla="*/ 469 h 1102"/>
                <a:gd name="T64" fmla="*/ 578 w 1157"/>
                <a:gd name="T65" fmla="*/ 398 h 1102"/>
                <a:gd name="T66" fmla="*/ 601 w 1157"/>
                <a:gd name="T67" fmla="*/ 469 h 1102"/>
                <a:gd name="T68" fmla="*/ 691 w 1157"/>
                <a:gd name="T69" fmla="*/ 534 h 1102"/>
                <a:gd name="T70" fmla="*/ 765 w 1157"/>
                <a:gd name="T71" fmla="*/ 534 h 1102"/>
                <a:gd name="T72" fmla="*/ 705 w 1157"/>
                <a:gd name="T73" fmla="*/ 578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7" h="1102">
                  <a:moveTo>
                    <a:pt x="1143" y="409"/>
                  </a:moveTo>
                  <a:cubicBezTo>
                    <a:pt x="1130" y="372"/>
                    <a:pt x="1094" y="346"/>
                    <a:pt x="1054" y="346"/>
                  </a:cubicBezTo>
                  <a:lnTo>
                    <a:pt x="759" y="346"/>
                  </a:lnTo>
                  <a:lnTo>
                    <a:pt x="667" y="65"/>
                  </a:lnTo>
                  <a:cubicBezTo>
                    <a:pt x="655" y="27"/>
                    <a:pt x="618" y="0"/>
                    <a:pt x="578" y="0"/>
                  </a:cubicBezTo>
                  <a:cubicBezTo>
                    <a:pt x="538" y="0"/>
                    <a:pt x="501" y="27"/>
                    <a:pt x="489" y="65"/>
                  </a:cubicBezTo>
                  <a:lnTo>
                    <a:pt x="397" y="346"/>
                  </a:lnTo>
                  <a:lnTo>
                    <a:pt x="102" y="346"/>
                  </a:lnTo>
                  <a:cubicBezTo>
                    <a:pt x="61" y="346"/>
                    <a:pt x="25" y="372"/>
                    <a:pt x="12" y="411"/>
                  </a:cubicBezTo>
                  <a:cubicBezTo>
                    <a:pt x="0" y="450"/>
                    <a:pt x="13" y="492"/>
                    <a:pt x="46" y="516"/>
                  </a:cubicBezTo>
                  <a:lnTo>
                    <a:pt x="286" y="690"/>
                  </a:lnTo>
                  <a:lnTo>
                    <a:pt x="194" y="971"/>
                  </a:lnTo>
                  <a:cubicBezTo>
                    <a:pt x="182" y="1008"/>
                    <a:pt x="195" y="1050"/>
                    <a:pt x="225" y="1074"/>
                  </a:cubicBezTo>
                  <a:cubicBezTo>
                    <a:pt x="258" y="1100"/>
                    <a:pt x="305" y="1101"/>
                    <a:pt x="339" y="1076"/>
                  </a:cubicBezTo>
                  <a:lnTo>
                    <a:pt x="578" y="902"/>
                  </a:lnTo>
                  <a:lnTo>
                    <a:pt x="817" y="1076"/>
                  </a:lnTo>
                  <a:cubicBezTo>
                    <a:pt x="853" y="1102"/>
                    <a:pt x="902" y="1099"/>
                    <a:pt x="935" y="1070"/>
                  </a:cubicBezTo>
                  <a:cubicBezTo>
                    <a:pt x="962" y="1046"/>
                    <a:pt x="973" y="1006"/>
                    <a:pt x="962" y="971"/>
                  </a:cubicBezTo>
                  <a:lnTo>
                    <a:pt x="870" y="690"/>
                  </a:lnTo>
                  <a:lnTo>
                    <a:pt x="1110" y="516"/>
                  </a:lnTo>
                  <a:cubicBezTo>
                    <a:pt x="1143" y="492"/>
                    <a:pt x="1157" y="448"/>
                    <a:pt x="1143" y="409"/>
                  </a:cubicBezTo>
                  <a:close/>
                  <a:moveTo>
                    <a:pt x="705" y="578"/>
                  </a:moveTo>
                  <a:cubicBezTo>
                    <a:pt x="672" y="602"/>
                    <a:pt x="658" y="644"/>
                    <a:pt x="671" y="683"/>
                  </a:cubicBezTo>
                  <a:lnTo>
                    <a:pt x="694" y="754"/>
                  </a:lnTo>
                  <a:lnTo>
                    <a:pt x="633" y="710"/>
                  </a:lnTo>
                  <a:cubicBezTo>
                    <a:pt x="600" y="686"/>
                    <a:pt x="556" y="686"/>
                    <a:pt x="523" y="710"/>
                  </a:cubicBezTo>
                  <a:lnTo>
                    <a:pt x="462" y="754"/>
                  </a:lnTo>
                  <a:lnTo>
                    <a:pt x="485" y="683"/>
                  </a:lnTo>
                  <a:cubicBezTo>
                    <a:pt x="498" y="644"/>
                    <a:pt x="484" y="602"/>
                    <a:pt x="451" y="578"/>
                  </a:cubicBezTo>
                  <a:lnTo>
                    <a:pt x="391" y="534"/>
                  </a:lnTo>
                  <a:lnTo>
                    <a:pt x="466" y="534"/>
                  </a:lnTo>
                  <a:cubicBezTo>
                    <a:pt x="506" y="534"/>
                    <a:pt x="542" y="508"/>
                    <a:pt x="555" y="469"/>
                  </a:cubicBezTo>
                  <a:lnTo>
                    <a:pt x="578" y="398"/>
                  </a:lnTo>
                  <a:lnTo>
                    <a:pt x="601" y="469"/>
                  </a:lnTo>
                  <a:cubicBezTo>
                    <a:pt x="614" y="508"/>
                    <a:pt x="650" y="534"/>
                    <a:pt x="691" y="534"/>
                  </a:cubicBezTo>
                  <a:lnTo>
                    <a:pt x="765" y="534"/>
                  </a:lnTo>
                  <a:lnTo>
                    <a:pt x="705" y="5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D9B108F-CF15-4517-8A5D-D7953F8BBE2D}"/>
              </a:ext>
            </a:extLst>
          </p:cNvPr>
          <p:cNvGrpSpPr/>
          <p:nvPr/>
        </p:nvGrpSpPr>
        <p:grpSpPr>
          <a:xfrm>
            <a:off x="6014554" y="1959175"/>
            <a:ext cx="490076" cy="396852"/>
            <a:chOff x="180975" y="2413001"/>
            <a:chExt cx="1201738" cy="973138"/>
          </a:xfrm>
          <a:solidFill>
            <a:schemeClr val="bg1"/>
          </a:solidFill>
        </p:grpSpPr>
        <p:sp>
          <p:nvSpPr>
            <p:cNvPr id="68" name="Freeform 95">
              <a:extLst>
                <a:ext uri="{FF2B5EF4-FFF2-40B4-BE49-F238E27FC236}">
                  <a16:creationId xmlns:a16="http://schemas.microsoft.com/office/drawing/2014/main" id="{E4680AE8-A2CD-498B-9CC3-CCB290968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975" y="2413001"/>
              <a:ext cx="1201738" cy="973138"/>
            </a:xfrm>
            <a:custGeom>
              <a:avLst/>
              <a:gdLst>
                <a:gd name="T0" fmla="*/ 4861 w 6400"/>
                <a:gd name="T1" fmla="*/ 1002 h 5198"/>
                <a:gd name="T2" fmla="*/ 4302 w 6400"/>
                <a:gd name="T3" fmla="*/ 0 h 5198"/>
                <a:gd name="T4" fmla="*/ 3016 w 6400"/>
                <a:gd name="T5" fmla="*/ 52 h 5198"/>
                <a:gd name="T6" fmla="*/ 1691 w 6400"/>
                <a:gd name="T7" fmla="*/ 1002 h 5198"/>
                <a:gd name="T8" fmla="*/ 1396 w 6400"/>
                <a:gd name="T9" fmla="*/ 601 h 5198"/>
                <a:gd name="T10" fmla="*/ 501 w 6400"/>
                <a:gd name="T11" fmla="*/ 896 h 5198"/>
                <a:gd name="T12" fmla="*/ 495 w 6400"/>
                <a:gd name="T13" fmla="*/ 1002 h 5198"/>
                <a:gd name="T14" fmla="*/ 0 w 6400"/>
                <a:gd name="T15" fmla="*/ 4703 h 5198"/>
                <a:gd name="T16" fmla="*/ 5905 w 6400"/>
                <a:gd name="T17" fmla="*/ 5198 h 5198"/>
                <a:gd name="T18" fmla="*/ 6400 w 6400"/>
                <a:gd name="T19" fmla="*/ 1497 h 5198"/>
                <a:gd name="T20" fmla="*/ 3158 w 6400"/>
                <a:gd name="T21" fmla="*/ 188 h 5198"/>
                <a:gd name="T22" fmla="*/ 4651 w 6400"/>
                <a:gd name="T23" fmla="*/ 1002 h 5198"/>
                <a:gd name="T24" fmla="*/ 4183 w 6400"/>
                <a:gd name="T25" fmla="*/ 464 h 5198"/>
                <a:gd name="T26" fmla="*/ 3308 w 6400"/>
                <a:gd name="T27" fmla="*/ 401 h 5198"/>
                <a:gd name="T28" fmla="*/ 3033 w 6400"/>
                <a:gd name="T29" fmla="*/ 1002 h 5198"/>
                <a:gd name="T30" fmla="*/ 3158 w 6400"/>
                <a:gd name="T31" fmla="*/ 188 h 5198"/>
                <a:gd name="T32" fmla="*/ 3232 w 6400"/>
                <a:gd name="T33" fmla="*/ 1002 h 5198"/>
                <a:gd name="T34" fmla="*/ 4027 w 6400"/>
                <a:gd name="T35" fmla="*/ 589 h 5198"/>
                <a:gd name="T36" fmla="*/ 689 w 6400"/>
                <a:gd name="T37" fmla="*/ 896 h 5198"/>
                <a:gd name="T38" fmla="*/ 1396 w 6400"/>
                <a:gd name="T39" fmla="*/ 789 h 5198"/>
                <a:gd name="T40" fmla="*/ 1503 w 6400"/>
                <a:gd name="T41" fmla="*/ 1002 h 5198"/>
                <a:gd name="T42" fmla="*/ 689 w 6400"/>
                <a:gd name="T43" fmla="*/ 896 h 5198"/>
                <a:gd name="T44" fmla="*/ 5905 w 6400"/>
                <a:gd name="T45" fmla="*/ 5010 h 5198"/>
                <a:gd name="T46" fmla="*/ 1490 w 6400"/>
                <a:gd name="T47" fmla="*/ 4453 h 5198"/>
                <a:gd name="T48" fmla="*/ 1303 w 6400"/>
                <a:gd name="T49" fmla="*/ 4453 h 5198"/>
                <a:gd name="T50" fmla="*/ 495 w 6400"/>
                <a:gd name="T51" fmla="*/ 5010 h 5198"/>
                <a:gd name="T52" fmla="*/ 188 w 6400"/>
                <a:gd name="T53" fmla="*/ 1497 h 5198"/>
                <a:gd name="T54" fmla="*/ 2004 w 6400"/>
                <a:gd name="T55" fmla="*/ 1190 h 5198"/>
                <a:gd name="T56" fmla="*/ 1837 w 6400"/>
                <a:gd name="T57" fmla="*/ 2693 h 5198"/>
                <a:gd name="T58" fmla="*/ 1303 w 6400"/>
                <a:gd name="T59" fmla="*/ 3492 h 5198"/>
                <a:gd name="T60" fmla="*/ 1303 w 6400"/>
                <a:gd name="T61" fmla="*/ 4002 h 5198"/>
                <a:gd name="T62" fmla="*/ 1490 w 6400"/>
                <a:gd name="T63" fmla="*/ 4002 h 5198"/>
                <a:gd name="T64" fmla="*/ 1759 w 6400"/>
                <a:gd name="T65" fmla="*/ 2970 h 5198"/>
                <a:gd name="T66" fmla="*/ 2192 w 6400"/>
                <a:gd name="T67" fmla="*/ 2420 h 5198"/>
                <a:gd name="T68" fmla="*/ 5905 w 6400"/>
                <a:gd name="T69" fmla="*/ 1190 h 5198"/>
                <a:gd name="T70" fmla="*/ 6212 w 6400"/>
                <a:gd name="T71" fmla="*/ 4703 h 5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00" h="5198">
                  <a:moveTo>
                    <a:pt x="5905" y="1002"/>
                  </a:moveTo>
                  <a:lnTo>
                    <a:pt x="4861" y="1002"/>
                  </a:lnTo>
                  <a:lnTo>
                    <a:pt x="4386" y="52"/>
                  </a:lnTo>
                  <a:cubicBezTo>
                    <a:pt x="4370" y="20"/>
                    <a:pt x="4338" y="0"/>
                    <a:pt x="4302" y="0"/>
                  </a:cubicBezTo>
                  <a:lnTo>
                    <a:pt x="3100" y="0"/>
                  </a:lnTo>
                  <a:cubicBezTo>
                    <a:pt x="3064" y="0"/>
                    <a:pt x="3032" y="20"/>
                    <a:pt x="3016" y="52"/>
                  </a:cubicBezTo>
                  <a:lnTo>
                    <a:pt x="2541" y="1002"/>
                  </a:lnTo>
                  <a:lnTo>
                    <a:pt x="1691" y="1002"/>
                  </a:lnTo>
                  <a:lnTo>
                    <a:pt x="1691" y="896"/>
                  </a:lnTo>
                  <a:cubicBezTo>
                    <a:pt x="1691" y="733"/>
                    <a:pt x="1559" y="601"/>
                    <a:pt x="1396" y="601"/>
                  </a:cubicBezTo>
                  <a:lnTo>
                    <a:pt x="795" y="601"/>
                  </a:lnTo>
                  <a:cubicBezTo>
                    <a:pt x="633" y="601"/>
                    <a:pt x="501" y="733"/>
                    <a:pt x="501" y="896"/>
                  </a:cubicBezTo>
                  <a:lnTo>
                    <a:pt x="501" y="1002"/>
                  </a:lnTo>
                  <a:lnTo>
                    <a:pt x="495" y="1002"/>
                  </a:lnTo>
                  <a:cubicBezTo>
                    <a:pt x="222" y="1002"/>
                    <a:pt x="0" y="1224"/>
                    <a:pt x="0" y="1497"/>
                  </a:cubicBezTo>
                  <a:lnTo>
                    <a:pt x="0" y="4703"/>
                  </a:lnTo>
                  <a:cubicBezTo>
                    <a:pt x="0" y="4976"/>
                    <a:pt x="222" y="5198"/>
                    <a:pt x="495" y="5198"/>
                  </a:cubicBezTo>
                  <a:lnTo>
                    <a:pt x="5905" y="5198"/>
                  </a:lnTo>
                  <a:cubicBezTo>
                    <a:pt x="6178" y="5198"/>
                    <a:pt x="6400" y="4976"/>
                    <a:pt x="6400" y="4703"/>
                  </a:cubicBezTo>
                  <a:lnTo>
                    <a:pt x="6400" y="1497"/>
                  </a:lnTo>
                  <a:cubicBezTo>
                    <a:pt x="6400" y="1224"/>
                    <a:pt x="6178" y="1002"/>
                    <a:pt x="5905" y="1002"/>
                  </a:cubicBezTo>
                  <a:close/>
                  <a:moveTo>
                    <a:pt x="3158" y="188"/>
                  </a:moveTo>
                  <a:lnTo>
                    <a:pt x="4244" y="188"/>
                  </a:lnTo>
                  <a:lnTo>
                    <a:pt x="4651" y="1002"/>
                  </a:lnTo>
                  <a:lnTo>
                    <a:pt x="4369" y="1002"/>
                  </a:lnTo>
                  <a:lnTo>
                    <a:pt x="4183" y="464"/>
                  </a:lnTo>
                  <a:cubicBezTo>
                    <a:pt x="4170" y="426"/>
                    <a:pt x="4134" y="401"/>
                    <a:pt x="4094" y="401"/>
                  </a:cubicBezTo>
                  <a:lnTo>
                    <a:pt x="3308" y="401"/>
                  </a:lnTo>
                  <a:cubicBezTo>
                    <a:pt x="3268" y="401"/>
                    <a:pt x="3232" y="426"/>
                    <a:pt x="3219" y="464"/>
                  </a:cubicBezTo>
                  <a:lnTo>
                    <a:pt x="3033" y="1002"/>
                  </a:lnTo>
                  <a:lnTo>
                    <a:pt x="2751" y="1002"/>
                  </a:lnTo>
                  <a:lnTo>
                    <a:pt x="3158" y="188"/>
                  </a:lnTo>
                  <a:close/>
                  <a:moveTo>
                    <a:pt x="4170" y="1002"/>
                  </a:moveTo>
                  <a:lnTo>
                    <a:pt x="3232" y="1002"/>
                  </a:lnTo>
                  <a:lnTo>
                    <a:pt x="3375" y="589"/>
                  </a:lnTo>
                  <a:lnTo>
                    <a:pt x="4027" y="589"/>
                  </a:lnTo>
                  <a:lnTo>
                    <a:pt x="4170" y="1002"/>
                  </a:lnTo>
                  <a:close/>
                  <a:moveTo>
                    <a:pt x="689" y="896"/>
                  </a:moveTo>
                  <a:cubicBezTo>
                    <a:pt x="689" y="837"/>
                    <a:pt x="737" y="789"/>
                    <a:pt x="795" y="789"/>
                  </a:cubicBezTo>
                  <a:lnTo>
                    <a:pt x="1396" y="789"/>
                  </a:lnTo>
                  <a:cubicBezTo>
                    <a:pt x="1455" y="789"/>
                    <a:pt x="1503" y="837"/>
                    <a:pt x="1503" y="896"/>
                  </a:cubicBezTo>
                  <a:lnTo>
                    <a:pt x="1503" y="1002"/>
                  </a:lnTo>
                  <a:lnTo>
                    <a:pt x="689" y="1002"/>
                  </a:lnTo>
                  <a:lnTo>
                    <a:pt x="689" y="896"/>
                  </a:lnTo>
                  <a:close/>
                  <a:moveTo>
                    <a:pt x="6212" y="4703"/>
                  </a:moveTo>
                  <a:cubicBezTo>
                    <a:pt x="6212" y="4872"/>
                    <a:pt x="6075" y="5010"/>
                    <a:pt x="5905" y="5010"/>
                  </a:cubicBezTo>
                  <a:lnTo>
                    <a:pt x="1490" y="5010"/>
                  </a:lnTo>
                  <a:lnTo>
                    <a:pt x="1490" y="4453"/>
                  </a:lnTo>
                  <a:cubicBezTo>
                    <a:pt x="1490" y="4401"/>
                    <a:pt x="1448" y="4359"/>
                    <a:pt x="1396" y="4359"/>
                  </a:cubicBezTo>
                  <a:cubicBezTo>
                    <a:pt x="1345" y="4359"/>
                    <a:pt x="1303" y="4401"/>
                    <a:pt x="1303" y="4453"/>
                  </a:cubicBezTo>
                  <a:lnTo>
                    <a:pt x="1303" y="5010"/>
                  </a:lnTo>
                  <a:lnTo>
                    <a:pt x="495" y="5010"/>
                  </a:lnTo>
                  <a:cubicBezTo>
                    <a:pt x="326" y="5010"/>
                    <a:pt x="188" y="4872"/>
                    <a:pt x="188" y="4703"/>
                  </a:cubicBezTo>
                  <a:lnTo>
                    <a:pt x="188" y="1497"/>
                  </a:lnTo>
                  <a:cubicBezTo>
                    <a:pt x="188" y="1328"/>
                    <a:pt x="326" y="1190"/>
                    <a:pt x="495" y="1190"/>
                  </a:cubicBezTo>
                  <a:lnTo>
                    <a:pt x="2004" y="1190"/>
                  </a:lnTo>
                  <a:lnTo>
                    <a:pt x="2004" y="2420"/>
                  </a:lnTo>
                  <a:cubicBezTo>
                    <a:pt x="2004" y="2536"/>
                    <a:pt x="1940" y="2641"/>
                    <a:pt x="1837" y="2693"/>
                  </a:cubicBezTo>
                  <a:cubicBezTo>
                    <a:pt x="1764" y="2730"/>
                    <a:pt x="1696" y="2776"/>
                    <a:pt x="1635" y="2829"/>
                  </a:cubicBezTo>
                  <a:cubicBezTo>
                    <a:pt x="1371" y="3062"/>
                    <a:pt x="1315" y="3370"/>
                    <a:pt x="1303" y="3492"/>
                  </a:cubicBezTo>
                  <a:cubicBezTo>
                    <a:pt x="1303" y="3495"/>
                    <a:pt x="1303" y="3498"/>
                    <a:pt x="1303" y="3501"/>
                  </a:cubicBezTo>
                  <a:lnTo>
                    <a:pt x="1303" y="4002"/>
                  </a:lnTo>
                  <a:cubicBezTo>
                    <a:pt x="1303" y="4054"/>
                    <a:pt x="1345" y="4096"/>
                    <a:pt x="1396" y="4096"/>
                  </a:cubicBezTo>
                  <a:cubicBezTo>
                    <a:pt x="1448" y="4096"/>
                    <a:pt x="1490" y="4054"/>
                    <a:pt x="1490" y="4002"/>
                  </a:cubicBezTo>
                  <a:lnTo>
                    <a:pt x="1490" y="3505"/>
                  </a:lnTo>
                  <a:cubicBezTo>
                    <a:pt x="1501" y="3403"/>
                    <a:pt x="1548" y="3156"/>
                    <a:pt x="1759" y="2970"/>
                  </a:cubicBezTo>
                  <a:cubicBezTo>
                    <a:pt x="1808" y="2927"/>
                    <a:pt x="1863" y="2890"/>
                    <a:pt x="1921" y="2860"/>
                  </a:cubicBezTo>
                  <a:cubicBezTo>
                    <a:pt x="2088" y="2776"/>
                    <a:pt x="2192" y="2607"/>
                    <a:pt x="2192" y="2420"/>
                  </a:cubicBezTo>
                  <a:lnTo>
                    <a:pt x="2192" y="1190"/>
                  </a:lnTo>
                  <a:lnTo>
                    <a:pt x="5905" y="1190"/>
                  </a:lnTo>
                  <a:cubicBezTo>
                    <a:pt x="6074" y="1190"/>
                    <a:pt x="6212" y="1328"/>
                    <a:pt x="6212" y="1497"/>
                  </a:cubicBezTo>
                  <a:lnTo>
                    <a:pt x="6212" y="47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96">
              <a:extLst>
                <a:ext uri="{FF2B5EF4-FFF2-40B4-BE49-F238E27FC236}">
                  <a16:creationId xmlns:a16="http://schemas.microsoft.com/office/drawing/2014/main" id="{4D48D1C2-3490-497F-8906-296A65DF5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363" y="2751138"/>
              <a:ext cx="523875" cy="522288"/>
            </a:xfrm>
            <a:custGeom>
              <a:avLst/>
              <a:gdLst>
                <a:gd name="T0" fmla="*/ 1397 w 2793"/>
                <a:gd name="T1" fmla="*/ 0 h 2793"/>
                <a:gd name="T2" fmla="*/ 0 w 2793"/>
                <a:gd name="T3" fmla="*/ 1396 h 2793"/>
                <a:gd name="T4" fmla="*/ 1397 w 2793"/>
                <a:gd name="T5" fmla="*/ 2793 h 2793"/>
                <a:gd name="T6" fmla="*/ 2793 w 2793"/>
                <a:gd name="T7" fmla="*/ 1396 h 2793"/>
                <a:gd name="T8" fmla="*/ 1397 w 2793"/>
                <a:gd name="T9" fmla="*/ 0 h 2793"/>
                <a:gd name="T10" fmla="*/ 1397 w 2793"/>
                <a:gd name="T11" fmla="*/ 2605 h 2793"/>
                <a:gd name="T12" fmla="*/ 188 w 2793"/>
                <a:gd name="T13" fmla="*/ 1396 h 2793"/>
                <a:gd name="T14" fmla="*/ 1397 w 2793"/>
                <a:gd name="T15" fmla="*/ 188 h 2793"/>
                <a:gd name="T16" fmla="*/ 2606 w 2793"/>
                <a:gd name="T17" fmla="*/ 1396 h 2793"/>
                <a:gd name="T18" fmla="*/ 1397 w 2793"/>
                <a:gd name="T19" fmla="*/ 2605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3" h="2793">
                  <a:moveTo>
                    <a:pt x="1397" y="0"/>
                  </a:moveTo>
                  <a:cubicBezTo>
                    <a:pt x="627" y="0"/>
                    <a:pt x="0" y="626"/>
                    <a:pt x="0" y="1396"/>
                  </a:cubicBezTo>
                  <a:cubicBezTo>
                    <a:pt x="0" y="2166"/>
                    <a:pt x="627" y="2793"/>
                    <a:pt x="1397" y="2793"/>
                  </a:cubicBezTo>
                  <a:cubicBezTo>
                    <a:pt x="2167" y="2793"/>
                    <a:pt x="2793" y="2166"/>
                    <a:pt x="2793" y="1396"/>
                  </a:cubicBezTo>
                  <a:cubicBezTo>
                    <a:pt x="2793" y="626"/>
                    <a:pt x="2167" y="0"/>
                    <a:pt x="1397" y="0"/>
                  </a:cubicBezTo>
                  <a:close/>
                  <a:moveTo>
                    <a:pt x="1397" y="2605"/>
                  </a:moveTo>
                  <a:cubicBezTo>
                    <a:pt x="731" y="2605"/>
                    <a:pt x="188" y="2063"/>
                    <a:pt x="188" y="1396"/>
                  </a:cubicBezTo>
                  <a:cubicBezTo>
                    <a:pt x="188" y="730"/>
                    <a:pt x="731" y="188"/>
                    <a:pt x="1397" y="188"/>
                  </a:cubicBezTo>
                  <a:cubicBezTo>
                    <a:pt x="2063" y="188"/>
                    <a:pt x="2606" y="730"/>
                    <a:pt x="2606" y="1396"/>
                  </a:cubicBezTo>
                  <a:cubicBezTo>
                    <a:pt x="2606" y="2063"/>
                    <a:pt x="2063" y="2605"/>
                    <a:pt x="1397" y="26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97">
              <a:extLst>
                <a:ext uri="{FF2B5EF4-FFF2-40B4-BE49-F238E27FC236}">
                  <a16:creationId xmlns:a16="http://schemas.microsoft.com/office/drawing/2014/main" id="{910FF02E-0021-42E8-8C91-375A969B85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800" y="2881313"/>
              <a:ext cx="381000" cy="293688"/>
            </a:xfrm>
            <a:custGeom>
              <a:avLst/>
              <a:gdLst>
                <a:gd name="T0" fmla="*/ 1940 w 2026"/>
                <a:gd name="T1" fmla="*/ 282 h 1570"/>
                <a:gd name="T2" fmla="*/ 1535 w 2026"/>
                <a:gd name="T3" fmla="*/ 9 h 1570"/>
                <a:gd name="T4" fmla="*/ 1013 w 2026"/>
                <a:gd name="T5" fmla="*/ 295 h 1570"/>
                <a:gd name="T6" fmla="*/ 491 w 2026"/>
                <a:gd name="T7" fmla="*/ 8 h 1570"/>
                <a:gd name="T8" fmla="*/ 86 w 2026"/>
                <a:gd name="T9" fmla="*/ 282 h 1570"/>
                <a:gd name="T10" fmla="*/ 240 w 2026"/>
                <a:gd name="T11" fmla="*/ 933 h 1570"/>
                <a:gd name="T12" fmla="*/ 968 w 2026"/>
                <a:gd name="T13" fmla="*/ 1555 h 1570"/>
                <a:gd name="T14" fmla="*/ 1058 w 2026"/>
                <a:gd name="T15" fmla="*/ 1555 h 1570"/>
                <a:gd name="T16" fmla="*/ 1786 w 2026"/>
                <a:gd name="T17" fmla="*/ 933 h 1570"/>
                <a:gd name="T18" fmla="*/ 1940 w 2026"/>
                <a:gd name="T19" fmla="*/ 282 h 1570"/>
                <a:gd name="T20" fmla="*/ 1643 w 2026"/>
                <a:gd name="T21" fmla="*/ 811 h 1570"/>
                <a:gd name="T22" fmla="*/ 1013 w 2026"/>
                <a:gd name="T23" fmla="*/ 1363 h 1570"/>
                <a:gd name="T24" fmla="*/ 383 w 2026"/>
                <a:gd name="T25" fmla="*/ 811 h 1570"/>
                <a:gd name="T26" fmla="*/ 258 w 2026"/>
                <a:gd name="T27" fmla="*/ 357 h 1570"/>
                <a:gd name="T28" fmla="*/ 499 w 2026"/>
                <a:gd name="T29" fmla="*/ 196 h 1570"/>
                <a:gd name="T30" fmla="*/ 512 w 2026"/>
                <a:gd name="T31" fmla="*/ 196 h 1570"/>
                <a:gd name="T32" fmla="*/ 930 w 2026"/>
                <a:gd name="T33" fmla="*/ 515 h 1570"/>
                <a:gd name="T34" fmla="*/ 1096 w 2026"/>
                <a:gd name="T35" fmla="*/ 515 h 1570"/>
                <a:gd name="T36" fmla="*/ 1527 w 2026"/>
                <a:gd name="T37" fmla="*/ 196 h 1570"/>
                <a:gd name="T38" fmla="*/ 1768 w 2026"/>
                <a:gd name="T39" fmla="*/ 357 h 1570"/>
                <a:gd name="T40" fmla="*/ 1643 w 2026"/>
                <a:gd name="T41" fmla="*/ 811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6" h="1570">
                  <a:moveTo>
                    <a:pt x="1940" y="282"/>
                  </a:moveTo>
                  <a:cubicBezTo>
                    <a:pt x="1870" y="121"/>
                    <a:pt x="1715" y="16"/>
                    <a:pt x="1535" y="9"/>
                  </a:cubicBezTo>
                  <a:cubicBezTo>
                    <a:pt x="1340" y="0"/>
                    <a:pt x="1155" y="103"/>
                    <a:pt x="1013" y="295"/>
                  </a:cubicBezTo>
                  <a:cubicBezTo>
                    <a:pt x="871" y="103"/>
                    <a:pt x="686" y="0"/>
                    <a:pt x="491" y="8"/>
                  </a:cubicBezTo>
                  <a:cubicBezTo>
                    <a:pt x="311" y="16"/>
                    <a:pt x="156" y="121"/>
                    <a:pt x="86" y="282"/>
                  </a:cubicBezTo>
                  <a:cubicBezTo>
                    <a:pt x="0" y="481"/>
                    <a:pt x="56" y="718"/>
                    <a:pt x="240" y="933"/>
                  </a:cubicBezTo>
                  <a:cubicBezTo>
                    <a:pt x="596" y="1348"/>
                    <a:pt x="953" y="1547"/>
                    <a:pt x="968" y="1555"/>
                  </a:cubicBezTo>
                  <a:cubicBezTo>
                    <a:pt x="996" y="1570"/>
                    <a:pt x="1030" y="1570"/>
                    <a:pt x="1058" y="1555"/>
                  </a:cubicBezTo>
                  <a:cubicBezTo>
                    <a:pt x="1073" y="1547"/>
                    <a:pt x="1430" y="1348"/>
                    <a:pt x="1786" y="933"/>
                  </a:cubicBezTo>
                  <a:cubicBezTo>
                    <a:pt x="1970" y="718"/>
                    <a:pt x="2026" y="481"/>
                    <a:pt x="1940" y="282"/>
                  </a:cubicBezTo>
                  <a:close/>
                  <a:moveTo>
                    <a:pt x="1643" y="811"/>
                  </a:moveTo>
                  <a:cubicBezTo>
                    <a:pt x="1382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1"/>
                  </a:cubicBezTo>
                  <a:cubicBezTo>
                    <a:pt x="247" y="652"/>
                    <a:pt x="202" y="487"/>
                    <a:pt x="258" y="357"/>
                  </a:cubicBezTo>
                  <a:cubicBezTo>
                    <a:pt x="299" y="262"/>
                    <a:pt x="392" y="201"/>
                    <a:pt x="499" y="196"/>
                  </a:cubicBezTo>
                  <a:cubicBezTo>
                    <a:pt x="503" y="196"/>
                    <a:pt x="508" y="196"/>
                    <a:pt x="512" y="196"/>
                  </a:cubicBezTo>
                  <a:cubicBezTo>
                    <a:pt x="669" y="196"/>
                    <a:pt x="821" y="312"/>
                    <a:pt x="930" y="515"/>
                  </a:cubicBezTo>
                  <a:cubicBezTo>
                    <a:pt x="965" y="580"/>
                    <a:pt x="1061" y="580"/>
                    <a:pt x="1096" y="515"/>
                  </a:cubicBezTo>
                  <a:cubicBezTo>
                    <a:pt x="1209" y="306"/>
                    <a:pt x="1366" y="189"/>
                    <a:pt x="1527" y="196"/>
                  </a:cubicBezTo>
                  <a:cubicBezTo>
                    <a:pt x="1634" y="201"/>
                    <a:pt x="1727" y="262"/>
                    <a:pt x="1768" y="357"/>
                  </a:cubicBezTo>
                  <a:cubicBezTo>
                    <a:pt x="1824" y="487"/>
                    <a:pt x="1779" y="652"/>
                    <a:pt x="1643" y="8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98">
              <a:extLst>
                <a:ext uri="{FF2B5EF4-FFF2-40B4-BE49-F238E27FC236}">
                  <a16:creationId xmlns:a16="http://schemas.microsoft.com/office/drawing/2014/main" id="{06D9DB82-EC9F-47B7-8298-BA572620B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213" y="2657476"/>
              <a:ext cx="260350" cy="147638"/>
            </a:xfrm>
            <a:custGeom>
              <a:avLst/>
              <a:gdLst>
                <a:gd name="T0" fmla="*/ 1096 w 1390"/>
                <a:gd name="T1" fmla="*/ 0 h 789"/>
                <a:gd name="T2" fmla="*/ 295 w 1390"/>
                <a:gd name="T3" fmla="*/ 0 h 789"/>
                <a:gd name="T4" fmla="*/ 0 w 1390"/>
                <a:gd name="T5" fmla="*/ 294 h 789"/>
                <a:gd name="T6" fmla="*/ 0 w 1390"/>
                <a:gd name="T7" fmla="*/ 494 h 789"/>
                <a:gd name="T8" fmla="*/ 295 w 1390"/>
                <a:gd name="T9" fmla="*/ 789 h 789"/>
                <a:gd name="T10" fmla="*/ 1096 w 1390"/>
                <a:gd name="T11" fmla="*/ 789 h 789"/>
                <a:gd name="T12" fmla="*/ 1390 w 1390"/>
                <a:gd name="T13" fmla="*/ 494 h 789"/>
                <a:gd name="T14" fmla="*/ 1390 w 1390"/>
                <a:gd name="T15" fmla="*/ 294 h 789"/>
                <a:gd name="T16" fmla="*/ 1096 w 1390"/>
                <a:gd name="T17" fmla="*/ 0 h 789"/>
                <a:gd name="T18" fmla="*/ 1203 w 1390"/>
                <a:gd name="T19" fmla="*/ 494 h 789"/>
                <a:gd name="T20" fmla="*/ 1096 w 1390"/>
                <a:gd name="T21" fmla="*/ 601 h 789"/>
                <a:gd name="T22" fmla="*/ 295 w 1390"/>
                <a:gd name="T23" fmla="*/ 601 h 789"/>
                <a:gd name="T24" fmla="*/ 188 w 1390"/>
                <a:gd name="T25" fmla="*/ 494 h 789"/>
                <a:gd name="T26" fmla="*/ 188 w 1390"/>
                <a:gd name="T27" fmla="*/ 294 h 789"/>
                <a:gd name="T28" fmla="*/ 295 w 1390"/>
                <a:gd name="T29" fmla="*/ 188 h 789"/>
                <a:gd name="T30" fmla="*/ 1096 w 1390"/>
                <a:gd name="T31" fmla="*/ 188 h 789"/>
                <a:gd name="T32" fmla="*/ 1203 w 1390"/>
                <a:gd name="T33" fmla="*/ 294 h 789"/>
                <a:gd name="T34" fmla="*/ 1203 w 1390"/>
                <a:gd name="T35" fmla="*/ 49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0" h="789">
                  <a:moveTo>
                    <a:pt x="1096" y="0"/>
                  </a:moveTo>
                  <a:lnTo>
                    <a:pt x="295" y="0"/>
                  </a:lnTo>
                  <a:cubicBezTo>
                    <a:pt x="132" y="0"/>
                    <a:pt x="0" y="132"/>
                    <a:pt x="0" y="294"/>
                  </a:cubicBezTo>
                  <a:lnTo>
                    <a:pt x="0" y="494"/>
                  </a:lnTo>
                  <a:cubicBezTo>
                    <a:pt x="0" y="657"/>
                    <a:pt x="132" y="789"/>
                    <a:pt x="295" y="789"/>
                  </a:cubicBezTo>
                  <a:lnTo>
                    <a:pt x="1096" y="789"/>
                  </a:lnTo>
                  <a:cubicBezTo>
                    <a:pt x="1258" y="789"/>
                    <a:pt x="1390" y="657"/>
                    <a:pt x="1390" y="494"/>
                  </a:cubicBezTo>
                  <a:lnTo>
                    <a:pt x="1390" y="294"/>
                  </a:lnTo>
                  <a:cubicBezTo>
                    <a:pt x="1390" y="132"/>
                    <a:pt x="1258" y="0"/>
                    <a:pt x="1096" y="0"/>
                  </a:cubicBezTo>
                  <a:close/>
                  <a:moveTo>
                    <a:pt x="1203" y="494"/>
                  </a:moveTo>
                  <a:cubicBezTo>
                    <a:pt x="1203" y="553"/>
                    <a:pt x="1155" y="601"/>
                    <a:pt x="1096" y="601"/>
                  </a:cubicBezTo>
                  <a:lnTo>
                    <a:pt x="295" y="601"/>
                  </a:lnTo>
                  <a:cubicBezTo>
                    <a:pt x="236" y="601"/>
                    <a:pt x="188" y="553"/>
                    <a:pt x="188" y="494"/>
                  </a:cubicBezTo>
                  <a:lnTo>
                    <a:pt x="188" y="294"/>
                  </a:lnTo>
                  <a:cubicBezTo>
                    <a:pt x="188" y="235"/>
                    <a:pt x="236" y="188"/>
                    <a:pt x="295" y="188"/>
                  </a:cubicBezTo>
                  <a:lnTo>
                    <a:pt x="1096" y="188"/>
                  </a:lnTo>
                  <a:cubicBezTo>
                    <a:pt x="1155" y="188"/>
                    <a:pt x="1203" y="235"/>
                    <a:pt x="1203" y="294"/>
                  </a:cubicBezTo>
                  <a:lnTo>
                    <a:pt x="1203" y="49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99">
              <a:extLst>
                <a:ext uri="{FF2B5EF4-FFF2-40B4-BE49-F238E27FC236}">
                  <a16:creationId xmlns:a16="http://schemas.microsoft.com/office/drawing/2014/main" id="{547DCE96-8441-4F69-9832-7229BC9EE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875" y="2938463"/>
              <a:ext cx="149225" cy="147638"/>
            </a:xfrm>
            <a:custGeom>
              <a:avLst/>
              <a:gdLst>
                <a:gd name="T0" fmla="*/ 395 w 789"/>
                <a:gd name="T1" fmla="*/ 0 h 789"/>
                <a:gd name="T2" fmla="*/ 0 w 789"/>
                <a:gd name="T3" fmla="*/ 394 h 789"/>
                <a:gd name="T4" fmla="*/ 395 w 789"/>
                <a:gd name="T5" fmla="*/ 789 h 789"/>
                <a:gd name="T6" fmla="*/ 789 w 789"/>
                <a:gd name="T7" fmla="*/ 394 h 789"/>
                <a:gd name="T8" fmla="*/ 395 w 789"/>
                <a:gd name="T9" fmla="*/ 0 h 789"/>
                <a:gd name="T10" fmla="*/ 395 w 789"/>
                <a:gd name="T11" fmla="*/ 601 h 789"/>
                <a:gd name="T12" fmla="*/ 188 w 789"/>
                <a:gd name="T13" fmla="*/ 394 h 789"/>
                <a:gd name="T14" fmla="*/ 395 w 789"/>
                <a:gd name="T15" fmla="*/ 188 h 789"/>
                <a:gd name="T16" fmla="*/ 601 w 789"/>
                <a:gd name="T17" fmla="*/ 394 h 789"/>
                <a:gd name="T18" fmla="*/ 395 w 789"/>
                <a:gd name="T19" fmla="*/ 601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789">
                  <a:moveTo>
                    <a:pt x="395" y="0"/>
                  </a:moveTo>
                  <a:cubicBezTo>
                    <a:pt x="177" y="0"/>
                    <a:pt x="0" y="177"/>
                    <a:pt x="0" y="394"/>
                  </a:cubicBezTo>
                  <a:cubicBezTo>
                    <a:pt x="0" y="612"/>
                    <a:pt x="177" y="789"/>
                    <a:pt x="395" y="789"/>
                  </a:cubicBezTo>
                  <a:cubicBezTo>
                    <a:pt x="612" y="789"/>
                    <a:pt x="789" y="612"/>
                    <a:pt x="789" y="394"/>
                  </a:cubicBezTo>
                  <a:cubicBezTo>
                    <a:pt x="789" y="177"/>
                    <a:pt x="612" y="0"/>
                    <a:pt x="395" y="0"/>
                  </a:cubicBezTo>
                  <a:close/>
                  <a:moveTo>
                    <a:pt x="395" y="601"/>
                  </a:moveTo>
                  <a:cubicBezTo>
                    <a:pt x="281" y="601"/>
                    <a:pt x="188" y="508"/>
                    <a:pt x="188" y="394"/>
                  </a:cubicBezTo>
                  <a:cubicBezTo>
                    <a:pt x="188" y="280"/>
                    <a:pt x="281" y="188"/>
                    <a:pt x="395" y="188"/>
                  </a:cubicBezTo>
                  <a:cubicBezTo>
                    <a:pt x="509" y="188"/>
                    <a:pt x="601" y="280"/>
                    <a:pt x="601" y="394"/>
                  </a:cubicBezTo>
                  <a:cubicBezTo>
                    <a:pt x="601" y="508"/>
                    <a:pt x="509" y="601"/>
                    <a:pt x="395" y="60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1FD6467-804E-4605-AD31-F14CD1BB12E2}"/>
              </a:ext>
            </a:extLst>
          </p:cNvPr>
          <p:cNvGrpSpPr/>
          <p:nvPr/>
        </p:nvGrpSpPr>
        <p:grpSpPr>
          <a:xfrm>
            <a:off x="9364382" y="1729071"/>
            <a:ext cx="816746" cy="816746"/>
            <a:chOff x="10210382" y="4285232"/>
            <a:chExt cx="816746" cy="81674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31C92E8-F204-446A-8B69-B622939306CF}"/>
                </a:ext>
              </a:extLst>
            </p:cNvPr>
            <p:cNvSpPr/>
            <p:nvPr/>
          </p:nvSpPr>
          <p:spPr>
            <a:xfrm>
              <a:off x="10210382" y="4285232"/>
              <a:ext cx="816746" cy="816746"/>
            </a:xfrm>
            <a:prstGeom prst="ellipse">
              <a:avLst/>
            </a:prstGeom>
            <a:solidFill>
              <a:srgbClr val="A1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B65F689E-72A4-4645-9B0B-683298C803DB}"/>
                </a:ext>
              </a:extLst>
            </p:cNvPr>
            <p:cNvGrpSpPr/>
            <p:nvPr/>
          </p:nvGrpSpPr>
          <p:grpSpPr>
            <a:xfrm>
              <a:off x="10397023" y="4461926"/>
              <a:ext cx="443464" cy="488781"/>
              <a:chOff x="1709738" y="2300288"/>
              <a:chExt cx="1087438" cy="1198563"/>
            </a:xfrm>
            <a:solidFill>
              <a:schemeClr val="bg1"/>
            </a:solidFill>
          </p:grpSpPr>
          <p:sp>
            <p:nvSpPr>
              <p:cNvPr id="74" name="Freeform 103">
                <a:extLst>
                  <a:ext uri="{FF2B5EF4-FFF2-40B4-BE49-F238E27FC236}">
                    <a16:creationId xmlns:a16="http://schemas.microsoft.com/office/drawing/2014/main" id="{B545678A-B259-4DF4-A1A3-71346207B1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11438" y="2544763"/>
                <a:ext cx="111125" cy="241300"/>
              </a:xfrm>
              <a:custGeom>
                <a:avLst/>
                <a:gdLst>
                  <a:gd name="T0" fmla="*/ 495 w 589"/>
                  <a:gd name="T1" fmla="*/ 0 h 1294"/>
                  <a:gd name="T2" fmla="*/ 94 w 589"/>
                  <a:gd name="T3" fmla="*/ 0 h 1294"/>
                  <a:gd name="T4" fmla="*/ 0 w 589"/>
                  <a:gd name="T5" fmla="*/ 93 h 1294"/>
                  <a:gd name="T6" fmla="*/ 0 w 589"/>
                  <a:gd name="T7" fmla="*/ 1196 h 1294"/>
                  <a:gd name="T8" fmla="*/ 42 w 589"/>
                  <a:gd name="T9" fmla="*/ 1274 h 1294"/>
                  <a:gd name="T10" fmla="*/ 131 w 589"/>
                  <a:gd name="T11" fmla="*/ 1282 h 1294"/>
                  <a:gd name="T12" fmla="*/ 589 w 589"/>
                  <a:gd name="T13" fmla="*/ 695 h 1294"/>
                  <a:gd name="T14" fmla="*/ 589 w 589"/>
                  <a:gd name="T15" fmla="*/ 93 h 1294"/>
                  <a:gd name="T16" fmla="*/ 495 w 589"/>
                  <a:gd name="T17" fmla="*/ 0 h 1294"/>
                  <a:gd name="T18" fmla="*/ 401 w 589"/>
                  <a:gd name="T19" fmla="*/ 695 h 1294"/>
                  <a:gd name="T20" fmla="*/ 188 w 589"/>
                  <a:gd name="T21" fmla="*/ 1040 h 1294"/>
                  <a:gd name="T22" fmla="*/ 188 w 589"/>
                  <a:gd name="T23" fmla="*/ 187 h 1294"/>
                  <a:gd name="T24" fmla="*/ 401 w 589"/>
                  <a:gd name="T25" fmla="*/ 187 h 1294"/>
                  <a:gd name="T26" fmla="*/ 401 w 589"/>
                  <a:gd name="T27" fmla="*/ 695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9" h="1294">
                    <a:moveTo>
                      <a:pt x="495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3"/>
                    </a:cubicBezTo>
                    <a:lnTo>
                      <a:pt x="0" y="1196"/>
                    </a:lnTo>
                    <a:cubicBezTo>
                      <a:pt x="0" y="1227"/>
                      <a:pt x="16" y="1257"/>
                      <a:pt x="42" y="1274"/>
                    </a:cubicBezTo>
                    <a:cubicBezTo>
                      <a:pt x="69" y="1291"/>
                      <a:pt x="103" y="1294"/>
                      <a:pt x="131" y="1282"/>
                    </a:cubicBezTo>
                    <a:cubicBezTo>
                      <a:pt x="340" y="1191"/>
                      <a:pt x="589" y="1015"/>
                      <a:pt x="589" y="695"/>
                    </a:cubicBezTo>
                    <a:lnTo>
                      <a:pt x="589" y="93"/>
                    </a:lnTo>
                    <a:cubicBezTo>
                      <a:pt x="589" y="42"/>
                      <a:pt x="547" y="0"/>
                      <a:pt x="495" y="0"/>
                    </a:cubicBezTo>
                    <a:close/>
                    <a:moveTo>
                      <a:pt x="401" y="695"/>
                    </a:moveTo>
                    <a:cubicBezTo>
                      <a:pt x="401" y="833"/>
                      <a:pt x="329" y="948"/>
                      <a:pt x="188" y="1040"/>
                    </a:cubicBezTo>
                    <a:lnTo>
                      <a:pt x="188" y="187"/>
                    </a:lnTo>
                    <a:lnTo>
                      <a:pt x="401" y="187"/>
                    </a:lnTo>
                    <a:lnTo>
                      <a:pt x="401" y="69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104">
                <a:extLst>
                  <a:ext uri="{FF2B5EF4-FFF2-40B4-BE49-F238E27FC236}">
                    <a16:creationId xmlns:a16="http://schemas.microsoft.com/office/drawing/2014/main" id="{AB338458-7EBD-47EA-8729-2399585BAB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9738" y="2300288"/>
                <a:ext cx="1087438" cy="1198563"/>
              </a:xfrm>
              <a:custGeom>
                <a:avLst/>
                <a:gdLst>
                  <a:gd name="T0" fmla="*/ 4519 w 5798"/>
                  <a:gd name="T1" fmla="*/ 902 h 6400"/>
                  <a:gd name="T2" fmla="*/ 3193 w 5798"/>
                  <a:gd name="T3" fmla="*/ 294 h 6400"/>
                  <a:gd name="T4" fmla="*/ 2605 w 5798"/>
                  <a:gd name="T5" fmla="*/ 294 h 6400"/>
                  <a:gd name="T6" fmla="*/ 1279 w 5798"/>
                  <a:gd name="T7" fmla="*/ 902 h 6400"/>
                  <a:gd name="T8" fmla="*/ 0 w 5798"/>
                  <a:gd name="T9" fmla="*/ 996 h 6400"/>
                  <a:gd name="T10" fmla="*/ 618 w 5798"/>
                  <a:gd name="T11" fmla="*/ 2882 h 6400"/>
                  <a:gd name="T12" fmla="*/ 2605 w 5798"/>
                  <a:gd name="T13" fmla="*/ 4070 h 6400"/>
                  <a:gd name="T14" fmla="*/ 1269 w 5798"/>
                  <a:gd name="T15" fmla="*/ 5916 h 6400"/>
                  <a:gd name="T16" fmla="*/ 1202 w 5798"/>
                  <a:gd name="T17" fmla="*/ 6306 h 6400"/>
                  <a:gd name="T18" fmla="*/ 4502 w 5798"/>
                  <a:gd name="T19" fmla="*/ 6400 h 6400"/>
                  <a:gd name="T20" fmla="*/ 4596 w 5798"/>
                  <a:gd name="T21" fmla="*/ 6005 h 6400"/>
                  <a:gd name="T22" fmla="*/ 3193 w 5798"/>
                  <a:gd name="T23" fmla="*/ 5264 h 6400"/>
                  <a:gd name="T24" fmla="*/ 4449 w 5798"/>
                  <a:gd name="T25" fmla="*/ 3088 h 6400"/>
                  <a:gd name="T26" fmla="*/ 4464 w 5798"/>
                  <a:gd name="T27" fmla="*/ 3088 h 6400"/>
                  <a:gd name="T28" fmla="*/ 5798 w 5798"/>
                  <a:gd name="T29" fmla="*/ 1998 h 6400"/>
                  <a:gd name="T30" fmla="*/ 5704 w 5798"/>
                  <a:gd name="T31" fmla="*/ 902 h 6400"/>
                  <a:gd name="T32" fmla="*/ 187 w 5798"/>
                  <a:gd name="T33" fmla="*/ 1998 h 6400"/>
                  <a:gd name="T34" fmla="*/ 1202 w 5798"/>
                  <a:gd name="T35" fmla="*/ 1090 h 6400"/>
                  <a:gd name="T36" fmla="*/ 1274 w 5798"/>
                  <a:gd name="T37" fmla="*/ 2889 h 6400"/>
                  <a:gd name="T38" fmla="*/ 2899 w 5798"/>
                  <a:gd name="T39" fmla="*/ 188 h 6400"/>
                  <a:gd name="T40" fmla="*/ 2899 w 5798"/>
                  <a:gd name="T41" fmla="*/ 401 h 6400"/>
                  <a:gd name="T42" fmla="*/ 2899 w 5798"/>
                  <a:gd name="T43" fmla="*/ 188 h 6400"/>
                  <a:gd name="T44" fmla="*/ 2899 w 5798"/>
                  <a:gd name="T45" fmla="*/ 589 h 6400"/>
                  <a:gd name="T46" fmla="*/ 3984 w 5798"/>
                  <a:gd name="T47" fmla="*/ 902 h 6400"/>
                  <a:gd name="T48" fmla="*/ 2753 w 5798"/>
                  <a:gd name="T49" fmla="*/ 550 h 6400"/>
                  <a:gd name="T50" fmla="*/ 3707 w 5798"/>
                  <a:gd name="T51" fmla="*/ 5912 h 6400"/>
                  <a:gd name="T52" fmla="*/ 3707 w 5798"/>
                  <a:gd name="T53" fmla="*/ 6099 h 6400"/>
                  <a:gd name="T54" fmla="*/ 4408 w 5798"/>
                  <a:gd name="T55" fmla="*/ 6212 h 6400"/>
                  <a:gd name="T56" fmla="*/ 1390 w 5798"/>
                  <a:gd name="T57" fmla="*/ 6099 h 6400"/>
                  <a:gd name="T58" fmla="*/ 3344 w 5798"/>
                  <a:gd name="T59" fmla="*/ 6005 h 6400"/>
                  <a:gd name="T60" fmla="*/ 1836 w 5798"/>
                  <a:gd name="T61" fmla="*/ 5912 h 6400"/>
                  <a:gd name="T62" fmla="*/ 3062 w 5798"/>
                  <a:gd name="T63" fmla="*/ 5398 h 6400"/>
                  <a:gd name="T64" fmla="*/ 2793 w 5798"/>
                  <a:gd name="T65" fmla="*/ 5210 h 6400"/>
                  <a:gd name="T66" fmla="*/ 2899 w 5798"/>
                  <a:gd name="T67" fmla="*/ 4095 h 6400"/>
                  <a:gd name="T68" fmla="*/ 3005 w 5798"/>
                  <a:gd name="T69" fmla="*/ 5210 h 6400"/>
                  <a:gd name="T70" fmla="*/ 4408 w 5798"/>
                  <a:gd name="T71" fmla="*/ 2398 h 6400"/>
                  <a:gd name="T72" fmla="*/ 1390 w 5798"/>
                  <a:gd name="T73" fmla="*/ 2398 h 6400"/>
                  <a:gd name="T74" fmla="*/ 4408 w 5798"/>
                  <a:gd name="T75" fmla="*/ 1090 h 6400"/>
                  <a:gd name="T76" fmla="*/ 5611 w 5798"/>
                  <a:gd name="T77" fmla="*/ 1998 h 6400"/>
                  <a:gd name="T78" fmla="*/ 4524 w 5798"/>
                  <a:gd name="T79" fmla="*/ 2889 h 6400"/>
                  <a:gd name="T80" fmla="*/ 4596 w 5798"/>
                  <a:gd name="T81" fmla="*/ 1090 h 6400"/>
                  <a:gd name="T82" fmla="*/ 5611 w 5798"/>
                  <a:gd name="T83" fmla="*/ 1998 h 6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98" h="6400">
                    <a:moveTo>
                      <a:pt x="5704" y="902"/>
                    </a:moveTo>
                    <a:lnTo>
                      <a:pt x="4519" y="902"/>
                    </a:lnTo>
                    <a:lnTo>
                      <a:pt x="3175" y="398"/>
                    </a:lnTo>
                    <a:cubicBezTo>
                      <a:pt x="3187" y="365"/>
                      <a:pt x="3193" y="331"/>
                      <a:pt x="3193" y="294"/>
                    </a:cubicBezTo>
                    <a:cubicBezTo>
                      <a:pt x="3193" y="132"/>
                      <a:pt x="3061" y="0"/>
                      <a:pt x="2899" y="0"/>
                    </a:cubicBezTo>
                    <a:cubicBezTo>
                      <a:pt x="2737" y="0"/>
                      <a:pt x="2605" y="132"/>
                      <a:pt x="2605" y="294"/>
                    </a:cubicBezTo>
                    <a:cubicBezTo>
                      <a:pt x="2605" y="331"/>
                      <a:pt x="2611" y="365"/>
                      <a:pt x="2623" y="398"/>
                    </a:cubicBezTo>
                    <a:lnTo>
                      <a:pt x="1279" y="902"/>
                    </a:lnTo>
                    <a:lnTo>
                      <a:pt x="94" y="902"/>
                    </a:lnTo>
                    <a:cubicBezTo>
                      <a:pt x="42" y="902"/>
                      <a:pt x="0" y="944"/>
                      <a:pt x="0" y="996"/>
                    </a:cubicBezTo>
                    <a:lnTo>
                      <a:pt x="0" y="1998"/>
                    </a:lnTo>
                    <a:cubicBezTo>
                      <a:pt x="0" y="2378"/>
                      <a:pt x="213" y="2684"/>
                      <a:pt x="618" y="2882"/>
                    </a:cubicBezTo>
                    <a:cubicBezTo>
                      <a:pt x="919" y="3030"/>
                      <a:pt x="1244" y="3077"/>
                      <a:pt x="1349" y="3089"/>
                    </a:cubicBezTo>
                    <a:cubicBezTo>
                      <a:pt x="1576" y="3595"/>
                      <a:pt x="2043" y="3971"/>
                      <a:pt x="2605" y="4070"/>
                    </a:cubicBezTo>
                    <a:lnTo>
                      <a:pt x="2605" y="5264"/>
                    </a:lnTo>
                    <a:cubicBezTo>
                      <a:pt x="2208" y="5631"/>
                      <a:pt x="1278" y="5913"/>
                      <a:pt x="1269" y="5916"/>
                    </a:cubicBezTo>
                    <a:cubicBezTo>
                      <a:pt x="1230" y="5928"/>
                      <a:pt x="1202" y="5964"/>
                      <a:pt x="1202" y="6005"/>
                    </a:cubicBezTo>
                    <a:lnTo>
                      <a:pt x="1202" y="6306"/>
                    </a:lnTo>
                    <a:cubicBezTo>
                      <a:pt x="1202" y="6358"/>
                      <a:pt x="1244" y="6400"/>
                      <a:pt x="1296" y="6400"/>
                    </a:cubicBezTo>
                    <a:lnTo>
                      <a:pt x="4502" y="6400"/>
                    </a:lnTo>
                    <a:cubicBezTo>
                      <a:pt x="4554" y="6400"/>
                      <a:pt x="4596" y="6358"/>
                      <a:pt x="4596" y="6306"/>
                    </a:cubicBezTo>
                    <a:lnTo>
                      <a:pt x="4596" y="6005"/>
                    </a:lnTo>
                    <a:cubicBezTo>
                      <a:pt x="4596" y="5964"/>
                      <a:pt x="4568" y="5928"/>
                      <a:pt x="4529" y="5916"/>
                    </a:cubicBezTo>
                    <a:cubicBezTo>
                      <a:pt x="4520" y="5913"/>
                      <a:pt x="3590" y="5631"/>
                      <a:pt x="3193" y="5264"/>
                    </a:cubicBezTo>
                    <a:lnTo>
                      <a:pt x="3193" y="4070"/>
                    </a:lnTo>
                    <a:cubicBezTo>
                      <a:pt x="3755" y="3971"/>
                      <a:pt x="4223" y="3595"/>
                      <a:pt x="4449" y="3088"/>
                    </a:cubicBezTo>
                    <a:cubicBezTo>
                      <a:pt x="4450" y="3088"/>
                      <a:pt x="4451" y="3088"/>
                      <a:pt x="4452" y="3088"/>
                    </a:cubicBezTo>
                    <a:cubicBezTo>
                      <a:pt x="4456" y="3088"/>
                      <a:pt x="4460" y="3088"/>
                      <a:pt x="4464" y="3088"/>
                    </a:cubicBezTo>
                    <a:cubicBezTo>
                      <a:pt x="4590" y="3072"/>
                      <a:pt x="4915" y="3019"/>
                      <a:pt x="5211" y="2867"/>
                    </a:cubicBezTo>
                    <a:cubicBezTo>
                      <a:pt x="5595" y="2668"/>
                      <a:pt x="5798" y="2368"/>
                      <a:pt x="5798" y="1998"/>
                    </a:cubicBezTo>
                    <a:lnTo>
                      <a:pt x="5798" y="996"/>
                    </a:lnTo>
                    <a:cubicBezTo>
                      <a:pt x="5798" y="944"/>
                      <a:pt x="5756" y="902"/>
                      <a:pt x="5704" y="902"/>
                    </a:cubicBezTo>
                    <a:close/>
                    <a:moveTo>
                      <a:pt x="700" y="2713"/>
                    </a:moveTo>
                    <a:cubicBezTo>
                      <a:pt x="360" y="2547"/>
                      <a:pt x="187" y="2306"/>
                      <a:pt x="187" y="1998"/>
                    </a:cubicBezTo>
                    <a:lnTo>
                      <a:pt x="187" y="1090"/>
                    </a:lnTo>
                    <a:lnTo>
                      <a:pt x="1202" y="1090"/>
                    </a:lnTo>
                    <a:lnTo>
                      <a:pt x="1202" y="2398"/>
                    </a:lnTo>
                    <a:cubicBezTo>
                      <a:pt x="1202" y="2569"/>
                      <a:pt x="1227" y="2734"/>
                      <a:pt x="1274" y="2889"/>
                    </a:cubicBezTo>
                    <a:cubicBezTo>
                      <a:pt x="1137" y="2867"/>
                      <a:pt x="912" y="2817"/>
                      <a:pt x="700" y="2713"/>
                    </a:cubicBezTo>
                    <a:close/>
                    <a:moveTo>
                      <a:pt x="2899" y="188"/>
                    </a:moveTo>
                    <a:cubicBezTo>
                      <a:pt x="2958" y="188"/>
                      <a:pt x="3005" y="236"/>
                      <a:pt x="3005" y="294"/>
                    </a:cubicBezTo>
                    <a:cubicBezTo>
                      <a:pt x="3005" y="353"/>
                      <a:pt x="2958" y="401"/>
                      <a:pt x="2899" y="401"/>
                    </a:cubicBezTo>
                    <a:cubicBezTo>
                      <a:pt x="2840" y="401"/>
                      <a:pt x="2793" y="353"/>
                      <a:pt x="2793" y="294"/>
                    </a:cubicBezTo>
                    <a:cubicBezTo>
                      <a:pt x="2793" y="236"/>
                      <a:pt x="2840" y="188"/>
                      <a:pt x="2899" y="188"/>
                    </a:cubicBezTo>
                    <a:close/>
                    <a:moveTo>
                      <a:pt x="2753" y="550"/>
                    </a:moveTo>
                    <a:cubicBezTo>
                      <a:pt x="2796" y="574"/>
                      <a:pt x="2846" y="589"/>
                      <a:pt x="2899" y="589"/>
                    </a:cubicBezTo>
                    <a:cubicBezTo>
                      <a:pt x="2952" y="589"/>
                      <a:pt x="3002" y="574"/>
                      <a:pt x="3045" y="550"/>
                    </a:cubicBezTo>
                    <a:lnTo>
                      <a:pt x="3984" y="902"/>
                    </a:lnTo>
                    <a:lnTo>
                      <a:pt x="1814" y="902"/>
                    </a:lnTo>
                    <a:lnTo>
                      <a:pt x="2753" y="550"/>
                    </a:lnTo>
                    <a:close/>
                    <a:moveTo>
                      <a:pt x="3962" y="5912"/>
                    </a:moveTo>
                    <a:lnTo>
                      <a:pt x="3707" y="5912"/>
                    </a:lnTo>
                    <a:cubicBezTo>
                      <a:pt x="3655" y="5912"/>
                      <a:pt x="3613" y="5954"/>
                      <a:pt x="3613" y="6005"/>
                    </a:cubicBezTo>
                    <a:cubicBezTo>
                      <a:pt x="3613" y="6057"/>
                      <a:pt x="3655" y="6099"/>
                      <a:pt x="3707" y="6099"/>
                    </a:cubicBezTo>
                    <a:lnTo>
                      <a:pt x="4408" y="6099"/>
                    </a:lnTo>
                    <a:lnTo>
                      <a:pt x="4408" y="6212"/>
                    </a:lnTo>
                    <a:lnTo>
                      <a:pt x="1390" y="6212"/>
                    </a:lnTo>
                    <a:lnTo>
                      <a:pt x="1390" y="6099"/>
                    </a:lnTo>
                    <a:lnTo>
                      <a:pt x="3250" y="6099"/>
                    </a:lnTo>
                    <a:cubicBezTo>
                      <a:pt x="3302" y="6099"/>
                      <a:pt x="3344" y="6057"/>
                      <a:pt x="3344" y="6005"/>
                    </a:cubicBezTo>
                    <a:cubicBezTo>
                      <a:pt x="3344" y="5954"/>
                      <a:pt x="3302" y="5912"/>
                      <a:pt x="3250" y="5912"/>
                    </a:cubicBezTo>
                    <a:lnTo>
                      <a:pt x="1836" y="5912"/>
                    </a:lnTo>
                    <a:cubicBezTo>
                      <a:pt x="2141" y="5787"/>
                      <a:pt x="2511" y="5608"/>
                      <a:pt x="2737" y="5398"/>
                    </a:cubicBezTo>
                    <a:lnTo>
                      <a:pt x="3062" y="5398"/>
                    </a:lnTo>
                    <a:cubicBezTo>
                      <a:pt x="3287" y="5608"/>
                      <a:pt x="3657" y="5787"/>
                      <a:pt x="3962" y="5912"/>
                    </a:cubicBezTo>
                    <a:close/>
                    <a:moveTo>
                      <a:pt x="2793" y="5210"/>
                    </a:moveTo>
                    <a:lnTo>
                      <a:pt x="2793" y="4092"/>
                    </a:lnTo>
                    <a:cubicBezTo>
                      <a:pt x="2828" y="4094"/>
                      <a:pt x="2863" y="4095"/>
                      <a:pt x="2899" y="4095"/>
                    </a:cubicBezTo>
                    <a:cubicBezTo>
                      <a:pt x="2935" y="4095"/>
                      <a:pt x="2970" y="4094"/>
                      <a:pt x="3005" y="4092"/>
                    </a:cubicBezTo>
                    <a:lnTo>
                      <a:pt x="3005" y="5210"/>
                    </a:lnTo>
                    <a:lnTo>
                      <a:pt x="2793" y="5210"/>
                    </a:lnTo>
                    <a:close/>
                    <a:moveTo>
                      <a:pt x="4408" y="2398"/>
                    </a:moveTo>
                    <a:cubicBezTo>
                      <a:pt x="4408" y="3231"/>
                      <a:pt x="3731" y="3908"/>
                      <a:pt x="2899" y="3908"/>
                    </a:cubicBezTo>
                    <a:cubicBezTo>
                      <a:pt x="2067" y="3908"/>
                      <a:pt x="1390" y="3231"/>
                      <a:pt x="1390" y="2398"/>
                    </a:cubicBezTo>
                    <a:lnTo>
                      <a:pt x="1390" y="1090"/>
                    </a:lnTo>
                    <a:lnTo>
                      <a:pt x="4408" y="1090"/>
                    </a:lnTo>
                    <a:lnTo>
                      <a:pt x="4408" y="2398"/>
                    </a:lnTo>
                    <a:close/>
                    <a:moveTo>
                      <a:pt x="5611" y="1998"/>
                    </a:moveTo>
                    <a:cubicBezTo>
                      <a:pt x="5611" y="2297"/>
                      <a:pt x="5447" y="2533"/>
                      <a:pt x="5125" y="2700"/>
                    </a:cubicBezTo>
                    <a:cubicBezTo>
                      <a:pt x="4906" y="2812"/>
                      <a:pt x="4668" y="2865"/>
                      <a:pt x="4524" y="2889"/>
                    </a:cubicBezTo>
                    <a:cubicBezTo>
                      <a:pt x="4571" y="2734"/>
                      <a:pt x="4596" y="2569"/>
                      <a:pt x="4596" y="2398"/>
                    </a:cubicBezTo>
                    <a:lnTo>
                      <a:pt x="4596" y="1090"/>
                    </a:lnTo>
                    <a:lnTo>
                      <a:pt x="5611" y="1090"/>
                    </a:lnTo>
                    <a:lnTo>
                      <a:pt x="5611" y="199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05">
                <a:extLst>
                  <a:ext uri="{FF2B5EF4-FFF2-40B4-BE49-F238E27FC236}">
                    <a16:creationId xmlns:a16="http://schemas.microsoft.com/office/drawing/2014/main" id="{B57CF99F-0F23-4EA0-B2EC-C101B55A29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4351" y="2544763"/>
                <a:ext cx="111125" cy="244475"/>
              </a:xfrm>
              <a:custGeom>
                <a:avLst/>
                <a:gdLst>
                  <a:gd name="T0" fmla="*/ 495 w 589"/>
                  <a:gd name="T1" fmla="*/ 0 h 1308"/>
                  <a:gd name="T2" fmla="*/ 94 w 589"/>
                  <a:gd name="T3" fmla="*/ 0 h 1308"/>
                  <a:gd name="T4" fmla="*/ 0 w 589"/>
                  <a:gd name="T5" fmla="*/ 93 h 1308"/>
                  <a:gd name="T6" fmla="*/ 0 w 589"/>
                  <a:gd name="T7" fmla="*/ 695 h 1308"/>
                  <a:gd name="T8" fmla="*/ 458 w 589"/>
                  <a:gd name="T9" fmla="*/ 1282 h 1308"/>
                  <a:gd name="T10" fmla="*/ 589 w 589"/>
                  <a:gd name="T11" fmla="*/ 1196 h 1308"/>
                  <a:gd name="T12" fmla="*/ 589 w 589"/>
                  <a:gd name="T13" fmla="*/ 93 h 1308"/>
                  <a:gd name="T14" fmla="*/ 495 w 589"/>
                  <a:gd name="T15" fmla="*/ 0 h 1308"/>
                  <a:gd name="T16" fmla="*/ 401 w 589"/>
                  <a:gd name="T17" fmla="*/ 1040 h 1308"/>
                  <a:gd name="T18" fmla="*/ 188 w 589"/>
                  <a:gd name="T19" fmla="*/ 695 h 1308"/>
                  <a:gd name="T20" fmla="*/ 188 w 589"/>
                  <a:gd name="T21" fmla="*/ 187 h 1308"/>
                  <a:gd name="T22" fmla="*/ 401 w 589"/>
                  <a:gd name="T23" fmla="*/ 187 h 1308"/>
                  <a:gd name="T24" fmla="*/ 401 w 589"/>
                  <a:gd name="T25" fmla="*/ 1040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9" h="1308">
                    <a:moveTo>
                      <a:pt x="495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3"/>
                    </a:cubicBezTo>
                    <a:lnTo>
                      <a:pt x="0" y="695"/>
                    </a:lnTo>
                    <a:cubicBezTo>
                      <a:pt x="0" y="1015"/>
                      <a:pt x="249" y="1191"/>
                      <a:pt x="458" y="1282"/>
                    </a:cubicBezTo>
                    <a:cubicBezTo>
                      <a:pt x="519" y="1308"/>
                      <a:pt x="589" y="1262"/>
                      <a:pt x="589" y="1196"/>
                    </a:cubicBezTo>
                    <a:lnTo>
                      <a:pt x="589" y="93"/>
                    </a:lnTo>
                    <a:cubicBezTo>
                      <a:pt x="589" y="42"/>
                      <a:pt x="547" y="0"/>
                      <a:pt x="495" y="0"/>
                    </a:cubicBezTo>
                    <a:close/>
                    <a:moveTo>
                      <a:pt x="401" y="1040"/>
                    </a:moveTo>
                    <a:cubicBezTo>
                      <a:pt x="260" y="948"/>
                      <a:pt x="188" y="833"/>
                      <a:pt x="188" y="695"/>
                    </a:cubicBezTo>
                    <a:lnTo>
                      <a:pt x="188" y="187"/>
                    </a:lnTo>
                    <a:lnTo>
                      <a:pt x="401" y="187"/>
                    </a:lnTo>
                    <a:lnTo>
                      <a:pt x="401" y="10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106">
                <a:extLst>
                  <a:ext uri="{FF2B5EF4-FFF2-40B4-BE49-F238E27FC236}">
                    <a16:creationId xmlns:a16="http://schemas.microsoft.com/office/drawing/2014/main" id="{298C4CA3-884C-4268-9882-B658688699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3751" y="2605088"/>
                <a:ext cx="379413" cy="293688"/>
              </a:xfrm>
              <a:custGeom>
                <a:avLst/>
                <a:gdLst>
                  <a:gd name="T0" fmla="*/ 1940 w 2026"/>
                  <a:gd name="T1" fmla="*/ 282 h 1570"/>
                  <a:gd name="T2" fmla="*/ 1535 w 2026"/>
                  <a:gd name="T3" fmla="*/ 8 h 1570"/>
                  <a:gd name="T4" fmla="*/ 1013 w 2026"/>
                  <a:gd name="T5" fmla="*/ 295 h 1570"/>
                  <a:gd name="T6" fmla="*/ 491 w 2026"/>
                  <a:gd name="T7" fmla="*/ 8 h 1570"/>
                  <a:gd name="T8" fmla="*/ 86 w 2026"/>
                  <a:gd name="T9" fmla="*/ 282 h 1570"/>
                  <a:gd name="T10" fmla="*/ 240 w 2026"/>
                  <a:gd name="T11" fmla="*/ 933 h 1570"/>
                  <a:gd name="T12" fmla="*/ 968 w 2026"/>
                  <a:gd name="T13" fmla="*/ 1555 h 1570"/>
                  <a:gd name="T14" fmla="*/ 1058 w 2026"/>
                  <a:gd name="T15" fmla="*/ 1555 h 1570"/>
                  <a:gd name="T16" fmla="*/ 1786 w 2026"/>
                  <a:gd name="T17" fmla="*/ 933 h 1570"/>
                  <a:gd name="T18" fmla="*/ 1940 w 2026"/>
                  <a:gd name="T19" fmla="*/ 282 h 1570"/>
                  <a:gd name="T20" fmla="*/ 1643 w 2026"/>
                  <a:gd name="T21" fmla="*/ 811 h 1570"/>
                  <a:gd name="T22" fmla="*/ 1013 w 2026"/>
                  <a:gd name="T23" fmla="*/ 1363 h 1570"/>
                  <a:gd name="T24" fmla="*/ 383 w 2026"/>
                  <a:gd name="T25" fmla="*/ 811 h 1570"/>
                  <a:gd name="T26" fmla="*/ 258 w 2026"/>
                  <a:gd name="T27" fmla="*/ 357 h 1570"/>
                  <a:gd name="T28" fmla="*/ 499 w 2026"/>
                  <a:gd name="T29" fmla="*/ 196 h 1570"/>
                  <a:gd name="T30" fmla="*/ 512 w 2026"/>
                  <a:gd name="T31" fmla="*/ 196 h 1570"/>
                  <a:gd name="T32" fmla="*/ 930 w 2026"/>
                  <a:gd name="T33" fmla="*/ 515 h 1570"/>
                  <a:gd name="T34" fmla="*/ 1096 w 2026"/>
                  <a:gd name="T35" fmla="*/ 515 h 1570"/>
                  <a:gd name="T36" fmla="*/ 1527 w 2026"/>
                  <a:gd name="T37" fmla="*/ 196 h 1570"/>
                  <a:gd name="T38" fmla="*/ 1768 w 2026"/>
                  <a:gd name="T39" fmla="*/ 357 h 1570"/>
                  <a:gd name="T40" fmla="*/ 1643 w 2026"/>
                  <a:gd name="T41" fmla="*/ 811 h 1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26" h="1570">
                    <a:moveTo>
                      <a:pt x="1940" y="282"/>
                    </a:moveTo>
                    <a:cubicBezTo>
                      <a:pt x="1870" y="121"/>
                      <a:pt x="1715" y="16"/>
                      <a:pt x="1535" y="8"/>
                    </a:cubicBezTo>
                    <a:cubicBezTo>
                      <a:pt x="1340" y="0"/>
                      <a:pt x="1155" y="103"/>
                      <a:pt x="1013" y="295"/>
                    </a:cubicBezTo>
                    <a:cubicBezTo>
                      <a:pt x="871" y="103"/>
                      <a:pt x="686" y="0"/>
                      <a:pt x="491" y="8"/>
                    </a:cubicBezTo>
                    <a:cubicBezTo>
                      <a:pt x="311" y="16"/>
                      <a:pt x="156" y="121"/>
                      <a:pt x="86" y="282"/>
                    </a:cubicBezTo>
                    <a:cubicBezTo>
                      <a:pt x="0" y="481"/>
                      <a:pt x="56" y="718"/>
                      <a:pt x="240" y="933"/>
                    </a:cubicBezTo>
                    <a:cubicBezTo>
                      <a:pt x="596" y="1348"/>
                      <a:pt x="953" y="1547"/>
                      <a:pt x="968" y="1555"/>
                    </a:cubicBezTo>
                    <a:cubicBezTo>
                      <a:pt x="996" y="1570"/>
                      <a:pt x="1030" y="1570"/>
                      <a:pt x="1058" y="1555"/>
                    </a:cubicBezTo>
                    <a:cubicBezTo>
                      <a:pt x="1073" y="1547"/>
                      <a:pt x="1430" y="1348"/>
                      <a:pt x="1786" y="933"/>
                    </a:cubicBezTo>
                    <a:cubicBezTo>
                      <a:pt x="1970" y="718"/>
                      <a:pt x="2026" y="481"/>
                      <a:pt x="1940" y="282"/>
                    </a:cubicBezTo>
                    <a:close/>
                    <a:moveTo>
                      <a:pt x="1643" y="811"/>
                    </a:moveTo>
                    <a:cubicBezTo>
                      <a:pt x="1382" y="1115"/>
                      <a:pt x="1117" y="1298"/>
                      <a:pt x="1013" y="1363"/>
                    </a:cubicBezTo>
                    <a:cubicBezTo>
                      <a:pt x="909" y="1298"/>
                      <a:pt x="644" y="1115"/>
                      <a:pt x="383" y="811"/>
                    </a:cubicBezTo>
                    <a:cubicBezTo>
                      <a:pt x="247" y="652"/>
                      <a:pt x="202" y="487"/>
                      <a:pt x="258" y="357"/>
                    </a:cubicBezTo>
                    <a:cubicBezTo>
                      <a:pt x="299" y="262"/>
                      <a:pt x="392" y="201"/>
                      <a:pt x="499" y="196"/>
                    </a:cubicBezTo>
                    <a:cubicBezTo>
                      <a:pt x="503" y="196"/>
                      <a:pt x="508" y="196"/>
                      <a:pt x="512" y="196"/>
                    </a:cubicBezTo>
                    <a:cubicBezTo>
                      <a:pt x="669" y="196"/>
                      <a:pt x="821" y="312"/>
                      <a:pt x="930" y="515"/>
                    </a:cubicBezTo>
                    <a:cubicBezTo>
                      <a:pt x="965" y="580"/>
                      <a:pt x="1061" y="580"/>
                      <a:pt x="1096" y="515"/>
                    </a:cubicBezTo>
                    <a:cubicBezTo>
                      <a:pt x="1209" y="306"/>
                      <a:pt x="1366" y="189"/>
                      <a:pt x="1527" y="196"/>
                    </a:cubicBezTo>
                    <a:cubicBezTo>
                      <a:pt x="1634" y="201"/>
                      <a:pt x="1727" y="262"/>
                      <a:pt x="1768" y="357"/>
                    </a:cubicBezTo>
                    <a:cubicBezTo>
                      <a:pt x="1824" y="487"/>
                      <a:pt x="1779" y="652"/>
                      <a:pt x="1643" y="81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2E7E25F-5FE5-47BB-B34F-1255081CCB0F}"/>
              </a:ext>
            </a:extLst>
          </p:cNvPr>
          <p:cNvGrpSpPr/>
          <p:nvPr/>
        </p:nvGrpSpPr>
        <p:grpSpPr>
          <a:xfrm>
            <a:off x="755518" y="256189"/>
            <a:ext cx="490076" cy="488781"/>
            <a:chOff x="3343275" y="2300288"/>
            <a:chExt cx="1201738" cy="1198563"/>
          </a:xfrm>
          <a:solidFill>
            <a:schemeClr val="bg1"/>
          </a:solidFill>
        </p:grpSpPr>
        <p:sp>
          <p:nvSpPr>
            <p:cNvPr id="79" name="Freeform 110">
              <a:extLst>
                <a:ext uri="{FF2B5EF4-FFF2-40B4-BE49-F238E27FC236}">
                  <a16:creationId xmlns:a16="http://schemas.microsoft.com/office/drawing/2014/main" id="{3E1D82F5-746A-4418-9F72-A70A653570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657476"/>
              <a:ext cx="561975" cy="466725"/>
            </a:xfrm>
            <a:custGeom>
              <a:avLst/>
              <a:gdLst>
                <a:gd name="T0" fmla="*/ 2699 w 2993"/>
                <a:gd name="T1" fmla="*/ 701 h 2492"/>
                <a:gd name="T2" fmla="*/ 1791 w 2993"/>
                <a:gd name="T3" fmla="*/ 494 h 2492"/>
                <a:gd name="T4" fmla="*/ 1196 w 2993"/>
                <a:gd name="T5" fmla="*/ 0 h 2492"/>
                <a:gd name="T6" fmla="*/ 1102 w 2993"/>
                <a:gd name="T7" fmla="*/ 695 h 2492"/>
                <a:gd name="T8" fmla="*/ 789 w 2993"/>
                <a:gd name="T9" fmla="*/ 701 h 2492"/>
                <a:gd name="T10" fmla="*/ 695 w 2993"/>
                <a:gd name="T11" fmla="*/ 501 h 2492"/>
                <a:gd name="T12" fmla="*/ 0 w 2993"/>
                <a:gd name="T13" fmla="*/ 595 h 2492"/>
                <a:gd name="T14" fmla="*/ 93 w 2993"/>
                <a:gd name="T15" fmla="*/ 2492 h 2492"/>
                <a:gd name="T16" fmla="*/ 789 w 2993"/>
                <a:gd name="T17" fmla="*/ 2398 h 2492"/>
                <a:gd name="T18" fmla="*/ 1057 w 2993"/>
                <a:gd name="T19" fmla="*/ 2292 h 2492"/>
                <a:gd name="T20" fmla="*/ 1296 w 2993"/>
                <a:gd name="T21" fmla="*/ 2492 h 2492"/>
                <a:gd name="T22" fmla="*/ 2792 w 2993"/>
                <a:gd name="T23" fmla="*/ 2198 h 2492"/>
                <a:gd name="T24" fmla="*/ 2893 w 2993"/>
                <a:gd name="T25" fmla="*/ 1797 h 2492"/>
                <a:gd name="T26" fmla="*/ 2993 w 2993"/>
                <a:gd name="T27" fmla="*/ 1396 h 2492"/>
                <a:gd name="T28" fmla="*/ 2993 w 2993"/>
                <a:gd name="T29" fmla="*/ 995 h 2492"/>
                <a:gd name="T30" fmla="*/ 187 w 2993"/>
                <a:gd name="T31" fmla="*/ 2304 h 2492"/>
                <a:gd name="T32" fmla="*/ 601 w 2993"/>
                <a:gd name="T33" fmla="*/ 689 h 2492"/>
                <a:gd name="T34" fmla="*/ 2398 w 2993"/>
                <a:gd name="T35" fmla="*/ 1290 h 2492"/>
                <a:gd name="T36" fmla="*/ 2805 w 2993"/>
                <a:gd name="T37" fmla="*/ 1396 h 2492"/>
                <a:gd name="T38" fmla="*/ 2398 w 2993"/>
                <a:gd name="T39" fmla="*/ 1503 h 2492"/>
                <a:gd name="T40" fmla="*/ 2398 w 2993"/>
                <a:gd name="T41" fmla="*/ 1691 h 2492"/>
                <a:gd name="T42" fmla="*/ 2705 w 2993"/>
                <a:gd name="T43" fmla="*/ 1797 h 2492"/>
                <a:gd name="T44" fmla="*/ 2398 w 2993"/>
                <a:gd name="T45" fmla="*/ 1903 h 2492"/>
                <a:gd name="T46" fmla="*/ 2398 w 2993"/>
                <a:gd name="T47" fmla="*/ 2091 h 2492"/>
                <a:gd name="T48" fmla="*/ 2605 w 2993"/>
                <a:gd name="T49" fmla="*/ 2198 h 2492"/>
                <a:gd name="T50" fmla="*/ 1335 w 2993"/>
                <a:gd name="T51" fmla="*/ 2304 h 2492"/>
                <a:gd name="T52" fmla="*/ 1095 w 2993"/>
                <a:gd name="T53" fmla="*/ 2104 h 2492"/>
                <a:gd name="T54" fmla="*/ 789 w 2993"/>
                <a:gd name="T55" fmla="*/ 889 h 2492"/>
                <a:gd name="T56" fmla="*/ 1290 w 2993"/>
                <a:gd name="T57" fmla="*/ 695 h 2492"/>
                <a:gd name="T58" fmla="*/ 1296 w 2993"/>
                <a:gd name="T59" fmla="*/ 188 h 2492"/>
                <a:gd name="T60" fmla="*/ 1603 w 2993"/>
                <a:gd name="T61" fmla="*/ 795 h 2492"/>
                <a:gd name="T62" fmla="*/ 2699 w 2993"/>
                <a:gd name="T63" fmla="*/ 889 h 2492"/>
                <a:gd name="T64" fmla="*/ 2699 w 2993"/>
                <a:gd name="T65" fmla="*/ 1102 h 2492"/>
                <a:gd name="T66" fmla="*/ 2304 w 2993"/>
                <a:gd name="T67" fmla="*/ 1196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3" h="2492">
                  <a:moveTo>
                    <a:pt x="2993" y="995"/>
                  </a:moveTo>
                  <a:cubicBezTo>
                    <a:pt x="2993" y="833"/>
                    <a:pt x="2861" y="701"/>
                    <a:pt x="2699" y="701"/>
                  </a:cubicBezTo>
                  <a:lnTo>
                    <a:pt x="1791" y="701"/>
                  </a:lnTo>
                  <a:lnTo>
                    <a:pt x="1791" y="494"/>
                  </a:lnTo>
                  <a:cubicBezTo>
                    <a:pt x="1791" y="222"/>
                    <a:pt x="1569" y="0"/>
                    <a:pt x="1296" y="0"/>
                  </a:cubicBezTo>
                  <a:lnTo>
                    <a:pt x="1196" y="0"/>
                  </a:lnTo>
                  <a:cubicBezTo>
                    <a:pt x="1144" y="0"/>
                    <a:pt x="1102" y="42"/>
                    <a:pt x="1102" y="94"/>
                  </a:cubicBezTo>
                  <a:lnTo>
                    <a:pt x="1102" y="695"/>
                  </a:lnTo>
                  <a:cubicBezTo>
                    <a:pt x="1102" y="698"/>
                    <a:pt x="1099" y="701"/>
                    <a:pt x="1096" y="701"/>
                  </a:cubicBezTo>
                  <a:lnTo>
                    <a:pt x="789" y="701"/>
                  </a:lnTo>
                  <a:lnTo>
                    <a:pt x="789" y="595"/>
                  </a:lnTo>
                  <a:cubicBezTo>
                    <a:pt x="789" y="543"/>
                    <a:pt x="747" y="501"/>
                    <a:pt x="695" y="501"/>
                  </a:cubicBezTo>
                  <a:lnTo>
                    <a:pt x="93" y="501"/>
                  </a:lnTo>
                  <a:cubicBezTo>
                    <a:pt x="42" y="501"/>
                    <a:pt x="0" y="543"/>
                    <a:pt x="0" y="595"/>
                  </a:cubicBezTo>
                  <a:lnTo>
                    <a:pt x="0" y="2398"/>
                  </a:lnTo>
                  <a:cubicBezTo>
                    <a:pt x="0" y="2450"/>
                    <a:pt x="42" y="2492"/>
                    <a:pt x="93" y="2492"/>
                  </a:cubicBezTo>
                  <a:lnTo>
                    <a:pt x="695" y="2492"/>
                  </a:lnTo>
                  <a:cubicBezTo>
                    <a:pt x="747" y="2492"/>
                    <a:pt x="789" y="2450"/>
                    <a:pt x="789" y="2398"/>
                  </a:cubicBezTo>
                  <a:lnTo>
                    <a:pt x="789" y="2292"/>
                  </a:lnTo>
                  <a:lnTo>
                    <a:pt x="1057" y="2292"/>
                  </a:lnTo>
                  <a:lnTo>
                    <a:pt x="1229" y="2465"/>
                  </a:lnTo>
                  <a:cubicBezTo>
                    <a:pt x="1247" y="2482"/>
                    <a:pt x="1271" y="2492"/>
                    <a:pt x="1296" y="2492"/>
                  </a:cubicBezTo>
                  <a:lnTo>
                    <a:pt x="2498" y="2492"/>
                  </a:lnTo>
                  <a:cubicBezTo>
                    <a:pt x="2660" y="2492"/>
                    <a:pt x="2792" y="2360"/>
                    <a:pt x="2792" y="2198"/>
                  </a:cubicBezTo>
                  <a:cubicBezTo>
                    <a:pt x="2792" y="2143"/>
                    <a:pt x="2778" y="2092"/>
                    <a:pt x="2752" y="2048"/>
                  </a:cubicBezTo>
                  <a:cubicBezTo>
                    <a:pt x="2836" y="1996"/>
                    <a:pt x="2893" y="1903"/>
                    <a:pt x="2893" y="1797"/>
                  </a:cubicBezTo>
                  <a:cubicBezTo>
                    <a:pt x="2893" y="1742"/>
                    <a:pt x="2878" y="1691"/>
                    <a:pt x="2852" y="1647"/>
                  </a:cubicBezTo>
                  <a:cubicBezTo>
                    <a:pt x="2936" y="1596"/>
                    <a:pt x="2993" y="1502"/>
                    <a:pt x="2993" y="1396"/>
                  </a:cubicBezTo>
                  <a:cubicBezTo>
                    <a:pt x="2993" y="1319"/>
                    <a:pt x="2963" y="1248"/>
                    <a:pt x="2914" y="1196"/>
                  </a:cubicBezTo>
                  <a:cubicBezTo>
                    <a:pt x="2963" y="1143"/>
                    <a:pt x="2993" y="1073"/>
                    <a:pt x="2993" y="995"/>
                  </a:cubicBezTo>
                  <a:close/>
                  <a:moveTo>
                    <a:pt x="601" y="2304"/>
                  </a:moveTo>
                  <a:lnTo>
                    <a:pt x="187" y="2304"/>
                  </a:lnTo>
                  <a:lnTo>
                    <a:pt x="187" y="689"/>
                  </a:lnTo>
                  <a:lnTo>
                    <a:pt x="601" y="689"/>
                  </a:lnTo>
                  <a:lnTo>
                    <a:pt x="601" y="2304"/>
                  </a:lnTo>
                  <a:close/>
                  <a:moveTo>
                    <a:pt x="2398" y="1290"/>
                  </a:moveTo>
                  <a:lnTo>
                    <a:pt x="2699" y="1290"/>
                  </a:lnTo>
                  <a:cubicBezTo>
                    <a:pt x="2757" y="1290"/>
                    <a:pt x="2805" y="1337"/>
                    <a:pt x="2805" y="1396"/>
                  </a:cubicBezTo>
                  <a:cubicBezTo>
                    <a:pt x="2805" y="1455"/>
                    <a:pt x="2757" y="1503"/>
                    <a:pt x="2699" y="1503"/>
                  </a:cubicBezTo>
                  <a:lnTo>
                    <a:pt x="2398" y="1503"/>
                  </a:lnTo>
                  <a:cubicBezTo>
                    <a:pt x="2346" y="1503"/>
                    <a:pt x="2304" y="1545"/>
                    <a:pt x="2304" y="1597"/>
                  </a:cubicBezTo>
                  <a:cubicBezTo>
                    <a:pt x="2304" y="1648"/>
                    <a:pt x="2346" y="1691"/>
                    <a:pt x="2398" y="1691"/>
                  </a:cubicBezTo>
                  <a:lnTo>
                    <a:pt x="2598" y="1691"/>
                  </a:lnTo>
                  <a:cubicBezTo>
                    <a:pt x="2657" y="1691"/>
                    <a:pt x="2705" y="1738"/>
                    <a:pt x="2705" y="1797"/>
                  </a:cubicBezTo>
                  <a:cubicBezTo>
                    <a:pt x="2705" y="1856"/>
                    <a:pt x="2657" y="1903"/>
                    <a:pt x="2598" y="1903"/>
                  </a:cubicBezTo>
                  <a:lnTo>
                    <a:pt x="2398" y="1903"/>
                  </a:lnTo>
                  <a:cubicBezTo>
                    <a:pt x="2346" y="1903"/>
                    <a:pt x="2304" y="1946"/>
                    <a:pt x="2304" y="1997"/>
                  </a:cubicBezTo>
                  <a:cubicBezTo>
                    <a:pt x="2304" y="2049"/>
                    <a:pt x="2346" y="2091"/>
                    <a:pt x="2398" y="2091"/>
                  </a:cubicBezTo>
                  <a:lnTo>
                    <a:pt x="2498" y="2091"/>
                  </a:lnTo>
                  <a:cubicBezTo>
                    <a:pt x="2557" y="2091"/>
                    <a:pt x="2605" y="2139"/>
                    <a:pt x="2605" y="2198"/>
                  </a:cubicBezTo>
                  <a:cubicBezTo>
                    <a:pt x="2605" y="2257"/>
                    <a:pt x="2557" y="2304"/>
                    <a:pt x="2498" y="2304"/>
                  </a:cubicBezTo>
                  <a:lnTo>
                    <a:pt x="1335" y="2304"/>
                  </a:lnTo>
                  <a:lnTo>
                    <a:pt x="1162" y="2131"/>
                  </a:lnTo>
                  <a:cubicBezTo>
                    <a:pt x="1144" y="2114"/>
                    <a:pt x="1120" y="2104"/>
                    <a:pt x="1095" y="2104"/>
                  </a:cubicBezTo>
                  <a:lnTo>
                    <a:pt x="789" y="2104"/>
                  </a:lnTo>
                  <a:lnTo>
                    <a:pt x="789" y="889"/>
                  </a:lnTo>
                  <a:lnTo>
                    <a:pt x="1096" y="889"/>
                  </a:lnTo>
                  <a:cubicBezTo>
                    <a:pt x="1203" y="889"/>
                    <a:pt x="1290" y="802"/>
                    <a:pt x="1290" y="695"/>
                  </a:cubicBezTo>
                  <a:lnTo>
                    <a:pt x="1290" y="188"/>
                  </a:lnTo>
                  <a:lnTo>
                    <a:pt x="1296" y="188"/>
                  </a:lnTo>
                  <a:cubicBezTo>
                    <a:pt x="1465" y="188"/>
                    <a:pt x="1603" y="325"/>
                    <a:pt x="1603" y="494"/>
                  </a:cubicBezTo>
                  <a:lnTo>
                    <a:pt x="1603" y="795"/>
                  </a:lnTo>
                  <a:cubicBezTo>
                    <a:pt x="1603" y="847"/>
                    <a:pt x="1645" y="889"/>
                    <a:pt x="1697" y="889"/>
                  </a:cubicBezTo>
                  <a:lnTo>
                    <a:pt x="2699" y="889"/>
                  </a:lnTo>
                  <a:cubicBezTo>
                    <a:pt x="2757" y="889"/>
                    <a:pt x="2805" y="937"/>
                    <a:pt x="2805" y="995"/>
                  </a:cubicBezTo>
                  <a:cubicBezTo>
                    <a:pt x="2805" y="1054"/>
                    <a:pt x="2757" y="1102"/>
                    <a:pt x="2699" y="1102"/>
                  </a:cubicBezTo>
                  <a:lnTo>
                    <a:pt x="2398" y="1102"/>
                  </a:lnTo>
                  <a:cubicBezTo>
                    <a:pt x="2346" y="1102"/>
                    <a:pt x="2304" y="1144"/>
                    <a:pt x="2304" y="1196"/>
                  </a:cubicBezTo>
                  <a:cubicBezTo>
                    <a:pt x="2304" y="1248"/>
                    <a:pt x="2346" y="1290"/>
                    <a:pt x="2398" y="1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11">
              <a:extLst>
                <a:ext uri="{FF2B5EF4-FFF2-40B4-BE49-F238E27FC236}">
                  <a16:creationId xmlns:a16="http://schemas.microsoft.com/office/drawing/2014/main" id="{FC2FA442-6B56-4368-9788-B6F719B59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2468563"/>
              <a:ext cx="862013" cy="862013"/>
            </a:xfrm>
            <a:custGeom>
              <a:avLst/>
              <a:gdLst>
                <a:gd name="T0" fmla="*/ 3604 w 4596"/>
                <a:gd name="T1" fmla="*/ 407 h 4596"/>
                <a:gd name="T2" fmla="*/ 3473 w 4596"/>
                <a:gd name="T3" fmla="*/ 430 h 4596"/>
                <a:gd name="T4" fmla="*/ 3497 w 4596"/>
                <a:gd name="T5" fmla="*/ 561 h 4596"/>
                <a:gd name="T6" fmla="*/ 4408 w 4596"/>
                <a:gd name="T7" fmla="*/ 2298 h 4596"/>
                <a:gd name="T8" fmla="*/ 2298 w 4596"/>
                <a:gd name="T9" fmla="*/ 4408 h 4596"/>
                <a:gd name="T10" fmla="*/ 188 w 4596"/>
                <a:gd name="T11" fmla="*/ 2298 h 4596"/>
                <a:gd name="T12" fmla="*/ 2298 w 4596"/>
                <a:gd name="T13" fmla="*/ 188 h 4596"/>
                <a:gd name="T14" fmla="*/ 3164 w 4596"/>
                <a:gd name="T15" fmla="*/ 373 h 4596"/>
                <a:gd name="T16" fmla="*/ 3288 w 4596"/>
                <a:gd name="T17" fmla="*/ 326 h 4596"/>
                <a:gd name="T18" fmla="*/ 3241 w 4596"/>
                <a:gd name="T19" fmla="*/ 202 h 4596"/>
                <a:gd name="T20" fmla="*/ 2298 w 4596"/>
                <a:gd name="T21" fmla="*/ 0 h 4596"/>
                <a:gd name="T22" fmla="*/ 0 w 4596"/>
                <a:gd name="T23" fmla="*/ 2298 h 4596"/>
                <a:gd name="T24" fmla="*/ 2298 w 4596"/>
                <a:gd name="T25" fmla="*/ 4596 h 4596"/>
                <a:gd name="T26" fmla="*/ 4596 w 4596"/>
                <a:gd name="T27" fmla="*/ 2298 h 4596"/>
                <a:gd name="T28" fmla="*/ 3604 w 4596"/>
                <a:gd name="T29" fmla="*/ 40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6" h="4596">
                  <a:moveTo>
                    <a:pt x="3604" y="407"/>
                  </a:moveTo>
                  <a:cubicBezTo>
                    <a:pt x="3561" y="377"/>
                    <a:pt x="3503" y="388"/>
                    <a:pt x="3473" y="430"/>
                  </a:cubicBezTo>
                  <a:cubicBezTo>
                    <a:pt x="3444" y="473"/>
                    <a:pt x="3454" y="532"/>
                    <a:pt x="3497" y="561"/>
                  </a:cubicBezTo>
                  <a:cubicBezTo>
                    <a:pt x="4068" y="956"/>
                    <a:pt x="4408" y="1605"/>
                    <a:pt x="4408" y="2298"/>
                  </a:cubicBezTo>
                  <a:cubicBezTo>
                    <a:pt x="4408" y="3462"/>
                    <a:pt x="3462" y="4408"/>
                    <a:pt x="2298" y="4408"/>
                  </a:cubicBezTo>
                  <a:cubicBezTo>
                    <a:pt x="1134" y="4408"/>
                    <a:pt x="188" y="3462"/>
                    <a:pt x="188" y="2298"/>
                  </a:cubicBezTo>
                  <a:cubicBezTo>
                    <a:pt x="188" y="1134"/>
                    <a:pt x="1134" y="188"/>
                    <a:pt x="2298" y="188"/>
                  </a:cubicBezTo>
                  <a:cubicBezTo>
                    <a:pt x="2600" y="188"/>
                    <a:pt x="2891" y="250"/>
                    <a:pt x="3164" y="373"/>
                  </a:cubicBezTo>
                  <a:cubicBezTo>
                    <a:pt x="3211" y="394"/>
                    <a:pt x="3267" y="373"/>
                    <a:pt x="3288" y="326"/>
                  </a:cubicBezTo>
                  <a:cubicBezTo>
                    <a:pt x="3310" y="279"/>
                    <a:pt x="3289" y="223"/>
                    <a:pt x="3241" y="202"/>
                  </a:cubicBezTo>
                  <a:cubicBezTo>
                    <a:pt x="2944" y="68"/>
                    <a:pt x="2627" y="0"/>
                    <a:pt x="2298" y="0"/>
                  </a:cubicBezTo>
                  <a:cubicBezTo>
                    <a:pt x="1031" y="0"/>
                    <a:pt x="0" y="1031"/>
                    <a:pt x="0" y="2298"/>
                  </a:cubicBezTo>
                  <a:cubicBezTo>
                    <a:pt x="0" y="3565"/>
                    <a:pt x="1031" y="4596"/>
                    <a:pt x="2298" y="4596"/>
                  </a:cubicBezTo>
                  <a:cubicBezTo>
                    <a:pt x="3565" y="4596"/>
                    <a:pt x="4596" y="3565"/>
                    <a:pt x="4596" y="2298"/>
                  </a:cubicBezTo>
                  <a:cubicBezTo>
                    <a:pt x="4596" y="1543"/>
                    <a:pt x="4225" y="836"/>
                    <a:pt x="3604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1" name="Freeform 112">
              <a:extLst>
                <a:ext uri="{FF2B5EF4-FFF2-40B4-BE49-F238E27FC236}">
                  <a16:creationId xmlns:a16="http://schemas.microsoft.com/office/drawing/2014/main" id="{38D60861-E538-46AB-94D6-2968FE2BC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275" y="2300288"/>
              <a:ext cx="1201738" cy="1198563"/>
            </a:xfrm>
            <a:custGeom>
              <a:avLst/>
              <a:gdLst>
                <a:gd name="T0" fmla="*/ 6306 w 6400"/>
                <a:gd name="T1" fmla="*/ 3106 h 6400"/>
                <a:gd name="T2" fmla="*/ 6198 w 6400"/>
                <a:gd name="T3" fmla="*/ 3106 h 6400"/>
                <a:gd name="T4" fmla="*/ 5321 w 6400"/>
                <a:gd name="T5" fmla="*/ 1079 h 6400"/>
                <a:gd name="T6" fmla="*/ 3294 w 6400"/>
                <a:gd name="T7" fmla="*/ 202 h 6400"/>
                <a:gd name="T8" fmla="*/ 3294 w 6400"/>
                <a:gd name="T9" fmla="*/ 94 h 6400"/>
                <a:gd name="T10" fmla="*/ 3200 w 6400"/>
                <a:gd name="T11" fmla="*/ 0 h 6400"/>
                <a:gd name="T12" fmla="*/ 3106 w 6400"/>
                <a:gd name="T13" fmla="*/ 94 h 6400"/>
                <a:gd name="T14" fmla="*/ 3106 w 6400"/>
                <a:gd name="T15" fmla="*/ 202 h 6400"/>
                <a:gd name="T16" fmla="*/ 1079 w 6400"/>
                <a:gd name="T17" fmla="*/ 1079 h 6400"/>
                <a:gd name="T18" fmla="*/ 202 w 6400"/>
                <a:gd name="T19" fmla="*/ 3106 h 6400"/>
                <a:gd name="T20" fmla="*/ 94 w 6400"/>
                <a:gd name="T21" fmla="*/ 3106 h 6400"/>
                <a:gd name="T22" fmla="*/ 0 w 6400"/>
                <a:gd name="T23" fmla="*/ 3200 h 6400"/>
                <a:gd name="T24" fmla="*/ 94 w 6400"/>
                <a:gd name="T25" fmla="*/ 3294 h 6400"/>
                <a:gd name="T26" fmla="*/ 202 w 6400"/>
                <a:gd name="T27" fmla="*/ 3294 h 6400"/>
                <a:gd name="T28" fmla="*/ 1079 w 6400"/>
                <a:gd name="T29" fmla="*/ 5321 h 6400"/>
                <a:gd name="T30" fmla="*/ 3106 w 6400"/>
                <a:gd name="T31" fmla="*/ 6198 h 6400"/>
                <a:gd name="T32" fmla="*/ 3106 w 6400"/>
                <a:gd name="T33" fmla="*/ 6306 h 6400"/>
                <a:gd name="T34" fmla="*/ 3200 w 6400"/>
                <a:gd name="T35" fmla="*/ 6400 h 6400"/>
                <a:gd name="T36" fmla="*/ 3294 w 6400"/>
                <a:gd name="T37" fmla="*/ 6306 h 6400"/>
                <a:gd name="T38" fmla="*/ 3294 w 6400"/>
                <a:gd name="T39" fmla="*/ 6198 h 6400"/>
                <a:gd name="T40" fmla="*/ 5321 w 6400"/>
                <a:gd name="T41" fmla="*/ 5321 h 6400"/>
                <a:gd name="T42" fmla="*/ 6198 w 6400"/>
                <a:gd name="T43" fmla="*/ 3294 h 6400"/>
                <a:gd name="T44" fmla="*/ 6306 w 6400"/>
                <a:gd name="T45" fmla="*/ 3294 h 6400"/>
                <a:gd name="T46" fmla="*/ 6400 w 6400"/>
                <a:gd name="T47" fmla="*/ 3200 h 6400"/>
                <a:gd name="T48" fmla="*/ 6306 w 6400"/>
                <a:gd name="T49" fmla="*/ 3106 h 6400"/>
                <a:gd name="T50" fmla="*/ 5805 w 6400"/>
                <a:gd name="T51" fmla="*/ 3294 h 6400"/>
                <a:gd name="T52" fmla="*/ 6010 w 6400"/>
                <a:gd name="T53" fmla="*/ 3294 h 6400"/>
                <a:gd name="T54" fmla="*/ 3294 w 6400"/>
                <a:gd name="T55" fmla="*/ 6010 h 6400"/>
                <a:gd name="T56" fmla="*/ 3294 w 6400"/>
                <a:gd name="T57" fmla="*/ 5805 h 6400"/>
                <a:gd name="T58" fmla="*/ 3200 w 6400"/>
                <a:gd name="T59" fmla="*/ 5711 h 6400"/>
                <a:gd name="T60" fmla="*/ 3106 w 6400"/>
                <a:gd name="T61" fmla="*/ 5805 h 6400"/>
                <a:gd name="T62" fmla="*/ 3106 w 6400"/>
                <a:gd name="T63" fmla="*/ 6010 h 6400"/>
                <a:gd name="T64" fmla="*/ 390 w 6400"/>
                <a:gd name="T65" fmla="*/ 3294 h 6400"/>
                <a:gd name="T66" fmla="*/ 595 w 6400"/>
                <a:gd name="T67" fmla="*/ 3294 h 6400"/>
                <a:gd name="T68" fmla="*/ 689 w 6400"/>
                <a:gd name="T69" fmla="*/ 3200 h 6400"/>
                <a:gd name="T70" fmla="*/ 595 w 6400"/>
                <a:gd name="T71" fmla="*/ 3106 h 6400"/>
                <a:gd name="T72" fmla="*/ 390 w 6400"/>
                <a:gd name="T73" fmla="*/ 3106 h 6400"/>
                <a:gd name="T74" fmla="*/ 3106 w 6400"/>
                <a:gd name="T75" fmla="*/ 390 h 6400"/>
                <a:gd name="T76" fmla="*/ 3106 w 6400"/>
                <a:gd name="T77" fmla="*/ 595 h 6400"/>
                <a:gd name="T78" fmla="*/ 3200 w 6400"/>
                <a:gd name="T79" fmla="*/ 689 h 6400"/>
                <a:gd name="T80" fmla="*/ 3294 w 6400"/>
                <a:gd name="T81" fmla="*/ 595 h 6400"/>
                <a:gd name="T82" fmla="*/ 3294 w 6400"/>
                <a:gd name="T83" fmla="*/ 390 h 6400"/>
                <a:gd name="T84" fmla="*/ 6010 w 6400"/>
                <a:gd name="T85" fmla="*/ 3106 h 6400"/>
                <a:gd name="T86" fmla="*/ 5805 w 6400"/>
                <a:gd name="T87" fmla="*/ 3106 h 6400"/>
                <a:gd name="T88" fmla="*/ 5711 w 6400"/>
                <a:gd name="T89" fmla="*/ 3200 h 6400"/>
                <a:gd name="T90" fmla="*/ 5805 w 6400"/>
                <a:gd name="T91" fmla="*/ 3294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00" h="6400">
                  <a:moveTo>
                    <a:pt x="6306" y="3106"/>
                  </a:moveTo>
                  <a:lnTo>
                    <a:pt x="6198" y="3106"/>
                  </a:lnTo>
                  <a:cubicBezTo>
                    <a:pt x="6175" y="2340"/>
                    <a:pt x="5865" y="1623"/>
                    <a:pt x="5321" y="1079"/>
                  </a:cubicBezTo>
                  <a:cubicBezTo>
                    <a:pt x="4777" y="535"/>
                    <a:pt x="4060" y="225"/>
                    <a:pt x="3294" y="202"/>
                  </a:cubicBezTo>
                  <a:lnTo>
                    <a:pt x="3294" y="94"/>
                  </a:lnTo>
                  <a:cubicBezTo>
                    <a:pt x="3294" y="42"/>
                    <a:pt x="3252" y="0"/>
                    <a:pt x="3200" y="0"/>
                  </a:cubicBezTo>
                  <a:cubicBezTo>
                    <a:pt x="3148" y="0"/>
                    <a:pt x="3106" y="42"/>
                    <a:pt x="3106" y="94"/>
                  </a:cubicBezTo>
                  <a:lnTo>
                    <a:pt x="3106" y="202"/>
                  </a:lnTo>
                  <a:cubicBezTo>
                    <a:pt x="2340" y="225"/>
                    <a:pt x="1623" y="535"/>
                    <a:pt x="1079" y="1079"/>
                  </a:cubicBezTo>
                  <a:cubicBezTo>
                    <a:pt x="535" y="1623"/>
                    <a:pt x="225" y="2340"/>
                    <a:pt x="202" y="3106"/>
                  </a:cubicBezTo>
                  <a:lnTo>
                    <a:pt x="94" y="3106"/>
                  </a:lnTo>
                  <a:cubicBezTo>
                    <a:pt x="42" y="3106"/>
                    <a:pt x="0" y="3148"/>
                    <a:pt x="0" y="3200"/>
                  </a:cubicBezTo>
                  <a:cubicBezTo>
                    <a:pt x="0" y="3252"/>
                    <a:pt x="42" y="3294"/>
                    <a:pt x="94" y="3294"/>
                  </a:cubicBezTo>
                  <a:lnTo>
                    <a:pt x="202" y="3294"/>
                  </a:lnTo>
                  <a:cubicBezTo>
                    <a:pt x="225" y="4060"/>
                    <a:pt x="535" y="4777"/>
                    <a:pt x="1079" y="5321"/>
                  </a:cubicBezTo>
                  <a:cubicBezTo>
                    <a:pt x="1623" y="5865"/>
                    <a:pt x="2340" y="6175"/>
                    <a:pt x="3106" y="6198"/>
                  </a:cubicBezTo>
                  <a:lnTo>
                    <a:pt x="3106" y="6306"/>
                  </a:lnTo>
                  <a:cubicBezTo>
                    <a:pt x="3106" y="6358"/>
                    <a:pt x="3148" y="6400"/>
                    <a:pt x="3200" y="6400"/>
                  </a:cubicBezTo>
                  <a:cubicBezTo>
                    <a:pt x="3252" y="6400"/>
                    <a:pt x="3294" y="6358"/>
                    <a:pt x="3294" y="6306"/>
                  </a:cubicBezTo>
                  <a:lnTo>
                    <a:pt x="3294" y="6198"/>
                  </a:lnTo>
                  <a:cubicBezTo>
                    <a:pt x="4060" y="6175"/>
                    <a:pt x="4777" y="5865"/>
                    <a:pt x="5321" y="5321"/>
                  </a:cubicBezTo>
                  <a:cubicBezTo>
                    <a:pt x="5865" y="4777"/>
                    <a:pt x="6175" y="4060"/>
                    <a:pt x="6198" y="3294"/>
                  </a:cubicBezTo>
                  <a:lnTo>
                    <a:pt x="6306" y="3294"/>
                  </a:lnTo>
                  <a:cubicBezTo>
                    <a:pt x="6358" y="3294"/>
                    <a:pt x="6400" y="3252"/>
                    <a:pt x="6400" y="3200"/>
                  </a:cubicBezTo>
                  <a:cubicBezTo>
                    <a:pt x="6400" y="3148"/>
                    <a:pt x="6358" y="3106"/>
                    <a:pt x="6306" y="3106"/>
                  </a:cubicBezTo>
                  <a:close/>
                  <a:moveTo>
                    <a:pt x="5805" y="3294"/>
                  </a:moveTo>
                  <a:lnTo>
                    <a:pt x="6010" y="3294"/>
                  </a:lnTo>
                  <a:cubicBezTo>
                    <a:pt x="5961" y="4770"/>
                    <a:pt x="4770" y="5961"/>
                    <a:pt x="3294" y="6010"/>
                  </a:cubicBezTo>
                  <a:lnTo>
                    <a:pt x="3294" y="5805"/>
                  </a:lnTo>
                  <a:cubicBezTo>
                    <a:pt x="3294" y="5753"/>
                    <a:pt x="3252" y="5711"/>
                    <a:pt x="3200" y="5711"/>
                  </a:cubicBezTo>
                  <a:cubicBezTo>
                    <a:pt x="3148" y="5711"/>
                    <a:pt x="3106" y="5753"/>
                    <a:pt x="3106" y="5805"/>
                  </a:cubicBezTo>
                  <a:lnTo>
                    <a:pt x="3106" y="6010"/>
                  </a:lnTo>
                  <a:cubicBezTo>
                    <a:pt x="1630" y="5961"/>
                    <a:pt x="439" y="4770"/>
                    <a:pt x="390" y="3294"/>
                  </a:cubicBezTo>
                  <a:lnTo>
                    <a:pt x="595" y="3294"/>
                  </a:lnTo>
                  <a:cubicBezTo>
                    <a:pt x="647" y="3294"/>
                    <a:pt x="689" y="3252"/>
                    <a:pt x="689" y="3200"/>
                  </a:cubicBezTo>
                  <a:cubicBezTo>
                    <a:pt x="689" y="3148"/>
                    <a:pt x="647" y="3106"/>
                    <a:pt x="595" y="3106"/>
                  </a:cubicBezTo>
                  <a:lnTo>
                    <a:pt x="390" y="3106"/>
                  </a:lnTo>
                  <a:cubicBezTo>
                    <a:pt x="439" y="1630"/>
                    <a:pt x="1630" y="439"/>
                    <a:pt x="3106" y="390"/>
                  </a:cubicBezTo>
                  <a:lnTo>
                    <a:pt x="3106" y="595"/>
                  </a:lnTo>
                  <a:cubicBezTo>
                    <a:pt x="3106" y="647"/>
                    <a:pt x="3148" y="689"/>
                    <a:pt x="3200" y="689"/>
                  </a:cubicBezTo>
                  <a:cubicBezTo>
                    <a:pt x="3252" y="689"/>
                    <a:pt x="3294" y="647"/>
                    <a:pt x="3294" y="595"/>
                  </a:cubicBezTo>
                  <a:lnTo>
                    <a:pt x="3294" y="390"/>
                  </a:lnTo>
                  <a:cubicBezTo>
                    <a:pt x="4770" y="439"/>
                    <a:pt x="5961" y="1630"/>
                    <a:pt x="6010" y="3106"/>
                  </a:cubicBezTo>
                  <a:lnTo>
                    <a:pt x="5805" y="3106"/>
                  </a:lnTo>
                  <a:cubicBezTo>
                    <a:pt x="5753" y="3106"/>
                    <a:pt x="5711" y="3148"/>
                    <a:pt x="5711" y="3200"/>
                  </a:cubicBezTo>
                  <a:cubicBezTo>
                    <a:pt x="5711" y="3252"/>
                    <a:pt x="5753" y="3294"/>
                    <a:pt x="5805" y="32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7E6A80-A537-404F-9150-248AF98CAE3B}"/>
              </a:ext>
            </a:extLst>
          </p:cNvPr>
          <p:cNvSpPr txBox="1"/>
          <p:nvPr/>
        </p:nvSpPr>
        <p:spPr>
          <a:xfrm>
            <a:off x="100551" y="1681449"/>
            <a:ext cx="17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2010 Jan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79CC05-1843-45D7-A29A-06A9F200F107}"/>
              </a:ext>
            </a:extLst>
          </p:cNvPr>
          <p:cNvSpPr txBox="1"/>
          <p:nvPr/>
        </p:nvSpPr>
        <p:spPr>
          <a:xfrm>
            <a:off x="92134" y="2035774"/>
            <a:ext cx="17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content. All about your project.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615F91-7704-4218-B3E1-E53CC13477F3}"/>
              </a:ext>
            </a:extLst>
          </p:cNvPr>
          <p:cNvSpPr txBox="1"/>
          <p:nvPr/>
        </p:nvSpPr>
        <p:spPr>
          <a:xfrm>
            <a:off x="1938146" y="82189"/>
            <a:ext cx="17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2011 Jan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92826D-C464-416E-BC92-C36373E2308B}"/>
              </a:ext>
            </a:extLst>
          </p:cNvPr>
          <p:cNvSpPr txBox="1"/>
          <p:nvPr/>
        </p:nvSpPr>
        <p:spPr>
          <a:xfrm>
            <a:off x="1929729" y="436514"/>
            <a:ext cx="17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content. All about your project.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A4099A-9F2C-424F-A034-2ED8F9F14751}"/>
              </a:ext>
            </a:extLst>
          </p:cNvPr>
          <p:cNvSpPr txBox="1"/>
          <p:nvPr/>
        </p:nvSpPr>
        <p:spPr>
          <a:xfrm>
            <a:off x="3799908" y="1751156"/>
            <a:ext cx="17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스웨거 TTF" panose="020B0600000101010101" pitchFamily="50" charset="-127"/>
                <a:ea typeface="스웨거 TTF" panose="020B0600000101010101" pitchFamily="50" charset="-127"/>
              </a:rPr>
              <a:t>2012 Feb</a:t>
            </a:r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1A6A19-6E0B-4CFC-BC3E-29F0CBC39FDC}"/>
              </a:ext>
            </a:extLst>
          </p:cNvPr>
          <p:cNvSpPr txBox="1"/>
          <p:nvPr/>
        </p:nvSpPr>
        <p:spPr>
          <a:xfrm>
            <a:off x="3791491" y="1966936"/>
            <a:ext cx="17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content. All about your project.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7DC696-11F3-40D3-B52C-685EAE484C95}"/>
              </a:ext>
            </a:extLst>
          </p:cNvPr>
          <p:cNvSpPr txBox="1"/>
          <p:nvPr/>
        </p:nvSpPr>
        <p:spPr>
          <a:xfrm>
            <a:off x="5548900" y="67182"/>
            <a:ext cx="17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스웨거 TTF" panose="020B0600000101010101" pitchFamily="50" charset="-127"/>
                <a:ea typeface="스웨거 TTF" panose="020B0600000101010101" pitchFamily="50" charset="-127"/>
              </a:rPr>
              <a:t>2013 Mar</a:t>
            </a:r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F4B75C-5AE7-4438-AC80-C52537296A32}"/>
              </a:ext>
            </a:extLst>
          </p:cNvPr>
          <p:cNvSpPr txBox="1"/>
          <p:nvPr/>
        </p:nvSpPr>
        <p:spPr>
          <a:xfrm>
            <a:off x="5540483" y="421507"/>
            <a:ext cx="17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content. All about your project.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79D070-13B2-4F44-A089-02A868917EFC}"/>
              </a:ext>
            </a:extLst>
          </p:cNvPr>
          <p:cNvSpPr txBox="1"/>
          <p:nvPr/>
        </p:nvSpPr>
        <p:spPr>
          <a:xfrm>
            <a:off x="7420213" y="1681449"/>
            <a:ext cx="17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스웨거 TTF" panose="020B0600000101010101" pitchFamily="50" charset="-127"/>
                <a:ea typeface="스웨거 TTF" panose="020B0600000101010101" pitchFamily="50" charset="-127"/>
              </a:rPr>
              <a:t>2014 May</a:t>
            </a:r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310022-D37B-4CE1-82BB-A9AC8374073B}"/>
              </a:ext>
            </a:extLst>
          </p:cNvPr>
          <p:cNvSpPr txBox="1"/>
          <p:nvPr/>
        </p:nvSpPr>
        <p:spPr>
          <a:xfrm>
            <a:off x="7411796" y="2035774"/>
            <a:ext cx="17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content. All about your project.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4D72E0-DD36-410C-A2D1-BF79F99A5B32}"/>
              </a:ext>
            </a:extLst>
          </p:cNvPr>
          <p:cNvSpPr txBox="1"/>
          <p:nvPr/>
        </p:nvSpPr>
        <p:spPr>
          <a:xfrm>
            <a:off x="9009908" y="46087"/>
            <a:ext cx="17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스웨거 TTF" panose="020B0600000101010101" pitchFamily="50" charset="-127"/>
                <a:ea typeface="스웨거 TTF" panose="020B0600000101010101" pitchFamily="50" charset="-127"/>
              </a:rPr>
              <a:t>2015 Dec</a:t>
            </a:r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F3E4A9-B775-45CE-A8AC-D9D1DB6F0333}"/>
              </a:ext>
            </a:extLst>
          </p:cNvPr>
          <p:cNvSpPr txBox="1"/>
          <p:nvPr/>
        </p:nvSpPr>
        <p:spPr>
          <a:xfrm>
            <a:off x="9001491" y="400412"/>
            <a:ext cx="17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content. All about your project.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817FB5C-1C54-478A-A2A3-94E3D7F1C7BD}"/>
              </a:ext>
            </a:extLst>
          </p:cNvPr>
          <p:cNvCxnSpPr>
            <a:cxnSpLocks/>
            <a:stCxn id="25" idx="4"/>
            <a:endCxn id="19" idx="0"/>
          </p:cNvCxnSpPr>
          <p:nvPr/>
        </p:nvCxnSpPr>
        <p:spPr>
          <a:xfrm flipH="1">
            <a:off x="986638" y="908953"/>
            <a:ext cx="13918" cy="141002"/>
          </a:xfrm>
          <a:prstGeom prst="line">
            <a:avLst/>
          </a:prstGeom>
          <a:ln>
            <a:solidFill>
              <a:srgbClr val="7FB4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A69BEC3-0AA5-4683-9FDD-0E3FC80142F7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488874" y="908953"/>
            <a:ext cx="9483" cy="704433"/>
          </a:xfrm>
          <a:prstGeom prst="line">
            <a:avLst/>
          </a:prstGeom>
          <a:ln>
            <a:solidFill>
              <a:srgbClr val="4858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6D82235-BD75-46A0-B2F4-CFB9FFA30ED4}"/>
              </a:ext>
            </a:extLst>
          </p:cNvPr>
          <p:cNvCxnSpPr>
            <a:cxnSpLocks/>
          </p:cNvCxnSpPr>
          <p:nvPr/>
        </p:nvCxnSpPr>
        <p:spPr>
          <a:xfrm flipH="1">
            <a:off x="8105090" y="509884"/>
            <a:ext cx="9483" cy="704433"/>
          </a:xfrm>
          <a:prstGeom prst="line">
            <a:avLst/>
          </a:prstGeom>
          <a:ln>
            <a:solidFill>
              <a:srgbClr val="EA2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074A2C2-C8FD-4F99-A5E0-9B3939D5D17C}"/>
              </a:ext>
            </a:extLst>
          </p:cNvPr>
          <p:cNvCxnSpPr>
            <a:cxnSpLocks/>
          </p:cNvCxnSpPr>
          <p:nvPr/>
        </p:nvCxnSpPr>
        <p:spPr>
          <a:xfrm flipH="1">
            <a:off x="2697871" y="1506717"/>
            <a:ext cx="9483" cy="704433"/>
          </a:xfrm>
          <a:prstGeom prst="line">
            <a:avLst/>
          </a:prstGeom>
          <a:ln>
            <a:solidFill>
              <a:srgbClr val="3791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DCEFF92-5C73-42B2-BFED-7449915485B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266083" y="1019760"/>
            <a:ext cx="7200" cy="759618"/>
          </a:xfrm>
          <a:prstGeom prst="line">
            <a:avLst/>
          </a:prstGeom>
          <a:ln>
            <a:solidFill>
              <a:srgbClr val="F199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D1F9975-55EE-45B3-B5DC-B4D7AFDE4280}"/>
              </a:ext>
            </a:extLst>
          </p:cNvPr>
          <p:cNvCxnSpPr>
            <a:cxnSpLocks/>
            <a:stCxn id="24" idx="0"/>
            <a:endCxn id="30" idx="0"/>
          </p:cNvCxnSpPr>
          <p:nvPr/>
        </p:nvCxnSpPr>
        <p:spPr>
          <a:xfrm flipH="1">
            <a:off x="9772755" y="1712692"/>
            <a:ext cx="2763" cy="16379"/>
          </a:xfrm>
          <a:prstGeom prst="line">
            <a:avLst/>
          </a:prstGeom>
          <a:ln>
            <a:solidFill>
              <a:srgbClr val="A1A1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C25B666D-FB07-4CD9-86C1-689A896FAD3F}"/>
              </a:ext>
            </a:extLst>
          </p:cNvPr>
          <p:cNvSpPr/>
          <p:nvPr/>
        </p:nvSpPr>
        <p:spPr>
          <a:xfrm flipV="1">
            <a:off x="1856647" y="1237265"/>
            <a:ext cx="1695635" cy="455883"/>
          </a:xfrm>
          <a:custGeom>
            <a:avLst/>
            <a:gdLst>
              <a:gd name="connsiteX0" fmla="*/ 0 w 1695635"/>
              <a:gd name="connsiteY0" fmla="*/ 455883 h 455883"/>
              <a:gd name="connsiteX1" fmla="*/ 1695635 w 1695635"/>
              <a:gd name="connsiteY1" fmla="*/ 455883 h 455883"/>
              <a:gd name="connsiteX2" fmla="*/ 1695635 w 1695635"/>
              <a:gd name="connsiteY2" fmla="*/ 171797 h 455883"/>
              <a:gd name="connsiteX3" fmla="*/ 964158 w 1695635"/>
              <a:gd name="connsiteY3" fmla="*/ 171797 h 455883"/>
              <a:gd name="connsiteX4" fmla="*/ 852546 w 1695635"/>
              <a:gd name="connsiteY4" fmla="*/ 0 h 455883"/>
              <a:gd name="connsiteX5" fmla="*/ 740934 w 1695635"/>
              <a:gd name="connsiteY5" fmla="*/ 171797 h 455883"/>
              <a:gd name="connsiteX6" fmla="*/ 0 w 1695635"/>
              <a:gd name="connsiteY6" fmla="*/ 171797 h 45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55883">
                <a:moveTo>
                  <a:pt x="0" y="455883"/>
                </a:moveTo>
                <a:lnTo>
                  <a:pt x="1695635" y="455883"/>
                </a:lnTo>
                <a:lnTo>
                  <a:pt x="1695635" y="171797"/>
                </a:lnTo>
                <a:lnTo>
                  <a:pt x="964158" y="171797"/>
                </a:lnTo>
                <a:lnTo>
                  <a:pt x="852546" y="0"/>
                </a:lnTo>
                <a:lnTo>
                  <a:pt x="740934" y="171797"/>
                </a:lnTo>
                <a:lnTo>
                  <a:pt x="0" y="171797"/>
                </a:lnTo>
                <a:close/>
              </a:path>
            </a:pathLst>
          </a:custGeom>
          <a:solidFill>
            <a:srgbClr val="379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38CC150-3A1C-4ABD-B03B-6CF4A85F8C67}"/>
              </a:ext>
            </a:extLst>
          </p:cNvPr>
          <p:cNvSpPr/>
          <p:nvPr/>
        </p:nvSpPr>
        <p:spPr>
          <a:xfrm>
            <a:off x="815131" y="2931473"/>
            <a:ext cx="1607588" cy="497530"/>
          </a:xfrm>
          <a:custGeom>
            <a:avLst/>
            <a:gdLst>
              <a:gd name="connsiteX0" fmla="*/ 953645 w 1778472"/>
              <a:gd name="connsiteY0" fmla="*/ 0 h 550417"/>
              <a:gd name="connsiteX1" fmla="*/ 1108300 w 1778472"/>
              <a:gd name="connsiteY1" fmla="*/ 248575 h 550417"/>
              <a:gd name="connsiteX2" fmla="*/ 1740024 w 1778472"/>
              <a:gd name="connsiteY2" fmla="*/ 248575 h 550417"/>
              <a:gd name="connsiteX3" fmla="*/ 1778472 w 1778472"/>
              <a:gd name="connsiteY3" fmla="*/ 256337 h 550417"/>
              <a:gd name="connsiteX4" fmla="*/ 1778472 w 1778472"/>
              <a:gd name="connsiteY4" fmla="*/ 542655 h 550417"/>
              <a:gd name="connsiteX5" fmla="*/ 1740023 w 1778472"/>
              <a:gd name="connsiteY5" fmla="*/ 550417 h 550417"/>
              <a:gd name="connsiteX6" fmla="*/ 150921 w 1778472"/>
              <a:gd name="connsiteY6" fmla="*/ 550416 h 550417"/>
              <a:gd name="connsiteX7" fmla="*/ 11860 w 1778472"/>
              <a:gd name="connsiteY7" fmla="*/ 458240 h 550417"/>
              <a:gd name="connsiteX8" fmla="*/ 0 w 1778472"/>
              <a:gd name="connsiteY8" fmla="*/ 399496 h 550417"/>
              <a:gd name="connsiteX9" fmla="*/ 11860 w 1778472"/>
              <a:gd name="connsiteY9" fmla="*/ 340751 h 550417"/>
              <a:gd name="connsiteX10" fmla="*/ 150921 w 1778472"/>
              <a:gd name="connsiteY10" fmla="*/ 248575 h 550417"/>
              <a:gd name="connsiteX11" fmla="*/ 798990 w 1778472"/>
              <a:gd name="connsiteY11" fmla="*/ 248575 h 55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8472" h="550417">
                <a:moveTo>
                  <a:pt x="953645" y="0"/>
                </a:moveTo>
                <a:lnTo>
                  <a:pt x="1108300" y="248575"/>
                </a:lnTo>
                <a:lnTo>
                  <a:pt x="1740024" y="248575"/>
                </a:lnTo>
                <a:lnTo>
                  <a:pt x="1778472" y="256337"/>
                </a:lnTo>
                <a:lnTo>
                  <a:pt x="1778472" y="542655"/>
                </a:lnTo>
                <a:lnTo>
                  <a:pt x="1740023" y="550417"/>
                </a:lnTo>
                <a:lnTo>
                  <a:pt x="150921" y="550416"/>
                </a:lnTo>
                <a:cubicBezTo>
                  <a:pt x="88408" y="550416"/>
                  <a:pt x="34771" y="512408"/>
                  <a:pt x="11860" y="458240"/>
                </a:cubicBezTo>
                <a:lnTo>
                  <a:pt x="0" y="399496"/>
                </a:lnTo>
                <a:lnTo>
                  <a:pt x="11860" y="340751"/>
                </a:lnTo>
                <a:cubicBezTo>
                  <a:pt x="34771" y="286583"/>
                  <a:pt x="88408" y="248575"/>
                  <a:pt x="150921" y="248575"/>
                </a:cubicBezTo>
                <a:lnTo>
                  <a:pt x="798990" y="248575"/>
                </a:lnTo>
                <a:close/>
              </a:path>
            </a:pathLst>
          </a:custGeom>
          <a:solidFill>
            <a:srgbClr val="7FB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373B0ED-3EF3-42A8-9935-4D9AABABF49D}"/>
              </a:ext>
            </a:extLst>
          </p:cNvPr>
          <p:cNvSpPr/>
          <p:nvPr/>
        </p:nvSpPr>
        <p:spPr>
          <a:xfrm flipV="1">
            <a:off x="2507644" y="3162479"/>
            <a:ext cx="17092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rgbClr val="379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76408608-C0A3-4C75-8EF7-372CBD740A36}"/>
              </a:ext>
            </a:extLst>
          </p:cNvPr>
          <p:cNvSpPr/>
          <p:nvPr/>
        </p:nvSpPr>
        <p:spPr>
          <a:xfrm>
            <a:off x="4301822" y="2931472"/>
            <a:ext cx="17092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rgbClr val="485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4C58AD4-E79F-4BA2-B399-C659850594A1}"/>
              </a:ext>
            </a:extLst>
          </p:cNvPr>
          <p:cNvSpPr/>
          <p:nvPr/>
        </p:nvSpPr>
        <p:spPr>
          <a:xfrm flipV="1">
            <a:off x="6096000" y="3162478"/>
            <a:ext cx="17092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rgbClr val="F19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2F2F1F2-A0F4-49C3-9B0F-520B201C5E27}"/>
              </a:ext>
            </a:extLst>
          </p:cNvPr>
          <p:cNvSpPr/>
          <p:nvPr/>
        </p:nvSpPr>
        <p:spPr>
          <a:xfrm>
            <a:off x="7890178" y="2931471"/>
            <a:ext cx="17092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rgbClr val="EA2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43E0905B-55BF-4779-A322-361038743148}"/>
              </a:ext>
            </a:extLst>
          </p:cNvPr>
          <p:cNvSpPr/>
          <p:nvPr/>
        </p:nvSpPr>
        <p:spPr>
          <a:xfrm flipH="1" flipV="1">
            <a:off x="9684356" y="3162479"/>
            <a:ext cx="1607588" cy="497530"/>
          </a:xfrm>
          <a:custGeom>
            <a:avLst/>
            <a:gdLst>
              <a:gd name="connsiteX0" fmla="*/ 953645 w 1778472"/>
              <a:gd name="connsiteY0" fmla="*/ 0 h 550417"/>
              <a:gd name="connsiteX1" fmla="*/ 1108300 w 1778472"/>
              <a:gd name="connsiteY1" fmla="*/ 248575 h 550417"/>
              <a:gd name="connsiteX2" fmla="*/ 1740024 w 1778472"/>
              <a:gd name="connsiteY2" fmla="*/ 248575 h 550417"/>
              <a:gd name="connsiteX3" fmla="*/ 1778472 w 1778472"/>
              <a:gd name="connsiteY3" fmla="*/ 256337 h 550417"/>
              <a:gd name="connsiteX4" fmla="*/ 1778472 w 1778472"/>
              <a:gd name="connsiteY4" fmla="*/ 542655 h 550417"/>
              <a:gd name="connsiteX5" fmla="*/ 1740023 w 1778472"/>
              <a:gd name="connsiteY5" fmla="*/ 550417 h 550417"/>
              <a:gd name="connsiteX6" fmla="*/ 150921 w 1778472"/>
              <a:gd name="connsiteY6" fmla="*/ 550416 h 550417"/>
              <a:gd name="connsiteX7" fmla="*/ 11860 w 1778472"/>
              <a:gd name="connsiteY7" fmla="*/ 458240 h 550417"/>
              <a:gd name="connsiteX8" fmla="*/ 0 w 1778472"/>
              <a:gd name="connsiteY8" fmla="*/ 399496 h 550417"/>
              <a:gd name="connsiteX9" fmla="*/ 11860 w 1778472"/>
              <a:gd name="connsiteY9" fmla="*/ 340751 h 550417"/>
              <a:gd name="connsiteX10" fmla="*/ 150921 w 1778472"/>
              <a:gd name="connsiteY10" fmla="*/ 248575 h 550417"/>
              <a:gd name="connsiteX11" fmla="*/ 798990 w 1778472"/>
              <a:gd name="connsiteY11" fmla="*/ 248575 h 55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8472" h="550417">
                <a:moveTo>
                  <a:pt x="953645" y="0"/>
                </a:moveTo>
                <a:lnTo>
                  <a:pt x="1108300" y="248575"/>
                </a:lnTo>
                <a:lnTo>
                  <a:pt x="1740024" y="248575"/>
                </a:lnTo>
                <a:lnTo>
                  <a:pt x="1778472" y="256337"/>
                </a:lnTo>
                <a:lnTo>
                  <a:pt x="1778472" y="542655"/>
                </a:lnTo>
                <a:lnTo>
                  <a:pt x="1740023" y="550417"/>
                </a:lnTo>
                <a:lnTo>
                  <a:pt x="150921" y="550416"/>
                </a:lnTo>
                <a:cubicBezTo>
                  <a:pt x="88408" y="550416"/>
                  <a:pt x="34771" y="512408"/>
                  <a:pt x="11860" y="458240"/>
                </a:cubicBezTo>
                <a:lnTo>
                  <a:pt x="0" y="399496"/>
                </a:lnTo>
                <a:lnTo>
                  <a:pt x="11860" y="340751"/>
                </a:lnTo>
                <a:cubicBezTo>
                  <a:pt x="34771" y="286583"/>
                  <a:pt x="88408" y="248575"/>
                  <a:pt x="150921" y="248575"/>
                </a:cubicBezTo>
                <a:lnTo>
                  <a:pt x="798990" y="248575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DD3A6E-996C-4DFF-9212-469B8340CFE5}"/>
              </a:ext>
            </a:extLst>
          </p:cNvPr>
          <p:cNvSpPr/>
          <p:nvPr/>
        </p:nvSpPr>
        <p:spPr>
          <a:xfrm>
            <a:off x="1314810" y="1926458"/>
            <a:ext cx="727970" cy="7279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8B0195-3BCA-4F1D-802F-4060E6915FAE}"/>
              </a:ext>
            </a:extLst>
          </p:cNvPr>
          <p:cNvSpPr/>
          <p:nvPr/>
        </p:nvSpPr>
        <p:spPr>
          <a:xfrm>
            <a:off x="4792463" y="1926458"/>
            <a:ext cx="727970" cy="727970"/>
          </a:xfrm>
          <a:prstGeom prst="ellipse">
            <a:avLst/>
          </a:prstGeom>
          <a:solidFill>
            <a:srgbClr val="485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31F7A50-5F41-437C-B4E6-F065D9834F07}"/>
              </a:ext>
            </a:extLst>
          </p:cNvPr>
          <p:cNvSpPr/>
          <p:nvPr/>
        </p:nvSpPr>
        <p:spPr>
          <a:xfrm>
            <a:off x="8380819" y="1926458"/>
            <a:ext cx="727970" cy="727970"/>
          </a:xfrm>
          <a:prstGeom prst="ellipse">
            <a:avLst/>
          </a:prstGeom>
          <a:solidFill>
            <a:srgbClr val="EA2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2BAC918-7C3A-4D66-AF22-4548E0049E75}"/>
              </a:ext>
            </a:extLst>
          </p:cNvPr>
          <p:cNvSpPr/>
          <p:nvPr/>
        </p:nvSpPr>
        <p:spPr>
          <a:xfrm>
            <a:off x="2998285" y="3960913"/>
            <a:ext cx="727970" cy="727970"/>
          </a:xfrm>
          <a:prstGeom prst="ellipse">
            <a:avLst/>
          </a:prstGeom>
          <a:solidFill>
            <a:srgbClr val="379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E15BAA1-4FC5-4980-A54A-4C6AF5244A2A}"/>
              </a:ext>
            </a:extLst>
          </p:cNvPr>
          <p:cNvSpPr/>
          <p:nvPr/>
        </p:nvSpPr>
        <p:spPr>
          <a:xfrm>
            <a:off x="6586641" y="3960913"/>
            <a:ext cx="727970" cy="727970"/>
          </a:xfrm>
          <a:prstGeom prst="ellipse">
            <a:avLst/>
          </a:prstGeom>
          <a:solidFill>
            <a:srgbClr val="F19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562C24C-49EE-4D4C-8579-599ACE4BCD6A}"/>
              </a:ext>
            </a:extLst>
          </p:cNvPr>
          <p:cNvSpPr/>
          <p:nvPr/>
        </p:nvSpPr>
        <p:spPr>
          <a:xfrm>
            <a:off x="10057810" y="3960913"/>
            <a:ext cx="727970" cy="727970"/>
          </a:xfrm>
          <a:prstGeom prst="ellipse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5E080E-E780-43EE-906C-FBB6B17908B3}"/>
              </a:ext>
            </a:extLst>
          </p:cNvPr>
          <p:cNvCxnSpPr>
            <a:stCxn id="18" idx="0"/>
            <a:endCxn id="23" idx="4"/>
          </p:cNvCxnSpPr>
          <p:nvPr/>
        </p:nvCxnSpPr>
        <p:spPr>
          <a:xfrm flipV="1">
            <a:off x="1677145" y="2654428"/>
            <a:ext cx="1650" cy="277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26D465-4D2D-42CC-8984-9243344F8FAF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362270" y="3588984"/>
            <a:ext cx="1" cy="371929"/>
          </a:xfrm>
          <a:prstGeom prst="line">
            <a:avLst/>
          </a:prstGeom>
          <a:ln>
            <a:solidFill>
              <a:srgbClr val="3791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72063D0-696B-4960-A80A-658DE4D86E3F}"/>
              </a:ext>
            </a:extLst>
          </p:cNvPr>
          <p:cNvCxnSpPr>
            <a:stCxn id="19" idx="0"/>
            <a:endCxn id="24" idx="4"/>
          </p:cNvCxnSpPr>
          <p:nvPr/>
        </p:nvCxnSpPr>
        <p:spPr>
          <a:xfrm flipH="1" flipV="1">
            <a:off x="5156448" y="2654428"/>
            <a:ext cx="1" cy="277044"/>
          </a:xfrm>
          <a:prstGeom prst="line">
            <a:avLst/>
          </a:prstGeom>
          <a:ln>
            <a:solidFill>
              <a:srgbClr val="4858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E79FD4-0C4B-4582-BD4E-E0A68E8910F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50626" y="3588983"/>
            <a:ext cx="1" cy="371930"/>
          </a:xfrm>
          <a:prstGeom prst="line">
            <a:avLst/>
          </a:prstGeom>
          <a:ln>
            <a:solidFill>
              <a:srgbClr val="F199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50B338A-4611-4385-8582-E7E3808218FF}"/>
              </a:ext>
            </a:extLst>
          </p:cNvPr>
          <p:cNvCxnSpPr>
            <a:stCxn id="21" idx="0"/>
            <a:endCxn id="25" idx="4"/>
          </p:cNvCxnSpPr>
          <p:nvPr/>
        </p:nvCxnSpPr>
        <p:spPr>
          <a:xfrm flipH="1" flipV="1">
            <a:off x="8744804" y="2654428"/>
            <a:ext cx="1" cy="277043"/>
          </a:xfrm>
          <a:prstGeom prst="line">
            <a:avLst/>
          </a:prstGeom>
          <a:ln>
            <a:solidFill>
              <a:srgbClr val="EA2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14EF4FF-B31E-4C29-8BB1-614A649234E2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0421795" y="3588985"/>
            <a:ext cx="8135" cy="371928"/>
          </a:xfrm>
          <a:prstGeom prst="line">
            <a:avLst/>
          </a:prstGeom>
          <a:ln>
            <a:solidFill>
              <a:srgbClr val="A1A1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1D71F6E-D94C-43D8-BD87-7AC68E1286F6}"/>
              </a:ext>
            </a:extLst>
          </p:cNvPr>
          <p:cNvGrpSpPr/>
          <p:nvPr/>
        </p:nvGrpSpPr>
        <p:grpSpPr>
          <a:xfrm>
            <a:off x="1495596" y="2043120"/>
            <a:ext cx="363098" cy="499506"/>
            <a:chOff x="344488" y="566738"/>
            <a:chExt cx="874713" cy="1203325"/>
          </a:xfrm>
          <a:solidFill>
            <a:schemeClr val="bg1"/>
          </a:solidFill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6E92280-51F8-493C-AADE-A8E23F88D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566738"/>
              <a:ext cx="874713" cy="1203325"/>
            </a:xfrm>
            <a:custGeom>
              <a:avLst/>
              <a:gdLst>
                <a:gd name="T0" fmla="*/ 4161 w 4656"/>
                <a:gd name="T1" fmla="*/ 3612 h 6427"/>
                <a:gd name="T2" fmla="*/ 4224 w 4656"/>
                <a:gd name="T3" fmla="*/ 2830 h 6427"/>
                <a:gd name="T4" fmla="*/ 4629 w 4656"/>
                <a:gd name="T5" fmla="*/ 2158 h 6427"/>
                <a:gd name="T6" fmla="*/ 4218 w 4656"/>
                <a:gd name="T7" fmla="*/ 907 h 6427"/>
                <a:gd name="T8" fmla="*/ 3494 w 4656"/>
                <a:gd name="T9" fmla="*/ 606 h 6427"/>
                <a:gd name="T10" fmla="*/ 2980 w 4656"/>
                <a:gd name="T11" fmla="*/ 13 h 6427"/>
                <a:gd name="T12" fmla="*/ 1663 w 4656"/>
                <a:gd name="T13" fmla="*/ 16 h 6427"/>
                <a:gd name="T14" fmla="*/ 1153 w 4656"/>
                <a:gd name="T15" fmla="*/ 612 h 6427"/>
                <a:gd name="T16" fmla="*/ 430 w 4656"/>
                <a:gd name="T17" fmla="*/ 918 h 6427"/>
                <a:gd name="T18" fmla="*/ 27 w 4656"/>
                <a:gd name="T19" fmla="*/ 2171 h 6427"/>
                <a:gd name="T20" fmla="*/ 436 w 4656"/>
                <a:gd name="T21" fmla="*/ 2841 h 6427"/>
                <a:gd name="T22" fmla="*/ 503 w 4656"/>
                <a:gd name="T23" fmla="*/ 3622 h 6427"/>
                <a:gd name="T24" fmla="*/ 35 w 4656"/>
                <a:gd name="T25" fmla="*/ 5818 h 6427"/>
                <a:gd name="T26" fmla="*/ 692 w 4656"/>
                <a:gd name="T27" fmla="*/ 5838 h 6427"/>
                <a:gd name="T28" fmla="*/ 1096 w 4656"/>
                <a:gd name="T29" fmla="*/ 6358 h 6427"/>
                <a:gd name="T30" fmla="*/ 2334 w 4656"/>
                <a:gd name="T31" fmla="*/ 4212 h 6427"/>
                <a:gd name="T32" fmla="*/ 3560 w 4656"/>
                <a:gd name="T33" fmla="*/ 6358 h 6427"/>
                <a:gd name="T34" fmla="*/ 3964 w 4656"/>
                <a:gd name="T35" fmla="*/ 5838 h 6427"/>
                <a:gd name="T36" fmla="*/ 4621 w 4656"/>
                <a:gd name="T37" fmla="*/ 5818 h 6427"/>
                <a:gd name="T38" fmla="*/ 1017 w 4656"/>
                <a:gd name="T39" fmla="*/ 6098 h 6427"/>
                <a:gd name="T40" fmla="*/ 728 w 4656"/>
                <a:gd name="T41" fmla="*/ 5639 h 6427"/>
                <a:gd name="T42" fmla="*/ 1217 w 4656"/>
                <a:gd name="T43" fmla="*/ 3909 h 6427"/>
                <a:gd name="T44" fmla="*/ 1676 w 4656"/>
                <a:gd name="T45" fmla="*/ 4427 h 6427"/>
                <a:gd name="T46" fmla="*/ 1017 w 4656"/>
                <a:gd name="T47" fmla="*/ 6098 h 6427"/>
                <a:gd name="T48" fmla="*/ 2304 w 4656"/>
                <a:gd name="T49" fmla="*/ 4024 h 6427"/>
                <a:gd name="T50" fmla="*/ 1296 w 4656"/>
                <a:gd name="T51" fmla="*/ 3699 h 6427"/>
                <a:gd name="T52" fmla="*/ 625 w 4656"/>
                <a:gd name="T53" fmla="*/ 3465 h 6427"/>
                <a:gd name="T54" fmla="*/ 605 w 4656"/>
                <a:gd name="T55" fmla="*/ 2755 h 6427"/>
                <a:gd name="T56" fmla="*/ 602 w 4656"/>
                <a:gd name="T57" fmla="*/ 1695 h 6427"/>
                <a:gd name="T58" fmla="*/ 618 w 4656"/>
                <a:gd name="T59" fmla="*/ 985 h 6427"/>
                <a:gd name="T60" fmla="*/ 1287 w 4656"/>
                <a:gd name="T61" fmla="*/ 747 h 6427"/>
                <a:gd name="T62" fmla="*/ 2294 w 4656"/>
                <a:gd name="T63" fmla="*/ 417 h 6427"/>
                <a:gd name="T64" fmla="*/ 2974 w 4656"/>
                <a:gd name="T65" fmla="*/ 213 h 6427"/>
                <a:gd name="T66" fmla="*/ 3407 w 4656"/>
                <a:gd name="T67" fmla="*/ 775 h 6427"/>
                <a:gd name="T68" fmla="*/ 4033 w 4656"/>
                <a:gd name="T69" fmla="*/ 1630 h 6427"/>
                <a:gd name="T70" fmla="*/ 4437 w 4656"/>
                <a:gd name="T71" fmla="*/ 2214 h 6427"/>
                <a:gd name="T72" fmla="*/ 4036 w 4656"/>
                <a:gd name="T73" fmla="*/ 2800 h 6427"/>
                <a:gd name="T74" fmla="*/ 3416 w 4656"/>
                <a:gd name="T75" fmla="*/ 3659 h 6427"/>
                <a:gd name="T76" fmla="*/ 2985 w 4656"/>
                <a:gd name="T77" fmla="*/ 4224 h 6427"/>
                <a:gd name="T78" fmla="*/ 3928 w 4656"/>
                <a:gd name="T79" fmla="*/ 5639 h 6427"/>
                <a:gd name="T80" fmla="*/ 3639 w 4656"/>
                <a:gd name="T81" fmla="*/ 6098 h 6427"/>
                <a:gd name="T82" fmla="*/ 2993 w 4656"/>
                <a:gd name="T83" fmla="*/ 4424 h 6427"/>
                <a:gd name="T84" fmla="*/ 3442 w 4656"/>
                <a:gd name="T85" fmla="*/ 3913 h 6427"/>
                <a:gd name="T86" fmla="*/ 3928 w 4656"/>
                <a:gd name="T87" fmla="*/ 5639 h 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6" h="6427">
                  <a:moveTo>
                    <a:pt x="3594" y="3798"/>
                  </a:moveTo>
                  <a:lnTo>
                    <a:pt x="4161" y="3612"/>
                  </a:lnTo>
                  <a:cubicBezTo>
                    <a:pt x="4200" y="3599"/>
                    <a:pt x="4226" y="3563"/>
                    <a:pt x="4226" y="3523"/>
                  </a:cubicBezTo>
                  <a:lnTo>
                    <a:pt x="4224" y="2830"/>
                  </a:lnTo>
                  <a:lnTo>
                    <a:pt x="4629" y="2269"/>
                  </a:lnTo>
                  <a:cubicBezTo>
                    <a:pt x="4653" y="2236"/>
                    <a:pt x="4653" y="2191"/>
                    <a:pt x="4629" y="2158"/>
                  </a:cubicBezTo>
                  <a:lnTo>
                    <a:pt x="4220" y="1599"/>
                  </a:lnTo>
                  <a:lnTo>
                    <a:pt x="4218" y="907"/>
                  </a:lnTo>
                  <a:cubicBezTo>
                    <a:pt x="4218" y="866"/>
                    <a:pt x="4192" y="830"/>
                    <a:pt x="4153" y="818"/>
                  </a:cubicBezTo>
                  <a:lnTo>
                    <a:pt x="3494" y="606"/>
                  </a:lnTo>
                  <a:lnTo>
                    <a:pt x="3085" y="47"/>
                  </a:lnTo>
                  <a:cubicBezTo>
                    <a:pt x="3061" y="14"/>
                    <a:pt x="3019" y="0"/>
                    <a:pt x="2980" y="13"/>
                  </a:cubicBezTo>
                  <a:lnTo>
                    <a:pt x="2322" y="229"/>
                  </a:lnTo>
                  <a:lnTo>
                    <a:pt x="1663" y="16"/>
                  </a:lnTo>
                  <a:cubicBezTo>
                    <a:pt x="1624" y="4"/>
                    <a:pt x="1582" y="18"/>
                    <a:pt x="1558" y="51"/>
                  </a:cubicBezTo>
                  <a:lnTo>
                    <a:pt x="1153" y="612"/>
                  </a:lnTo>
                  <a:lnTo>
                    <a:pt x="495" y="828"/>
                  </a:lnTo>
                  <a:cubicBezTo>
                    <a:pt x="456" y="841"/>
                    <a:pt x="430" y="877"/>
                    <a:pt x="430" y="918"/>
                  </a:cubicBezTo>
                  <a:lnTo>
                    <a:pt x="432" y="1610"/>
                  </a:lnTo>
                  <a:lnTo>
                    <a:pt x="27" y="2171"/>
                  </a:lnTo>
                  <a:cubicBezTo>
                    <a:pt x="3" y="2204"/>
                    <a:pt x="3" y="2249"/>
                    <a:pt x="27" y="2282"/>
                  </a:cubicBezTo>
                  <a:lnTo>
                    <a:pt x="436" y="2841"/>
                  </a:lnTo>
                  <a:lnTo>
                    <a:pt x="438" y="3533"/>
                  </a:lnTo>
                  <a:cubicBezTo>
                    <a:pt x="438" y="3574"/>
                    <a:pt x="464" y="3610"/>
                    <a:pt x="503" y="3622"/>
                  </a:cubicBezTo>
                  <a:lnTo>
                    <a:pt x="1060" y="3802"/>
                  </a:lnTo>
                  <a:lnTo>
                    <a:pt x="35" y="5818"/>
                  </a:lnTo>
                  <a:cubicBezTo>
                    <a:pt x="0" y="5887"/>
                    <a:pt x="62" y="5968"/>
                    <a:pt x="138" y="5953"/>
                  </a:cubicBezTo>
                  <a:lnTo>
                    <a:pt x="692" y="5838"/>
                  </a:lnTo>
                  <a:lnTo>
                    <a:pt x="926" y="6354"/>
                  </a:lnTo>
                  <a:cubicBezTo>
                    <a:pt x="958" y="6424"/>
                    <a:pt x="1061" y="6427"/>
                    <a:pt x="1096" y="6358"/>
                  </a:cubicBezTo>
                  <a:lnTo>
                    <a:pt x="2158" y="4269"/>
                  </a:lnTo>
                  <a:lnTo>
                    <a:pt x="2334" y="4212"/>
                  </a:lnTo>
                  <a:lnTo>
                    <a:pt x="2495" y="4264"/>
                  </a:lnTo>
                  <a:lnTo>
                    <a:pt x="3560" y="6358"/>
                  </a:lnTo>
                  <a:cubicBezTo>
                    <a:pt x="3595" y="6427"/>
                    <a:pt x="3698" y="6424"/>
                    <a:pt x="3730" y="6354"/>
                  </a:cubicBezTo>
                  <a:lnTo>
                    <a:pt x="3964" y="5838"/>
                  </a:lnTo>
                  <a:lnTo>
                    <a:pt x="4518" y="5953"/>
                  </a:lnTo>
                  <a:cubicBezTo>
                    <a:pt x="4594" y="5969"/>
                    <a:pt x="4656" y="5887"/>
                    <a:pt x="4621" y="5818"/>
                  </a:cubicBezTo>
                  <a:lnTo>
                    <a:pt x="3594" y="3798"/>
                  </a:lnTo>
                  <a:close/>
                  <a:moveTo>
                    <a:pt x="1017" y="6098"/>
                  </a:moveTo>
                  <a:lnTo>
                    <a:pt x="833" y="5692"/>
                  </a:lnTo>
                  <a:cubicBezTo>
                    <a:pt x="814" y="5652"/>
                    <a:pt x="771" y="5630"/>
                    <a:pt x="728" y="5639"/>
                  </a:cubicBezTo>
                  <a:lnTo>
                    <a:pt x="291" y="5729"/>
                  </a:lnTo>
                  <a:lnTo>
                    <a:pt x="1217" y="3909"/>
                  </a:lnTo>
                  <a:lnTo>
                    <a:pt x="1571" y="4394"/>
                  </a:lnTo>
                  <a:cubicBezTo>
                    <a:pt x="1594" y="4426"/>
                    <a:pt x="1637" y="4440"/>
                    <a:pt x="1676" y="4427"/>
                  </a:cubicBezTo>
                  <a:lnTo>
                    <a:pt x="1905" y="4352"/>
                  </a:lnTo>
                  <a:lnTo>
                    <a:pt x="1017" y="6098"/>
                  </a:lnTo>
                  <a:close/>
                  <a:moveTo>
                    <a:pt x="2362" y="4023"/>
                  </a:moveTo>
                  <a:cubicBezTo>
                    <a:pt x="2343" y="4017"/>
                    <a:pt x="2323" y="4017"/>
                    <a:pt x="2304" y="4024"/>
                  </a:cubicBezTo>
                  <a:lnTo>
                    <a:pt x="1682" y="4228"/>
                  </a:lnTo>
                  <a:lnTo>
                    <a:pt x="1296" y="3699"/>
                  </a:lnTo>
                  <a:cubicBezTo>
                    <a:pt x="1284" y="3683"/>
                    <a:pt x="1267" y="3671"/>
                    <a:pt x="1249" y="3665"/>
                  </a:cubicBezTo>
                  <a:lnTo>
                    <a:pt x="625" y="3465"/>
                  </a:lnTo>
                  <a:lnTo>
                    <a:pt x="624" y="2810"/>
                  </a:lnTo>
                  <a:cubicBezTo>
                    <a:pt x="623" y="2790"/>
                    <a:pt x="617" y="2771"/>
                    <a:pt x="605" y="2755"/>
                  </a:cubicBezTo>
                  <a:lnTo>
                    <a:pt x="219" y="2226"/>
                  </a:lnTo>
                  <a:lnTo>
                    <a:pt x="602" y="1695"/>
                  </a:lnTo>
                  <a:cubicBezTo>
                    <a:pt x="614" y="1679"/>
                    <a:pt x="620" y="1660"/>
                    <a:pt x="620" y="1640"/>
                  </a:cubicBezTo>
                  <a:lnTo>
                    <a:pt x="618" y="985"/>
                  </a:lnTo>
                  <a:lnTo>
                    <a:pt x="1240" y="781"/>
                  </a:lnTo>
                  <a:cubicBezTo>
                    <a:pt x="1259" y="775"/>
                    <a:pt x="1276" y="763"/>
                    <a:pt x="1287" y="747"/>
                  </a:cubicBezTo>
                  <a:lnTo>
                    <a:pt x="1671" y="216"/>
                  </a:lnTo>
                  <a:lnTo>
                    <a:pt x="2294" y="417"/>
                  </a:lnTo>
                  <a:cubicBezTo>
                    <a:pt x="2313" y="423"/>
                    <a:pt x="2333" y="423"/>
                    <a:pt x="2352" y="417"/>
                  </a:cubicBezTo>
                  <a:lnTo>
                    <a:pt x="2974" y="213"/>
                  </a:lnTo>
                  <a:lnTo>
                    <a:pt x="3360" y="741"/>
                  </a:lnTo>
                  <a:cubicBezTo>
                    <a:pt x="3372" y="757"/>
                    <a:pt x="3389" y="769"/>
                    <a:pt x="3407" y="775"/>
                  </a:cubicBezTo>
                  <a:lnTo>
                    <a:pt x="4031" y="976"/>
                  </a:lnTo>
                  <a:lnTo>
                    <a:pt x="4033" y="1630"/>
                  </a:lnTo>
                  <a:cubicBezTo>
                    <a:pt x="4033" y="1650"/>
                    <a:pt x="4039" y="1670"/>
                    <a:pt x="4051" y="1686"/>
                  </a:cubicBezTo>
                  <a:lnTo>
                    <a:pt x="4437" y="2214"/>
                  </a:lnTo>
                  <a:lnTo>
                    <a:pt x="4054" y="2745"/>
                  </a:lnTo>
                  <a:cubicBezTo>
                    <a:pt x="4042" y="2761"/>
                    <a:pt x="4036" y="2780"/>
                    <a:pt x="4036" y="2800"/>
                  </a:cubicBezTo>
                  <a:lnTo>
                    <a:pt x="4038" y="3455"/>
                  </a:lnTo>
                  <a:lnTo>
                    <a:pt x="3416" y="3659"/>
                  </a:lnTo>
                  <a:cubicBezTo>
                    <a:pt x="3397" y="3665"/>
                    <a:pt x="3380" y="3677"/>
                    <a:pt x="3369" y="3693"/>
                  </a:cubicBezTo>
                  <a:lnTo>
                    <a:pt x="2985" y="4224"/>
                  </a:lnTo>
                  <a:lnTo>
                    <a:pt x="2362" y="4023"/>
                  </a:lnTo>
                  <a:close/>
                  <a:moveTo>
                    <a:pt x="3928" y="5639"/>
                  </a:moveTo>
                  <a:cubicBezTo>
                    <a:pt x="3885" y="5630"/>
                    <a:pt x="3842" y="5652"/>
                    <a:pt x="3823" y="5692"/>
                  </a:cubicBezTo>
                  <a:lnTo>
                    <a:pt x="3639" y="6098"/>
                  </a:lnTo>
                  <a:lnTo>
                    <a:pt x="2747" y="4345"/>
                  </a:lnTo>
                  <a:lnTo>
                    <a:pt x="2993" y="4424"/>
                  </a:lnTo>
                  <a:cubicBezTo>
                    <a:pt x="3032" y="4436"/>
                    <a:pt x="3074" y="4422"/>
                    <a:pt x="3098" y="4389"/>
                  </a:cubicBezTo>
                  <a:lnTo>
                    <a:pt x="3442" y="3913"/>
                  </a:lnTo>
                  <a:lnTo>
                    <a:pt x="4365" y="5729"/>
                  </a:lnTo>
                  <a:lnTo>
                    <a:pt x="3928" y="56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3A33298-E623-4A1C-9B13-416C037B7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681038"/>
              <a:ext cx="598488" cy="598488"/>
            </a:xfrm>
            <a:custGeom>
              <a:avLst/>
              <a:gdLst>
                <a:gd name="T0" fmla="*/ 2624 w 3194"/>
                <a:gd name="T1" fmla="*/ 374 h 3195"/>
                <a:gd name="T2" fmla="*/ 2492 w 3194"/>
                <a:gd name="T3" fmla="*/ 386 h 3195"/>
                <a:gd name="T4" fmla="*/ 2503 w 3194"/>
                <a:gd name="T5" fmla="*/ 518 h 3195"/>
                <a:gd name="T6" fmla="*/ 3006 w 3194"/>
                <a:gd name="T7" fmla="*/ 1598 h 3195"/>
                <a:gd name="T8" fmla="*/ 1597 w 3194"/>
                <a:gd name="T9" fmla="*/ 3007 h 3195"/>
                <a:gd name="T10" fmla="*/ 188 w 3194"/>
                <a:gd name="T11" fmla="*/ 1598 h 3195"/>
                <a:gd name="T12" fmla="*/ 1597 w 3194"/>
                <a:gd name="T13" fmla="*/ 188 h 3195"/>
                <a:gd name="T14" fmla="*/ 2163 w 3194"/>
                <a:gd name="T15" fmla="*/ 306 h 3195"/>
                <a:gd name="T16" fmla="*/ 2287 w 3194"/>
                <a:gd name="T17" fmla="*/ 258 h 3195"/>
                <a:gd name="T18" fmla="*/ 2238 w 3194"/>
                <a:gd name="T19" fmla="*/ 134 h 3195"/>
                <a:gd name="T20" fmla="*/ 1597 w 3194"/>
                <a:gd name="T21" fmla="*/ 0 h 3195"/>
                <a:gd name="T22" fmla="*/ 0 w 3194"/>
                <a:gd name="T23" fmla="*/ 1597 h 3195"/>
                <a:gd name="T24" fmla="*/ 1597 w 3194"/>
                <a:gd name="T25" fmla="*/ 3195 h 3195"/>
                <a:gd name="T26" fmla="*/ 3194 w 3194"/>
                <a:gd name="T27" fmla="*/ 1598 h 3195"/>
                <a:gd name="T28" fmla="*/ 2624 w 3194"/>
                <a:gd name="T29" fmla="*/ 374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4" h="3195">
                  <a:moveTo>
                    <a:pt x="2624" y="374"/>
                  </a:moveTo>
                  <a:cubicBezTo>
                    <a:pt x="2584" y="341"/>
                    <a:pt x="2525" y="346"/>
                    <a:pt x="2492" y="386"/>
                  </a:cubicBezTo>
                  <a:cubicBezTo>
                    <a:pt x="2458" y="425"/>
                    <a:pt x="2463" y="485"/>
                    <a:pt x="2503" y="518"/>
                  </a:cubicBezTo>
                  <a:cubicBezTo>
                    <a:pt x="2823" y="787"/>
                    <a:pt x="3006" y="1180"/>
                    <a:pt x="3006" y="1598"/>
                  </a:cubicBezTo>
                  <a:cubicBezTo>
                    <a:pt x="3006" y="2375"/>
                    <a:pt x="2374" y="3007"/>
                    <a:pt x="1597" y="3007"/>
                  </a:cubicBezTo>
                  <a:cubicBezTo>
                    <a:pt x="820" y="3007"/>
                    <a:pt x="188" y="2375"/>
                    <a:pt x="188" y="1598"/>
                  </a:cubicBezTo>
                  <a:cubicBezTo>
                    <a:pt x="188" y="820"/>
                    <a:pt x="820" y="188"/>
                    <a:pt x="1597" y="188"/>
                  </a:cubicBezTo>
                  <a:cubicBezTo>
                    <a:pt x="1794" y="188"/>
                    <a:pt x="1984" y="228"/>
                    <a:pt x="2163" y="306"/>
                  </a:cubicBezTo>
                  <a:cubicBezTo>
                    <a:pt x="2210" y="327"/>
                    <a:pt x="2266" y="306"/>
                    <a:pt x="2287" y="258"/>
                  </a:cubicBezTo>
                  <a:cubicBezTo>
                    <a:pt x="2307" y="211"/>
                    <a:pt x="2286" y="155"/>
                    <a:pt x="2238" y="134"/>
                  </a:cubicBezTo>
                  <a:cubicBezTo>
                    <a:pt x="2036" y="45"/>
                    <a:pt x="1820" y="0"/>
                    <a:pt x="1597" y="0"/>
                  </a:cubicBezTo>
                  <a:cubicBezTo>
                    <a:pt x="716" y="0"/>
                    <a:pt x="0" y="717"/>
                    <a:pt x="0" y="1597"/>
                  </a:cubicBezTo>
                  <a:cubicBezTo>
                    <a:pt x="0" y="2478"/>
                    <a:pt x="716" y="3195"/>
                    <a:pt x="1597" y="3195"/>
                  </a:cubicBezTo>
                  <a:cubicBezTo>
                    <a:pt x="2478" y="3195"/>
                    <a:pt x="3194" y="2478"/>
                    <a:pt x="3194" y="1598"/>
                  </a:cubicBezTo>
                  <a:cubicBezTo>
                    <a:pt x="3194" y="1125"/>
                    <a:pt x="2986" y="679"/>
                    <a:pt x="2624" y="3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2F606118-6562-4C42-82ED-D125B744E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138" y="857250"/>
              <a:ext cx="379413" cy="293688"/>
            </a:xfrm>
            <a:custGeom>
              <a:avLst/>
              <a:gdLst>
                <a:gd name="T0" fmla="*/ 1940 w 2026"/>
                <a:gd name="T1" fmla="*/ 282 h 1570"/>
                <a:gd name="T2" fmla="*/ 1535 w 2026"/>
                <a:gd name="T3" fmla="*/ 8 h 1570"/>
                <a:gd name="T4" fmla="*/ 1013 w 2026"/>
                <a:gd name="T5" fmla="*/ 295 h 1570"/>
                <a:gd name="T6" fmla="*/ 491 w 2026"/>
                <a:gd name="T7" fmla="*/ 8 h 1570"/>
                <a:gd name="T8" fmla="*/ 86 w 2026"/>
                <a:gd name="T9" fmla="*/ 282 h 1570"/>
                <a:gd name="T10" fmla="*/ 240 w 2026"/>
                <a:gd name="T11" fmla="*/ 933 h 1570"/>
                <a:gd name="T12" fmla="*/ 968 w 2026"/>
                <a:gd name="T13" fmla="*/ 1555 h 1570"/>
                <a:gd name="T14" fmla="*/ 1058 w 2026"/>
                <a:gd name="T15" fmla="*/ 1555 h 1570"/>
                <a:gd name="T16" fmla="*/ 1786 w 2026"/>
                <a:gd name="T17" fmla="*/ 933 h 1570"/>
                <a:gd name="T18" fmla="*/ 1940 w 2026"/>
                <a:gd name="T19" fmla="*/ 282 h 1570"/>
                <a:gd name="T20" fmla="*/ 1643 w 2026"/>
                <a:gd name="T21" fmla="*/ 810 h 1570"/>
                <a:gd name="T22" fmla="*/ 1013 w 2026"/>
                <a:gd name="T23" fmla="*/ 1363 h 1570"/>
                <a:gd name="T24" fmla="*/ 383 w 2026"/>
                <a:gd name="T25" fmla="*/ 810 h 1570"/>
                <a:gd name="T26" fmla="*/ 258 w 2026"/>
                <a:gd name="T27" fmla="*/ 357 h 1570"/>
                <a:gd name="T28" fmla="*/ 499 w 2026"/>
                <a:gd name="T29" fmla="*/ 196 h 1570"/>
                <a:gd name="T30" fmla="*/ 512 w 2026"/>
                <a:gd name="T31" fmla="*/ 196 h 1570"/>
                <a:gd name="T32" fmla="*/ 930 w 2026"/>
                <a:gd name="T33" fmla="*/ 515 h 1570"/>
                <a:gd name="T34" fmla="*/ 1096 w 2026"/>
                <a:gd name="T35" fmla="*/ 515 h 1570"/>
                <a:gd name="T36" fmla="*/ 1527 w 2026"/>
                <a:gd name="T37" fmla="*/ 196 h 1570"/>
                <a:gd name="T38" fmla="*/ 1768 w 2026"/>
                <a:gd name="T39" fmla="*/ 357 h 1570"/>
                <a:gd name="T40" fmla="*/ 1643 w 2026"/>
                <a:gd name="T41" fmla="*/ 81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6" h="1570">
                  <a:moveTo>
                    <a:pt x="1940" y="282"/>
                  </a:moveTo>
                  <a:cubicBezTo>
                    <a:pt x="1870" y="121"/>
                    <a:pt x="1715" y="16"/>
                    <a:pt x="1535" y="8"/>
                  </a:cubicBezTo>
                  <a:cubicBezTo>
                    <a:pt x="1340" y="0"/>
                    <a:pt x="1155" y="103"/>
                    <a:pt x="1013" y="295"/>
                  </a:cubicBezTo>
                  <a:cubicBezTo>
                    <a:pt x="871" y="103"/>
                    <a:pt x="686" y="0"/>
                    <a:pt x="491" y="8"/>
                  </a:cubicBezTo>
                  <a:cubicBezTo>
                    <a:pt x="311" y="16"/>
                    <a:pt x="156" y="121"/>
                    <a:pt x="86" y="282"/>
                  </a:cubicBezTo>
                  <a:cubicBezTo>
                    <a:pt x="0" y="480"/>
                    <a:pt x="56" y="718"/>
                    <a:pt x="240" y="933"/>
                  </a:cubicBezTo>
                  <a:cubicBezTo>
                    <a:pt x="596" y="1347"/>
                    <a:pt x="953" y="1547"/>
                    <a:pt x="968" y="1555"/>
                  </a:cubicBezTo>
                  <a:cubicBezTo>
                    <a:pt x="996" y="1570"/>
                    <a:pt x="1030" y="1570"/>
                    <a:pt x="1058" y="1555"/>
                  </a:cubicBezTo>
                  <a:cubicBezTo>
                    <a:pt x="1073" y="1547"/>
                    <a:pt x="1430" y="1347"/>
                    <a:pt x="1786" y="933"/>
                  </a:cubicBezTo>
                  <a:cubicBezTo>
                    <a:pt x="1970" y="718"/>
                    <a:pt x="2026" y="480"/>
                    <a:pt x="1940" y="282"/>
                  </a:cubicBezTo>
                  <a:close/>
                  <a:moveTo>
                    <a:pt x="1643" y="810"/>
                  </a:moveTo>
                  <a:cubicBezTo>
                    <a:pt x="1382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0"/>
                  </a:cubicBezTo>
                  <a:cubicBezTo>
                    <a:pt x="247" y="652"/>
                    <a:pt x="202" y="487"/>
                    <a:pt x="258" y="357"/>
                  </a:cubicBezTo>
                  <a:cubicBezTo>
                    <a:pt x="299" y="262"/>
                    <a:pt x="391" y="200"/>
                    <a:pt x="499" y="196"/>
                  </a:cubicBezTo>
                  <a:cubicBezTo>
                    <a:pt x="503" y="196"/>
                    <a:pt x="507" y="196"/>
                    <a:pt x="512" y="196"/>
                  </a:cubicBezTo>
                  <a:cubicBezTo>
                    <a:pt x="669" y="196"/>
                    <a:pt x="821" y="311"/>
                    <a:pt x="930" y="515"/>
                  </a:cubicBezTo>
                  <a:cubicBezTo>
                    <a:pt x="965" y="580"/>
                    <a:pt x="1061" y="580"/>
                    <a:pt x="1096" y="515"/>
                  </a:cubicBezTo>
                  <a:cubicBezTo>
                    <a:pt x="1209" y="306"/>
                    <a:pt x="1366" y="189"/>
                    <a:pt x="1527" y="196"/>
                  </a:cubicBezTo>
                  <a:cubicBezTo>
                    <a:pt x="1635" y="200"/>
                    <a:pt x="1727" y="262"/>
                    <a:pt x="1768" y="357"/>
                  </a:cubicBezTo>
                  <a:cubicBezTo>
                    <a:pt x="1824" y="487"/>
                    <a:pt x="1779" y="652"/>
                    <a:pt x="1643" y="8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20D19E9-48F3-4C70-BD33-E156A8B721F0}"/>
              </a:ext>
            </a:extLst>
          </p:cNvPr>
          <p:cNvGrpSpPr/>
          <p:nvPr/>
        </p:nvGrpSpPr>
        <p:grpSpPr>
          <a:xfrm>
            <a:off x="3214329" y="4085011"/>
            <a:ext cx="295882" cy="497529"/>
            <a:chOff x="1897063" y="644525"/>
            <a:chExt cx="712788" cy="1198563"/>
          </a:xfrm>
          <a:solidFill>
            <a:schemeClr val="bg1"/>
          </a:solidFill>
        </p:grpSpPr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2EF3181F-C16F-46D8-9FC2-DA83ECE0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Oval 12">
              <a:extLst>
                <a:ext uri="{FF2B5EF4-FFF2-40B4-BE49-F238E27FC236}">
                  <a16:creationId xmlns:a16="http://schemas.microsoft.com/office/drawing/2014/main" id="{4316BB6E-B377-411A-9A4D-B8BF2914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Oval 13">
              <a:extLst>
                <a:ext uri="{FF2B5EF4-FFF2-40B4-BE49-F238E27FC236}">
                  <a16:creationId xmlns:a16="http://schemas.microsoft.com/office/drawing/2014/main" id="{53E16D23-3C83-4EC9-A702-EF2A81A58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6AAB835-23F3-4C27-889E-0F2518CA63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063" y="644525"/>
              <a:ext cx="712788" cy="1198563"/>
            </a:xfrm>
            <a:custGeom>
              <a:avLst/>
              <a:gdLst>
                <a:gd name="T0" fmla="*/ 3701 w 3794"/>
                <a:gd name="T1" fmla="*/ 3958 h 6400"/>
                <a:gd name="T2" fmla="*/ 3794 w 3794"/>
                <a:gd name="T3" fmla="*/ 3864 h 6400"/>
                <a:gd name="T4" fmla="*/ 3794 w 3794"/>
                <a:gd name="T5" fmla="*/ 395 h 6400"/>
                <a:gd name="T6" fmla="*/ 3400 w 3794"/>
                <a:gd name="T7" fmla="*/ 0 h 6400"/>
                <a:gd name="T8" fmla="*/ 394 w 3794"/>
                <a:gd name="T9" fmla="*/ 0 h 6400"/>
                <a:gd name="T10" fmla="*/ 0 w 3794"/>
                <a:gd name="T11" fmla="*/ 395 h 6400"/>
                <a:gd name="T12" fmla="*/ 0 w 3794"/>
                <a:gd name="T13" fmla="*/ 6005 h 6400"/>
                <a:gd name="T14" fmla="*/ 394 w 3794"/>
                <a:gd name="T15" fmla="*/ 6400 h 6400"/>
                <a:gd name="T16" fmla="*/ 3400 w 3794"/>
                <a:gd name="T17" fmla="*/ 6400 h 6400"/>
                <a:gd name="T18" fmla="*/ 3794 w 3794"/>
                <a:gd name="T19" fmla="*/ 6005 h 6400"/>
                <a:gd name="T20" fmla="*/ 3794 w 3794"/>
                <a:gd name="T21" fmla="*/ 4302 h 6400"/>
                <a:gd name="T22" fmla="*/ 3701 w 3794"/>
                <a:gd name="T23" fmla="*/ 4208 h 6400"/>
                <a:gd name="T24" fmla="*/ 3607 w 3794"/>
                <a:gd name="T25" fmla="*/ 4302 h 6400"/>
                <a:gd name="T26" fmla="*/ 3607 w 3794"/>
                <a:gd name="T27" fmla="*/ 5611 h 6400"/>
                <a:gd name="T28" fmla="*/ 187 w 3794"/>
                <a:gd name="T29" fmla="*/ 5611 h 6400"/>
                <a:gd name="T30" fmla="*/ 187 w 3794"/>
                <a:gd name="T31" fmla="*/ 789 h 6400"/>
                <a:gd name="T32" fmla="*/ 3607 w 3794"/>
                <a:gd name="T33" fmla="*/ 789 h 6400"/>
                <a:gd name="T34" fmla="*/ 3607 w 3794"/>
                <a:gd name="T35" fmla="*/ 3864 h 6400"/>
                <a:gd name="T36" fmla="*/ 3701 w 3794"/>
                <a:gd name="T37" fmla="*/ 3958 h 6400"/>
                <a:gd name="T38" fmla="*/ 3607 w 3794"/>
                <a:gd name="T39" fmla="*/ 5799 h 6400"/>
                <a:gd name="T40" fmla="*/ 3607 w 3794"/>
                <a:gd name="T41" fmla="*/ 6005 h 6400"/>
                <a:gd name="T42" fmla="*/ 3400 w 3794"/>
                <a:gd name="T43" fmla="*/ 6212 h 6400"/>
                <a:gd name="T44" fmla="*/ 394 w 3794"/>
                <a:gd name="T45" fmla="*/ 6212 h 6400"/>
                <a:gd name="T46" fmla="*/ 187 w 3794"/>
                <a:gd name="T47" fmla="*/ 6005 h 6400"/>
                <a:gd name="T48" fmla="*/ 187 w 3794"/>
                <a:gd name="T49" fmla="*/ 5799 h 6400"/>
                <a:gd name="T50" fmla="*/ 3607 w 3794"/>
                <a:gd name="T51" fmla="*/ 5799 h 6400"/>
                <a:gd name="T52" fmla="*/ 187 w 3794"/>
                <a:gd name="T53" fmla="*/ 601 h 6400"/>
                <a:gd name="T54" fmla="*/ 187 w 3794"/>
                <a:gd name="T55" fmla="*/ 395 h 6400"/>
                <a:gd name="T56" fmla="*/ 394 w 3794"/>
                <a:gd name="T57" fmla="*/ 188 h 6400"/>
                <a:gd name="T58" fmla="*/ 3400 w 3794"/>
                <a:gd name="T59" fmla="*/ 188 h 6400"/>
                <a:gd name="T60" fmla="*/ 3607 w 3794"/>
                <a:gd name="T61" fmla="*/ 395 h 6400"/>
                <a:gd name="T62" fmla="*/ 3607 w 3794"/>
                <a:gd name="T63" fmla="*/ 601 h 6400"/>
                <a:gd name="T64" fmla="*/ 187 w 3794"/>
                <a:gd name="T65" fmla="*/ 601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94" h="6400">
                  <a:moveTo>
                    <a:pt x="3701" y="3958"/>
                  </a:moveTo>
                  <a:cubicBezTo>
                    <a:pt x="3752" y="3958"/>
                    <a:pt x="3794" y="3916"/>
                    <a:pt x="3794" y="3864"/>
                  </a:cubicBezTo>
                  <a:lnTo>
                    <a:pt x="3794" y="395"/>
                  </a:lnTo>
                  <a:cubicBezTo>
                    <a:pt x="3794" y="177"/>
                    <a:pt x="3617" y="0"/>
                    <a:pt x="3400" y="0"/>
                  </a:cubicBezTo>
                  <a:lnTo>
                    <a:pt x="394" y="0"/>
                  </a:lnTo>
                  <a:cubicBezTo>
                    <a:pt x="177" y="0"/>
                    <a:pt x="0" y="177"/>
                    <a:pt x="0" y="395"/>
                  </a:cubicBezTo>
                  <a:lnTo>
                    <a:pt x="0" y="6005"/>
                  </a:lnTo>
                  <a:cubicBezTo>
                    <a:pt x="0" y="6223"/>
                    <a:pt x="177" y="6400"/>
                    <a:pt x="394" y="6400"/>
                  </a:cubicBezTo>
                  <a:lnTo>
                    <a:pt x="3400" y="6400"/>
                  </a:lnTo>
                  <a:cubicBezTo>
                    <a:pt x="3617" y="6400"/>
                    <a:pt x="3794" y="6223"/>
                    <a:pt x="3794" y="6005"/>
                  </a:cubicBezTo>
                  <a:lnTo>
                    <a:pt x="3794" y="4302"/>
                  </a:lnTo>
                  <a:cubicBezTo>
                    <a:pt x="3794" y="4250"/>
                    <a:pt x="3752" y="4208"/>
                    <a:pt x="3701" y="4208"/>
                  </a:cubicBezTo>
                  <a:cubicBezTo>
                    <a:pt x="3649" y="4208"/>
                    <a:pt x="3607" y="4250"/>
                    <a:pt x="3607" y="4302"/>
                  </a:cubicBezTo>
                  <a:lnTo>
                    <a:pt x="3607" y="5611"/>
                  </a:lnTo>
                  <a:lnTo>
                    <a:pt x="187" y="5611"/>
                  </a:lnTo>
                  <a:lnTo>
                    <a:pt x="187" y="789"/>
                  </a:lnTo>
                  <a:lnTo>
                    <a:pt x="3607" y="789"/>
                  </a:lnTo>
                  <a:lnTo>
                    <a:pt x="3607" y="3864"/>
                  </a:lnTo>
                  <a:cubicBezTo>
                    <a:pt x="3607" y="3916"/>
                    <a:pt x="3649" y="3958"/>
                    <a:pt x="3701" y="3958"/>
                  </a:cubicBezTo>
                  <a:close/>
                  <a:moveTo>
                    <a:pt x="3607" y="5799"/>
                  </a:moveTo>
                  <a:lnTo>
                    <a:pt x="3607" y="6005"/>
                  </a:lnTo>
                  <a:cubicBezTo>
                    <a:pt x="3607" y="6119"/>
                    <a:pt x="3514" y="6212"/>
                    <a:pt x="3400" y="6212"/>
                  </a:cubicBezTo>
                  <a:lnTo>
                    <a:pt x="394" y="6212"/>
                  </a:lnTo>
                  <a:cubicBezTo>
                    <a:pt x="280" y="6212"/>
                    <a:pt x="187" y="6119"/>
                    <a:pt x="187" y="6005"/>
                  </a:cubicBezTo>
                  <a:lnTo>
                    <a:pt x="187" y="5799"/>
                  </a:lnTo>
                  <a:lnTo>
                    <a:pt x="3607" y="5799"/>
                  </a:lnTo>
                  <a:close/>
                  <a:moveTo>
                    <a:pt x="187" y="601"/>
                  </a:moveTo>
                  <a:lnTo>
                    <a:pt x="187" y="395"/>
                  </a:lnTo>
                  <a:cubicBezTo>
                    <a:pt x="187" y="281"/>
                    <a:pt x="280" y="188"/>
                    <a:pt x="394" y="188"/>
                  </a:cubicBezTo>
                  <a:lnTo>
                    <a:pt x="3400" y="188"/>
                  </a:lnTo>
                  <a:cubicBezTo>
                    <a:pt x="3514" y="188"/>
                    <a:pt x="3607" y="281"/>
                    <a:pt x="3607" y="395"/>
                  </a:cubicBezTo>
                  <a:lnTo>
                    <a:pt x="3607" y="601"/>
                  </a:lnTo>
                  <a:lnTo>
                    <a:pt x="187" y="6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03488829-B6A6-412A-A5C2-6E2269BC3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1752600"/>
              <a:ext cx="109538" cy="34925"/>
            </a:xfrm>
            <a:custGeom>
              <a:avLst/>
              <a:gdLst>
                <a:gd name="T0" fmla="*/ 494 w 588"/>
                <a:gd name="T1" fmla="*/ 0 h 187"/>
                <a:gd name="T2" fmla="*/ 94 w 588"/>
                <a:gd name="T3" fmla="*/ 0 h 187"/>
                <a:gd name="T4" fmla="*/ 0 w 588"/>
                <a:gd name="T5" fmla="*/ 93 h 187"/>
                <a:gd name="T6" fmla="*/ 94 w 588"/>
                <a:gd name="T7" fmla="*/ 187 h 187"/>
                <a:gd name="T8" fmla="*/ 494 w 588"/>
                <a:gd name="T9" fmla="*/ 187 h 187"/>
                <a:gd name="T10" fmla="*/ 588 w 588"/>
                <a:gd name="T11" fmla="*/ 93 h 187"/>
                <a:gd name="T12" fmla="*/ 494 w 588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87">
                  <a:moveTo>
                    <a:pt x="494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494" y="187"/>
                  </a:lnTo>
                  <a:cubicBezTo>
                    <a:pt x="546" y="187"/>
                    <a:pt x="588" y="145"/>
                    <a:pt x="588" y="93"/>
                  </a:cubicBezTo>
                  <a:cubicBezTo>
                    <a:pt x="588" y="42"/>
                    <a:pt x="546" y="0"/>
                    <a:pt x="49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Oval 16">
              <a:extLst>
                <a:ext uri="{FF2B5EF4-FFF2-40B4-BE49-F238E27FC236}">
                  <a16:creationId xmlns:a16="http://schemas.microsoft.com/office/drawing/2014/main" id="{1414CE19-03BD-4482-9B57-B733804E5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D678562B-4682-402F-8E3F-446565E2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F316E30B-0E52-44B8-8040-48A538F01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A4DB239A-0025-481F-9A9F-6CE3EE1440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726" y="944563"/>
              <a:ext cx="525463" cy="523875"/>
            </a:xfrm>
            <a:custGeom>
              <a:avLst/>
              <a:gdLst>
                <a:gd name="T0" fmla="*/ 1396 w 2792"/>
                <a:gd name="T1" fmla="*/ 0 h 2793"/>
                <a:gd name="T2" fmla="*/ 0 w 2792"/>
                <a:gd name="T3" fmla="*/ 1397 h 2793"/>
                <a:gd name="T4" fmla="*/ 1396 w 2792"/>
                <a:gd name="T5" fmla="*/ 2793 h 2793"/>
                <a:gd name="T6" fmla="*/ 2792 w 2792"/>
                <a:gd name="T7" fmla="*/ 1397 h 2793"/>
                <a:gd name="T8" fmla="*/ 1396 w 2792"/>
                <a:gd name="T9" fmla="*/ 0 h 2793"/>
                <a:gd name="T10" fmla="*/ 1396 w 2792"/>
                <a:gd name="T11" fmla="*/ 2605 h 2793"/>
                <a:gd name="T12" fmla="*/ 187 w 2792"/>
                <a:gd name="T13" fmla="*/ 1397 h 2793"/>
                <a:gd name="T14" fmla="*/ 1396 w 2792"/>
                <a:gd name="T15" fmla="*/ 188 h 2793"/>
                <a:gd name="T16" fmla="*/ 2605 w 2792"/>
                <a:gd name="T17" fmla="*/ 1397 h 2793"/>
                <a:gd name="T18" fmla="*/ 1396 w 2792"/>
                <a:gd name="T19" fmla="*/ 2605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2" h="2793">
                  <a:moveTo>
                    <a:pt x="1396" y="0"/>
                  </a:moveTo>
                  <a:cubicBezTo>
                    <a:pt x="626" y="0"/>
                    <a:pt x="0" y="627"/>
                    <a:pt x="0" y="1397"/>
                  </a:cubicBezTo>
                  <a:cubicBezTo>
                    <a:pt x="0" y="2167"/>
                    <a:pt x="626" y="2793"/>
                    <a:pt x="1396" y="2793"/>
                  </a:cubicBezTo>
                  <a:cubicBezTo>
                    <a:pt x="2166" y="2793"/>
                    <a:pt x="2792" y="2167"/>
                    <a:pt x="2792" y="1397"/>
                  </a:cubicBezTo>
                  <a:cubicBezTo>
                    <a:pt x="2792" y="627"/>
                    <a:pt x="2166" y="0"/>
                    <a:pt x="1396" y="0"/>
                  </a:cubicBezTo>
                  <a:close/>
                  <a:moveTo>
                    <a:pt x="1396" y="2605"/>
                  </a:moveTo>
                  <a:cubicBezTo>
                    <a:pt x="730" y="2605"/>
                    <a:pt x="187" y="2063"/>
                    <a:pt x="187" y="1397"/>
                  </a:cubicBezTo>
                  <a:cubicBezTo>
                    <a:pt x="187" y="730"/>
                    <a:pt x="730" y="188"/>
                    <a:pt x="1396" y="188"/>
                  </a:cubicBezTo>
                  <a:cubicBezTo>
                    <a:pt x="2062" y="188"/>
                    <a:pt x="2605" y="730"/>
                    <a:pt x="2605" y="1397"/>
                  </a:cubicBezTo>
                  <a:cubicBezTo>
                    <a:pt x="2605" y="2063"/>
                    <a:pt x="2062" y="2605"/>
                    <a:pt x="1396" y="26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85C385E1-69DE-4E8A-B7AA-28387EE4A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538" y="1033463"/>
              <a:ext cx="282575" cy="344488"/>
            </a:xfrm>
            <a:custGeom>
              <a:avLst/>
              <a:gdLst>
                <a:gd name="T0" fmla="*/ 1446 w 1504"/>
                <a:gd name="T1" fmla="*/ 840 h 1839"/>
                <a:gd name="T2" fmla="*/ 143 w 1504"/>
                <a:gd name="T3" fmla="*/ 38 h 1839"/>
                <a:gd name="T4" fmla="*/ 0 w 1504"/>
                <a:gd name="T5" fmla="*/ 118 h 1839"/>
                <a:gd name="T6" fmla="*/ 0 w 1504"/>
                <a:gd name="T7" fmla="*/ 1721 h 1839"/>
                <a:gd name="T8" fmla="*/ 143 w 1504"/>
                <a:gd name="T9" fmla="*/ 1801 h 1839"/>
                <a:gd name="T10" fmla="*/ 1446 w 1504"/>
                <a:gd name="T11" fmla="*/ 1000 h 1839"/>
                <a:gd name="T12" fmla="*/ 1446 w 1504"/>
                <a:gd name="T13" fmla="*/ 840 h 1839"/>
                <a:gd name="T14" fmla="*/ 188 w 1504"/>
                <a:gd name="T15" fmla="*/ 1553 h 1839"/>
                <a:gd name="T16" fmla="*/ 188 w 1504"/>
                <a:gd name="T17" fmla="*/ 286 h 1839"/>
                <a:gd name="T18" fmla="*/ 1217 w 1504"/>
                <a:gd name="T19" fmla="*/ 920 h 1839"/>
                <a:gd name="T20" fmla="*/ 188 w 1504"/>
                <a:gd name="T21" fmla="*/ 155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4" h="1839">
                  <a:moveTo>
                    <a:pt x="1446" y="840"/>
                  </a:moveTo>
                  <a:lnTo>
                    <a:pt x="143" y="38"/>
                  </a:lnTo>
                  <a:cubicBezTo>
                    <a:pt x="82" y="0"/>
                    <a:pt x="0" y="46"/>
                    <a:pt x="0" y="118"/>
                  </a:cubicBezTo>
                  <a:lnTo>
                    <a:pt x="0" y="1721"/>
                  </a:lnTo>
                  <a:cubicBezTo>
                    <a:pt x="0" y="1793"/>
                    <a:pt x="82" y="1839"/>
                    <a:pt x="143" y="1801"/>
                  </a:cubicBezTo>
                  <a:lnTo>
                    <a:pt x="1446" y="1000"/>
                  </a:lnTo>
                  <a:cubicBezTo>
                    <a:pt x="1504" y="964"/>
                    <a:pt x="1504" y="876"/>
                    <a:pt x="1446" y="840"/>
                  </a:cubicBezTo>
                  <a:close/>
                  <a:moveTo>
                    <a:pt x="188" y="1553"/>
                  </a:moveTo>
                  <a:lnTo>
                    <a:pt x="188" y="286"/>
                  </a:lnTo>
                  <a:lnTo>
                    <a:pt x="1217" y="920"/>
                  </a:lnTo>
                  <a:lnTo>
                    <a:pt x="188" y="15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D6C711DD-4C9E-4CEF-93AE-C17B5E947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6" y="1508125"/>
              <a:ext cx="430213" cy="109538"/>
            </a:xfrm>
            <a:custGeom>
              <a:avLst/>
              <a:gdLst>
                <a:gd name="T0" fmla="*/ 2198 w 2292"/>
                <a:gd name="T1" fmla="*/ 200 h 589"/>
                <a:gd name="T2" fmla="*/ 589 w 2292"/>
                <a:gd name="T3" fmla="*/ 200 h 589"/>
                <a:gd name="T4" fmla="*/ 589 w 2292"/>
                <a:gd name="T5" fmla="*/ 94 h 589"/>
                <a:gd name="T6" fmla="*/ 495 w 2292"/>
                <a:gd name="T7" fmla="*/ 0 h 589"/>
                <a:gd name="T8" fmla="*/ 401 w 2292"/>
                <a:gd name="T9" fmla="*/ 94 h 589"/>
                <a:gd name="T10" fmla="*/ 401 w 2292"/>
                <a:gd name="T11" fmla="*/ 200 h 589"/>
                <a:gd name="T12" fmla="*/ 94 w 2292"/>
                <a:gd name="T13" fmla="*/ 200 h 589"/>
                <a:gd name="T14" fmla="*/ 0 w 2292"/>
                <a:gd name="T15" fmla="*/ 294 h 589"/>
                <a:gd name="T16" fmla="*/ 94 w 2292"/>
                <a:gd name="T17" fmla="*/ 388 h 589"/>
                <a:gd name="T18" fmla="*/ 401 w 2292"/>
                <a:gd name="T19" fmla="*/ 388 h 589"/>
                <a:gd name="T20" fmla="*/ 401 w 2292"/>
                <a:gd name="T21" fmla="*/ 495 h 589"/>
                <a:gd name="T22" fmla="*/ 495 w 2292"/>
                <a:gd name="T23" fmla="*/ 589 h 589"/>
                <a:gd name="T24" fmla="*/ 589 w 2292"/>
                <a:gd name="T25" fmla="*/ 495 h 589"/>
                <a:gd name="T26" fmla="*/ 589 w 2292"/>
                <a:gd name="T27" fmla="*/ 388 h 589"/>
                <a:gd name="T28" fmla="*/ 2198 w 2292"/>
                <a:gd name="T29" fmla="*/ 388 h 589"/>
                <a:gd name="T30" fmla="*/ 2292 w 2292"/>
                <a:gd name="T31" fmla="*/ 294 h 589"/>
                <a:gd name="T32" fmla="*/ 2198 w 2292"/>
                <a:gd name="T33" fmla="*/ 20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2" h="589">
                  <a:moveTo>
                    <a:pt x="2198" y="200"/>
                  </a:moveTo>
                  <a:lnTo>
                    <a:pt x="589" y="200"/>
                  </a:lnTo>
                  <a:lnTo>
                    <a:pt x="589" y="94"/>
                  </a:lnTo>
                  <a:cubicBezTo>
                    <a:pt x="589" y="42"/>
                    <a:pt x="547" y="0"/>
                    <a:pt x="495" y="0"/>
                  </a:cubicBezTo>
                  <a:cubicBezTo>
                    <a:pt x="443" y="0"/>
                    <a:pt x="401" y="42"/>
                    <a:pt x="401" y="94"/>
                  </a:cubicBezTo>
                  <a:lnTo>
                    <a:pt x="401" y="200"/>
                  </a:lnTo>
                  <a:lnTo>
                    <a:pt x="94" y="200"/>
                  </a:lnTo>
                  <a:cubicBezTo>
                    <a:pt x="42" y="200"/>
                    <a:pt x="0" y="242"/>
                    <a:pt x="0" y="294"/>
                  </a:cubicBezTo>
                  <a:cubicBezTo>
                    <a:pt x="0" y="346"/>
                    <a:pt x="42" y="388"/>
                    <a:pt x="94" y="388"/>
                  </a:cubicBezTo>
                  <a:lnTo>
                    <a:pt x="401" y="388"/>
                  </a:lnTo>
                  <a:lnTo>
                    <a:pt x="401" y="495"/>
                  </a:lnTo>
                  <a:cubicBezTo>
                    <a:pt x="401" y="547"/>
                    <a:pt x="443" y="589"/>
                    <a:pt x="495" y="589"/>
                  </a:cubicBezTo>
                  <a:cubicBezTo>
                    <a:pt x="547" y="589"/>
                    <a:pt x="589" y="547"/>
                    <a:pt x="589" y="495"/>
                  </a:cubicBezTo>
                  <a:lnTo>
                    <a:pt x="589" y="388"/>
                  </a:lnTo>
                  <a:lnTo>
                    <a:pt x="2198" y="388"/>
                  </a:lnTo>
                  <a:cubicBezTo>
                    <a:pt x="2250" y="388"/>
                    <a:pt x="2292" y="346"/>
                    <a:pt x="2292" y="294"/>
                  </a:cubicBezTo>
                  <a:cubicBezTo>
                    <a:pt x="2292" y="242"/>
                    <a:pt x="2250" y="200"/>
                    <a:pt x="2198" y="2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5BD5AAE-C884-487C-814F-38A41E36B0AB}"/>
              </a:ext>
            </a:extLst>
          </p:cNvPr>
          <p:cNvGrpSpPr/>
          <p:nvPr/>
        </p:nvGrpSpPr>
        <p:grpSpPr>
          <a:xfrm>
            <a:off x="8519103" y="2033234"/>
            <a:ext cx="451401" cy="497529"/>
            <a:chOff x="5168900" y="568325"/>
            <a:chExt cx="1087438" cy="1198563"/>
          </a:xfrm>
          <a:solidFill>
            <a:schemeClr val="bg1"/>
          </a:solidFill>
        </p:grpSpPr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6322D972-F518-48EE-872A-9D44E8688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8900" y="568325"/>
              <a:ext cx="1087438" cy="1198563"/>
            </a:xfrm>
            <a:custGeom>
              <a:avLst/>
              <a:gdLst>
                <a:gd name="T0" fmla="*/ 5798 w 5798"/>
                <a:gd name="T1" fmla="*/ 495 h 6400"/>
                <a:gd name="T2" fmla="*/ 2805 w 5798"/>
                <a:gd name="T3" fmla="*/ 495 h 6400"/>
                <a:gd name="T4" fmla="*/ 578 w 5798"/>
                <a:gd name="T5" fmla="*/ 3807 h 6400"/>
                <a:gd name="T6" fmla="*/ 0 w 5798"/>
                <a:gd name="T7" fmla="*/ 5905 h 6400"/>
                <a:gd name="T8" fmla="*/ 2993 w 5798"/>
                <a:gd name="T9" fmla="*/ 5905 h 6400"/>
                <a:gd name="T10" fmla="*/ 5220 w 5798"/>
                <a:gd name="T11" fmla="*/ 2593 h 6400"/>
                <a:gd name="T12" fmla="*/ 5798 w 5798"/>
                <a:gd name="T13" fmla="*/ 1356 h 6400"/>
                <a:gd name="T14" fmla="*/ 5611 w 5798"/>
                <a:gd name="T15" fmla="*/ 2098 h 6400"/>
                <a:gd name="T16" fmla="*/ 4346 w 5798"/>
                <a:gd name="T17" fmla="*/ 2423 h 6400"/>
                <a:gd name="T18" fmla="*/ 3600 w 5798"/>
                <a:gd name="T19" fmla="*/ 2405 h 6400"/>
                <a:gd name="T20" fmla="*/ 2993 w 5798"/>
                <a:gd name="T21" fmla="*/ 495 h 6400"/>
                <a:gd name="T22" fmla="*/ 5611 w 5798"/>
                <a:gd name="T23" fmla="*/ 495 h 6400"/>
                <a:gd name="T24" fmla="*/ 2805 w 5798"/>
                <a:gd name="T25" fmla="*/ 1025 h 6400"/>
                <a:gd name="T26" fmla="*/ 2493 w 5798"/>
                <a:gd name="T27" fmla="*/ 1598 h 6400"/>
                <a:gd name="T28" fmla="*/ 2224 w 5798"/>
                <a:gd name="T29" fmla="*/ 1904 h 6400"/>
                <a:gd name="T30" fmla="*/ 1391 w 5798"/>
                <a:gd name="T31" fmla="*/ 3106 h 6400"/>
                <a:gd name="T32" fmla="*/ 2104 w 5798"/>
                <a:gd name="T33" fmla="*/ 3106 h 6400"/>
                <a:gd name="T34" fmla="*/ 1438 w 5798"/>
                <a:gd name="T35" fmla="*/ 3753 h 6400"/>
                <a:gd name="T36" fmla="*/ 1961 w 5798"/>
                <a:gd name="T37" fmla="*/ 1199 h 6400"/>
                <a:gd name="T38" fmla="*/ 1110 w 5798"/>
                <a:gd name="T39" fmla="*/ 1904 h 6400"/>
                <a:gd name="T40" fmla="*/ 995 w 5798"/>
                <a:gd name="T41" fmla="*/ 2092 h 6400"/>
                <a:gd name="T42" fmla="*/ 691 w 5798"/>
                <a:gd name="T43" fmla="*/ 3106 h 6400"/>
                <a:gd name="T44" fmla="*/ 1257 w 5798"/>
                <a:gd name="T45" fmla="*/ 3807 h 6400"/>
                <a:gd name="T46" fmla="*/ 1203 w 5798"/>
                <a:gd name="T47" fmla="*/ 3294 h 6400"/>
                <a:gd name="T48" fmla="*/ 494 w 5798"/>
                <a:gd name="T49" fmla="*/ 6212 h 6400"/>
                <a:gd name="T50" fmla="*/ 494 w 5798"/>
                <a:gd name="T51" fmla="*/ 3995 h 6400"/>
                <a:gd name="T52" fmla="*/ 2104 w 5798"/>
                <a:gd name="T53" fmla="*/ 3488 h 6400"/>
                <a:gd name="T54" fmla="*/ 2498 w 5798"/>
                <a:gd name="T55" fmla="*/ 3995 h 6400"/>
                <a:gd name="T56" fmla="*/ 2498 w 5798"/>
                <a:gd name="T57" fmla="*/ 3807 h 6400"/>
                <a:gd name="T58" fmla="*/ 2291 w 5798"/>
                <a:gd name="T59" fmla="*/ 3294 h 6400"/>
                <a:gd name="T60" fmla="*/ 2993 w 5798"/>
                <a:gd name="T61" fmla="*/ 4308 h 6400"/>
                <a:gd name="T62" fmla="*/ 2993 w 5798"/>
                <a:gd name="T63" fmla="*/ 5375 h 6400"/>
                <a:gd name="T64" fmla="*/ 3305 w 5798"/>
                <a:gd name="T65" fmla="*/ 4802 h 6400"/>
                <a:gd name="T66" fmla="*/ 4110 w 5798"/>
                <a:gd name="T67" fmla="*/ 4883 h 6400"/>
                <a:gd name="T68" fmla="*/ 3837 w 5798"/>
                <a:gd name="T69" fmla="*/ 5201 h 6400"/>
                <a:gd name="T70" fmla="*/ 4406 w 5798"/>
                <a:gd name="T71" fmla="*/ 4308 h 6400"/>
                <a:gd name="T72" fmla="*/ 4811 w 5798"/>
                <a:gd name="T73" fmla="*/ 4309 h 6400"/>
                <a:gd name="T74" fmla="*/ 5107 w 5798"/>
                <a:gd name="T75" fmla="*/ 3106 h 6400"/>
                <a:gd name="T76" fmla="*/ 3694 w 5798"/>
                <a:gd name="T77" fmla="*/ 3294 h 6400"/>
                <a:gd name="T78" fmla="*/ 3608 w 5798"/>
                <a:gd name="T79" fmla="*/ 4308 h 6400"/>
                <a:gd name="T80" fmla="*/ 3272 w 5798"/>
                <a:gd name="T81" fmla="*/ 5342 h 6400"/>
                <a:gd name="T82" fmla="*/ 3300 w 5798"/>
                <a:gd name="T83" fmla="*/ 2593 h 6400"/>
                <a:gd name="T84" fmla="*/ 3507 w 5798"/>
                <a:gd name="T85" fmla="*/ 3106 h 6400"/>
                <a:gd name="T86" fmla="*/ 2805 w 5798"/>
                <a:gd name="T87" fmla="*/ 2092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98" h="6400">
                  <a:moveTo>
                    <a:pt x="5704" y="989"/>
                  </a:moveTo>
                  <a:cubicBezTo>
                    <a:pt x="5756" y="989"/>
                    <a:pt x="5798" y="947"/>
                    <a:pt x="5798" y="896"/>
                  </a:cubicBezTo>
                  <a:lnTo>
                    <a:pt x="5798" y="495"/>
                  </a:lnTo>
                  <a:cubicBezTo>
                    <a:pt x="5798" y="222"/>
                    <a:pt x="5576" y="0"/>
                    <a:pt x="5304" y="0"/>
                  </a:cubicBezTo>
                  <a:lnTo>
                    <a:pt x="3300" y="0"/>
                  </a:lnTo>
                  <a:cubicBezTo>
                    <a:pt x="3027" y="0"/>
                    <a:pt x="2805" y="222"/>
                    <a:pt x="2805" y="495"/>
                  </a:cubicBezTo>
                  <a:lnTo>
                    <a:pt x="2805" y="804"/>
                  </a:lnTo>
                  <a:cubicBezTo>
                    <a:pt x="1526" y="853"/>
                    <a:pt x="501" y="1909"/>
                    <a:pt x="501" y="3200"/>
                  </a:cubicBezTo>
                  <a:cubicBezTo>
                    <a:pt x="501" y="3406"/>
                    <a:pt x="527" y="3610"/>
                    <a:pt x="578" y="3807"/>
                  </a:cubicBezTo>
                  <a:lnTo>
                    <a:pt x="494" y="3807"/>
                  </a:lnTo>
                  <a:cubicBezTo>
                    <a:pt x="222" y="3807"/>
                    <a:pt x="0" y="4029"/>
                    <a:pt x="0" y="4302"/>
                  </a:cubicBezTo>
                  <a:lnTo>
                    <a:pt x="0" y="5905"/>
                  </a:lnTo>
                  <a:cubicBezTo>
                    <a:pt x="0" y="6178"/>
                    <a:pt x="222" y="6400"/>
                    <a:pt x="494" y="6400"/>
                  </a:cubicBezTo>
                  <a:lnTo>
                    <a:pt x="2498" y="6400"/>
                  </a:lnTo>
                  <a:cubicBezTo>
                    <a:pt x="2771" y="6400"/>
                    <a:pt x="2993" y="6178"/>
                    <a:pt x="2993" y="5905"/>
                  </a:cubicBezTo>
                  <a:lnTo>
                    <a:pt x="2993" y="5596"/>
                  </a:lnTo>
                  <a:cubicBezTo>
                    <a:pt x="4272" y="5547"/>
                    <a:pt x="5297" y="4491"/>
                    <a:pt x="5297" y="3200"/>
                  </a:cubicBezTo>
                  <a:cubicBezTo>
                    <a:pt x="5297" y="2994"/>
                    <a:pt x="5271" y="2790"/>
                    <a:pt x="5220" y="2593"/>
                  </a:cubicBezTo>
                  <a:lnTo>
                    <a:pt x="5304" y="2593"/>
                  </a:lnTo>
                  <a:cubicBezTo>
                    <a:pt x="5576" y="2593"/>
                    <a:pt x="5798" y="2371"/>
                    <a:pt x="5798" y="2098"/>
                  </a:cubicBezTo>
                  <a:lnTo>
                    <a:pt x="5798" y="1356"/>
                  </a:lnTo>
                  <a:cubicBezTo>
                    <a:pt x="5798" y="1304"/>
                    <a:pt x="5756" y="1262"/>
                    <a:pt x="5704" y="1262"/>
                  </a:cubicBezTo>
                  <a:cubicBezTo>
                    <a:pt x="5653" y="1262"/>
                    <a:pt x="5611" y="1304"/>
                    <a:pt x="5611" y="1356"/>
                  </a:cubicBezTo>
                  <a:lnTo>
                    <a:pt x="5611" y="2098"/>
                  </a:lnTo>
                  <a:cubicBezTo>
                    <a:pt x="5611" y="2267"/>
                    <a:pt x="5473" y="2405"/>
                    <a:pt x="5304" y="2405"/>
                  </a:cubicBezTo>
                  <a:lnTo>
                    <a:pt x="4402" y="2405"/>
                  </a:lnTo>
                  <a:cubicBezTo>
                    <a:pt x="4382" y="2405"/>
                    <a:pt x="4362" y="2411"/>
                    <a:pt x="4346" y="2423"/>
                  </a:cubicBezTo>
                  <a:lnTo>
                    <a:pt x="3694" y="2912"/>
                  </a:lnTo>
                  <a:lnTo>
                    <a:pt x="3694" y="2499"/>
                  </a:lnTo>
                  <a:cubicBezTo>
                    <a:pt x="3694" y="2447"/>
                    <a:pt x="3652" y="2405"/>
                    <a:pt x="3600" y="2405"/>
                  </a:cubicBezTo>
                  <a:lnTo>
                    <a:pt x="3300" y="2405"/>
                  </a:lnTo>
                  <a:cubicBezTo>
                    <a:pt x="3131" y="2405"/>
                    <a:pt x="2993" y="2267"/>
                    <a:pt x="2993" y="2098"/>
                  </a:cubicBezTo>
                  <a:lnTo>
                    <a:pt x="2993" y="495"/>
                  </a:lnTo>
                  <a:cubicBezTo>
                    <a:pt x="2993" y="326"/>
                    <a:pt x="3131" y="188"/>
                    <a:pt x="3300" y="188"/>
                  </a:cubicBezTo>
                  <a:lnTo>
                    <a:pt x="5304" y="188"/>
                  </a:lnTo>
                  <a:cubicBezTo>
                    <a:pt x="5473" y="188"/>
                    <a:pt x="5611" y="326"/>
                    <a:pt x="5611" y="495"/>
                  </a:cubicBezTo>
                  <a:lnTo>
                    <a:pt x="5611" y="896"/>
                  </a:lnTo>
                  <a:cubicBezTo>
                    <a:pt x="5611" y="947"/>
                    <a:pt x="5653" y="989"/>
                    <a:pt x="5704" y="989"/>
                  </a:cubicBezTo>
                  <a:close/>
                  <a:moveTo>
                    <a:pt x="2805" y="1025"/>
                  </a:moveTo>
                  <a:lnTo>
                    <a:pt x="2805" y="1904"/>
                  </a:lnTo>
                  <a:lnTo>
                    <a:pt x="2415" y="1904"/>
                  </a:lnTo>
                  <a:cubicBezTo>
                    <a:pt x="2438" y="1795"/>
                    <a:pt x="2464" y="1693"/>
                    <a:pt x="2493" y="1598"/>
                  </a:cubicBezTo>
                  <a:cubicBezTo>
                    <a:pt x="2594" y="1267"/>
                    <a:pt x="2709" y="1093"/>
                    <a:pt x="2805" y="1025"/>
                  </a:cubicBezTo>
                  <a:close/>
                  <a:moveTo>
                    <a:pt x="2526" y="1058"/>
                  </a:moveTo>
                  <a:cubicBezTo>
                    <a:pt x="2396" y="1256"/>
                    <a:pt x="2295" y="1555"/>
                    <a:pt x="2224" y="1904"/>
                  </a:cubicBezTo>
                  <a:lnTo>
                    <a:pt x="1677" y="1904"/>
                  </a:lnTo>
                  <a:cubicBezTo>
                    <a:pt x="1881" y="1492"/>
                    <a:pt x="2180" y="1187"/>
                    <a:pt x="2526" y="1058"/>
                  </a:cubicBezTo>
                  <a:close/>
                  <a:moveTo>
                    <a:pt x="1391" y="3106"/>
                  </a:moveTo>
                  <a:cubicBezTo>
                    <a:pt x="1402" y="2738"/>
                    <a:pt x="1474" y="2392"/>
                    <a:pt x="1594" y="2092"/>
                  </a:cubicBezTo>
                  <a:lnTo>
                    <a:pt x="2190" y="2092"/>
                  </a:lnTo>
                  <a:cubicBezTo>
                    <a:pt x="2138" y="2410"/>
                    <a:pt x="2109" y="2760"/>
                    <a:pt x="2104" y="3106"/>
                  </a:cubicBezTo>
                  <a:lnTo>
                    <a:pt x="1391" y="3106"/>
                  </a:lnTo>
                  <a:close/>
                  <a:moveTo>
                    <a:pt x="2049" y="3294"/>
                  </a:moveTo>
                  <a:lnTo>
                    <a:pt x="1438" y="3753"/>
                  </a:lnTo>
                  <a:cubicBezTo>
                    <a:pt x="1411" y="3603"/>
                    <a:pt x="1396" y="3449"/>
                    <a:pt x="1391" y="3294"/>
                  </a:cubicBezTo>
                  <a:lnTo>
                    <a:pt x="2049" y="3294"/>
                  </a:lnTo>
                  <a:close/>
                  <a:moveTo>
                    <a:pt x="1961" y="1199"/>
                  </a:moveTo>
                  <a:cubicBezTo>
                    <a:pt x="1863" y="1290"/>
                    <a:pt x="1772" y="1396"/>
                    <a:pt x="1688" y="1517"/>
                  </a:cubicBezTo>
                  <a:cubicBezTo>
                    <a:pt x="1605" y="1636"/>
                    <a:pt x="1532" y="1766"/>
                    <a:pt x="1470" y="1904"/>
                  </a:cubicBezTo>
                  <a:lnTo>
                    <a:pt x="1110" y="1904"/>
                  </a:lnTo>
                  <a:cubicBezTo>
                    <a:pt x="1328" y="1603"/>
                    <a:pt x="1621" y="1359"/>
                    <a:pt x="1961" y="1199"/>
                  </a:cubicBezTo>
                  <a:close/>
                  <a:moveTo>
                    <a:pt x="987" y="2091"/>
                  </a:moveTo>
                  <a:cubicBezTo>
                    <a:pt x="990" y="2091"/>
                    <a:pt x="993" y="2092"/>
                    <a:pt x="995" y="2092"/>
                  </a:cubicBezTo>
                  <a:lnTo>
                    <a:pt x="1392" y="2092"/>
                  </a:lnTo>
                  <a:cubicBezTo>
                    <a:pt x="1278" y="2403"/>
                    <a:pt x="1213" y="2748"/>
                    <a:pt x="1203" y="3106"/>
                  </a:cubicBezTo>
                  <a:lnTo>
                    <a:pt x="691" y="3106"/>
                  </a:lnTo>
                  <a:cubicBezTo>
                    <a:pt x="706" y="2737"/>
                    <a:pt x="812" y="2392"/>
                    <a:pt x="987" y="2091"/>
                  </a:cubicBezTo>
                  <a:close/>
                  <a:moveTo>
                    <a:pt x="1203" y="3294"/>
                  </a:moveTo>
                  <a:cubicBezTo>
                    <a:pt x="1208" y="3468"/>
                    <a:pt x="1226" y="3640"/>
                    <a:pt x="1257" y="3807"/>
                  </a:cubicBezTo>
                  <a:lnTo>
                    <a:pt x="773" y="3807"/>
                  </a:lnTo>
                  <a:cubicBezTo>
                    <a:pt x="725" y="3641"/>
                    <a:pt x="698" y="3468"/>
                    <a:pt x="690" y="3294"/>
                  </a:cubicBezTo>
                  <a:lnTo>
                    <a:pt x="1203" y="3294"/>
                  </a:lnTo>
                  <a:close/>
                  <a:moveTo>
                    <a:pt x="2805" y="5905"/>
                  </a:moveTo>
                  <a:cubicBezTo>
                    <a:pt x="2805" y="6074"/>
                    <a:pt x="2667" y="6212"/>
                    <a:pt x="2498" y="6212"/>
                  </a:cubicBezTo>
                  <a:lnTo>
                    <a:pt x="494" y="6212"/>
                  </a:lnTo>
                  <a:cubicBezTo>
                    <a:pt x="325" y="6212"/>
                    <a:pt x="187" y="6074"/>
                    <a:pt x="187" y="5905"/>
                  </a:cubicBezTo>
                  <a:lnTo>
                    <a:pt x="187" y="4302"/>
                  </a:lnTo>
                  <a:cubicBezTo>
                    <a:pt x="187" y="4133"/>
                    <a:pt x="325" y="3995"/>
                    <a:pt x="494" y="3995"/>
                  </a:cubicBezTo>
                  <a:lnTo>
                    <a:pt x="1371" y="3995"/>
                  </a:lnTo>
                  <a:cubicBezTo>
                    <a:pt x="1400" y="3995"/>
                    <a:pt x="1428" y="3995"/>
                    <a:pt x="1452" y="3977"/>
                  </a:cubicBezTo>
                  <a:lnTo>
                    <a:pt x="2104" y="3488"/>
                  </a:lnTo>
                  <a:lnTo>
                    <a:pt x="2104" y="3901"/>
                  </a:lnTo>
                  <a:cubicBezTo>
                    <a:pt x="2104" y="3953"/>
                    <a:pt x="2146" y="3995"/>
                    <a:pt x="2198" y="3995"/>
                  </a:cubicBezTo>
                  <a:lnTo>
                    <a:pt x="2498" y="3995"/>
                  </a:lnTo>
                  <a:cubicBezTo>
                    <a:pt x="2667" y="3995"/>
                    <a:pt x="2805" y="4133"/>
                    <a:pt x="2805" y="4302"/>
                  </a:cubicBezTo>
                  <a:lnTo>
                    <a:pt x="2805" y="5905"/>
                  </a:lnTo>
                  <a:close/>
                  <a:moveTo>
                    <a:pt x="2498" y="3807"/>
                  </a:moveTo>
                  <a:lnTo>
                    <a:pt x="2292" y="3807"/>
                  </a:lnTo>
                  <a:lnTo>
                    <a:pt x="2292" y="3300"/>
                  </a:lnTo>
                  <a:cubicBezTo>
                    <a:pt x="2292" y="3298"/>
                    <a:pt x="2291" y="3296"/>
                    <a:pt x="2291" y="3294"/>
                  </a:cubicBezTo>
                  <a:lnTo>
                    <a:pt x="3506" y="3294"/>
                  </a:lnTo>
                  <a:cubicBezTo>
                    <a:pt x="3501" y="3655"/>
                    <a:pt x="3472" y="4001"/>
                    <a:pt x="3419" y="4308"/>
                  </a:cubicBezTo>
                  <a:lnTo>
                    <a:pt x="2993" y="4308"/>
                  </a:lnTo>
                  <a:lnTo>
                    <a:pt x="2993" y="4302"/>
                  </a:lnTo>
                  <a:cubicBezTo>
                    <a:pt x="2993" y="4029"/>
                    <a:pt x="2771" y="3807"/>
                    <a:pt x="2498" y="3807"/>
                  </a:cubicBezTo>
                  <a:close/>
                  <a:moveTo>
                    <a:pt x="2993" y="5375"/>
                  </a:moveTo>
                  <a:lnTo>
                    <a:pt x="2993" y="4496"/>
                  </a:lnTo>
                  <a:lnTo>
                    <a:pt x="3383" y="4496"/>
                  </a:lnTo>
                  <a:cubicBezTo>
                    <a:pt x="3360" y="4605"/>
                    <a:pt x="3334" y="4707"/>
                    <a:pt x="3305" y="4802"/>
                  </a:cubicBezTo>
                  <a:cubicBezTo>
                    <a:pt x="3204" y="5133"/>
                    <a:pt x="3089" y="5307"/>
                    <a:pt x="2993" y="5375"/>
                  </a:cubicBezTo>
                  <a:close/>
                  <a:moveTo>
                    <a:pt x="3837" y="5201"/>
                  </a:moveTo>
                  <a:cubicBezTo>
                    <a:pt x="3935" y="5110"/>
                    <a:pt x="4026" y="5004"/>
                    <a:pt x="4110" y="4883"/>
                  </a:cubicBezTo>
                  <a:cubicBezTo>
                    <a:pt x="4193" y="4764"/>
                    <a:pt x="4266" y="4634"/>
                    <a:pt x="4328" y="4496"/>
                  </a:cubicBezTo>
                  <a:lnTo>
                    <a:pt x="4688" y="4496"/>
                  </a:lnTo>
                  <a:cubicBezTo>
                    <a:pt x="4470" y="4797"/>
                    <a:pt x="4177" y="5041"/>
                    <a:pt x="3837" y="5201"/>
                  </a:cubicBezTo>
                  <a:close/>
                  <a:moveTo>
                    <a:pt x="4811" y="4309"/>
                  </a:moveTo>
                  <a:cubicBezTo>
                    <a:pt x="4808" y="4309"/>
                    <a:pt x="4805" y="4308"/>
                    <a:pt x="4803" y="4308"/>
                  </a:cubicBezTo>
                  <a:lnTo>
                    <a:pt x="4406" y="4308"/>
                  </a:lnTo>
                  <a:cubicBezTo>
                    <a:pt x="4520" y="3997"/>
                    <a:pt x="4585" y="3653"/>
                    <a:pt x="4595" y="3294"/>
                  </a:cubicBezTo>
                  <a:lnTo>
                    <a:pt x="5107" y="3294"/>
                  </a:lnTo>
                  <a:cubicBezTo>
                    <a:pt x="5092" y="3663"/>
                    <a:pt x="4986" y="4008"/>
                    <a:pt x="4811" y="4309"/>
                  </a:cubicBezTo>
                  <a:close/>
                  <a:moveTo>
                    <a:pt x="4433" y="2593"/>
                  </a:moveTo>
                  <a:lnTo>
                    <a:pt x="5025" y="2593"/>
                  </a:lnTo>
                  <a:cubicBezTo>
                    <a:pt x="5073" y="2759"/>
                    <a:pt x="5100" y="2932"/>
                    <a:pt x="5107" y="3106"/>
                  </a:cubicBezTo>
                  <a:lnTo>
                    <a:pt x="3749" y="3106"/>
                  </a:lnTo>
                  <a:lnTo>
                    <a:pt x="4433" y="2593"/>
                  </a:lnTo>
                  <a:close/>
                  <a:moveTo>
                    <a:pt x="3694" y="3294"/>
                  </a:moveTo>
                  <a:lnTo>
                    <a:pt x="4407" y="3294"/>
                  </a:lnTo>
                  <a:cubicBezTo>
                    <a:pt x="4396" y="3662"/>
                    <a:pt x="4324" y="4008"/>
                    <a:pt x="4204" y="4308"/>
                  </a:cubicBezTo>
                  <a:lnTo>
                    <a:pt x="3608" y="4308"/>
                  </a:lnTo>
                  <a:cubicBezTo>
                    <a:pt x="3660" y="3990"/>
                    <a:pt x="3689" y="3640"/>
                    <a:pt x="3694" y="3294"/>
                  </a:cubicBezTo>
                  <a:close/>
                  <a:moveTo>
                    <a:pt x="4121" y="4496"/>
                  </a:moveTo>
                  <a:cubicBezTo>
                    <a:pt x="3917" y="4908"/>
                    <a:pt x="3618" y="5213"/>
                    <a:pt x="3272" y="5342"/>
                  </a:cubicBezTo>
                  <a:cubicBezTo>
                    <a:pt x="3402" y="5144"/>
                    <a:pt x="3503" y="4845"/>
                    <a:pt x="3574" y="4496"/>
                  </a:cubicBezTo>
                  <a:lnTo>
                    <a:pt x="4121" y="4496"/>
                  </a:lnTo>
                  <a:close/>
                  <a:moveTo>
                    <a:pt x="3300" y="2593"/>
                  </a:moveTo>
                  <a:lnTo>
                    <a:pt x="3506" y="2593"/>
                  </a:lnTo>
                  <a:lnTo>
                    <a:pt x="3506" y="3100"/>
                  </a:lnTo>
                  <a:cubicBezTo>
                    <a:pt x="3506" y="3102"/>
                    <a:pt x="3507" y="3104"/>
                    <a:pt x="3507" y="3106"/>
                  </a:cubicBezTo>
                  <a:lnTo>
                    <a:pt x="2292" y="3106"/>
                  </a:lnTo>
                  <a:cubicBezTo>
                    <a:pt x="2297" y="2745"/>
                    <a:pt x="2326" y="2399"/>
                    <a:pt x="2379" y="2092"/>
                  </a:cubicBezTo>
                  <a:lnTo>
                    <a:pt x="2805" y="2092"/>
                  </a:lnTo>
                  <a:lnTo>
                    <a:pt x="2805" y="2098"/>
                  </a:lnTo>
                  <a:cubicBezTo>
                    <a:pt x="2805" y="2371"/>
                    <a:pt x="3027" y="2593"/>
                    <a:pt x="3300" y="259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39">
              <a:extLst>
                <a:ext uri="{FF2B5EF4-FFF2-40B4-BE49-F238E27FC236}">
                  <a16:creationId xmlns:a16="http://schemas.microsoft.com/office/drawing/2014/main" id="{0B8294ED-7AD2-489B-A6A0-34CBEC69B3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6438" y="666750"/>
              <a:ext cx="379413" cy="293688"/>
            </a:xfrm>
            <a:custGeom>
              <a:avLst/>
              <a:gdLst>
                <a:gd name="T0" fmla="*/ 1941 w 2027"/>
                <a:gd name="T1" fmla="*/ 282 h 1570"/>
                <a:gd name="T2" fmla="*/ 1536 w 2027"/>
                <a:gd name="T3" fmla="*/ 8 h 1570"/>
                <a:gd name="T4" fmla="*/ 1014 w 2027"/>
                <a:gd name="T5" fmla="*/ 295 h 1570"/>
                <a:gd name="T6" fmla="*/ 492 w 2027"/>
                <a:gd name="T7" fmla="*/ 8 h 1570"/>
                <a:gd name="T8" fmla="*/ 87 w 2027"/>
                <a:gd name="T9" fmla="*/ 282 h 1570"/>
                <a:gd name="T10" fmla="*/ 241 w 2027"/>
                <a:gd name="T11" fmla="*/ 933 h 1570"/>
                <a:gd name="T12" fmla="*/ 968 w 2027"/>
                <a:gd name="T13" fmla="*/ 1555 h 1570"/>
                <a:gd name="T14" fmla="*/ 1059 w 2027"/>
                <a:gd name="T15" fmla="*/ 1555 h 1570"/>
                <a:gd name="T16" fmla="*/ 1786 w 2027"/>
                <a:gd name="T17" fmla="*/ 933 h 1570"/>
                <a:gd name="T18" fmla="*/ 1941 w 2027"/>
                <a:gd name="T19" fmla="*/ 282 h 1570"/>
                <a:gd name="T20" fmla="*/ 1644 w 2027"/>
                <a:gd name="T21" fmla="*/ 810 h 1570"/>
                <a:gd name="T22" fmla="*/ 1014 w 2027"/>
                <a:gd name="T23" fmla="*/ 1363 h 1570"/>
                <a:gd name="T24" fmla="*/ 384 w 2027"/>
                <a:gd name="T25" fmla="*/ 810 h 1570"/>
                <a:gd name="T26" fmla="*/ 259 w 2027"/>
                <a:gd name="T27" fmla="*/ 357 h 1570"/>
                <a:gd name="T28" fmla="*/ 499 w 2027"/>
                <a:gd name="T29" fmla="*/ 196 h 1570"/>
                <a:gd name="T30" fmla="*/ 513 w 2027"/>
                <a:gd name="T31" fmla="*/ 196 h 1570"/>
                <a:gd name="T32" fmla="*/ 931 w 2027"/>
                <a:gd name="T33" fmla="*/ 515 h 1570"/>
                <a:gd name="T34" fmla="*/ 1096 w 2027"/>
                <a:gd name="T35" fmla="*/ 515 h 1570"/>
                <a:gd name="T36" fmla="*/ 1528 w 2027"/>
                <a:gd name="T37" fmla="*/ 196 h 1570"/>
                <a:gd name="T38" fmla="*/ 1769 w 2027"/>
                <a:gd name="T39" fmla="*/ 357 h 1570"/>
                <a:gd name="T40" fmla="*/ 1644 w 2027"/>
                <a:gd name="T41" fmla="*/ 81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7" h="1570">
                  <a:moveTo>
                    <a:pt x="1941" y="282"/>
                  </a:moveTo>
                  <a:cubicBezTo>
                    <a:pt x="1871" y="121"/>
                    <a:pt x="1716" y="16"/>
                    <a:pt x="1536" y="8"/>
                  </a:cubicBezTo>
                  <a:cubicBezTo>
                    <a:pt x="1340" y="0"/>
                    <a:pt x="1156" y="103"/>
                    <a:pt x="1014" y="295"/>
                  </a:cubicBezTo>
                  <a:cubicBezTo>
                    <a:pt x="872" y="103"/>
                    <a:pt x="687" y="0"/>
                    <a:pt x="492" y="8"/>
                  </a:cubicBezTo>
                  <a:cubicBezTo>
                    <a:pt x="312" y="16"/>
                    <a:pt x="157" y="121"/>
                    <a:pt x="87" y="282"/>
                  </a:cubicBezTo>
                  <a:cubicBezTo>
                    <a:pt x="0" y="480"/>
                    <a:pt x="57" y="718"/>
                    <a:pt x="241" y="933"/>
                  </a:cubicBezTo>
                  <a:cubicBezTo>
                    <a:pt x="597" y="1347"/>
                    <a:pt x="953" y="1547"/>
                    <a:pt x="968" y="1555"/>
                  </a:cubicBezTo>
                  <a:cubicBezTo>
                    <a:pt x="996" y="1570"/>
                    <a:pt x="1031" y="1570"/>
                    <a:pt x="1059" y="1555"/>
                  </a:cubicBezTo>
                  <a:cubicBezTo>
                    <a:pt x="1074" y="1547"/>
                    <a:pt x="1431" y="1347"/>
                    <a:pt x="1786" y="933"/>
                  </a:cubicBezTo>
                  <a:cubicBezTo>
                    <a:pt x="1971" y="718"/>
                    <a:pt x="2027" y="480"/>
                    <a:pt x="1941" y="282"/>
                  </a:cubicBezTo>
                  <a:close/>
                  <a:moveTo>
                    <a:pt x="1644" y="810"/>
                  </a:moveTo>
                  <a:cubicBezTo>
                    <a:pt x="1383" y="1115"/>
                    <a:pt x="1117" y="1297"/>
                    <a:pt x="1014" y="1363"/>
                  </a:cubicBezTo>
                  <a:cubicBezTo>
                    <a:pt x="910" y="1297"/>
                    <a:pt x="644" y="1115"/>
                    <a:pt x="384" y="810"/>
                  </a:cubicBezTo>
                  <a:cubicBezTo>
                    <a:pt x="248" y="652"/>
                    <a:pt x="203" y="487"/>
                    <a:pt x="259" y="357"/>
                  </a:cubicBezTo>
                  <a:cubicBezTo>
                    <a:pt x="300" y="262"/>
                    <a:pt x="392" y="201"/>
                    <a:pt x="499" y="196"/>
                  </a:cubicBezTo>
                  <a:cubicBezTo>
                    <a:pt x="504" y="196"/>
                    <a:pt x="508" y="196"/>
                    <a:pt x="513" y="196"/>
                  </a:cubicBezTo>
                  <a:cubicBezTo>
                    <a:pt x="670" y="196"/>
                    <a:pt x="821" y="311"/>
                    <a:pt x="931" y="515"/>
                  </a:cubicBezTo>
                  <a:cubicBezTo>
                    <a:pt x="966" y="580"/>
                    <a:pt x="1062" y="580"/>
                    <a:pt x="1096" y="515"/>
                  </a:cubicBezTo>
                  <a:cubicBezTo>
                    <a:pt x="1209" y="306"/>
                    <a:pt x="1367" y="189"/>
                    <a:pt x="1528" y="196"/>
                  </a:cubicBezTo>
                  <a:cubicBezTo>
                    <a:pt x="1635" y="201"/>
                    <a:pt x="1727" y="262"/>
                    <a:pt x="1769" y="357"/>
                  </a:cubicBezTo>
                  <a:cubicBezTo>
                    <a:pt x="1825" y="487"/>
                    <a:pt x="1779" y="652"/>
                    <a:pt x="1644" y="8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40">
              <a:extLst>
                <a:ext uri="{FF2B5EF4-FFF2-40B4-BE49-F238E27FC236}">
                  <a16:creationId xmlns:a16="http://schemas.microsoft.com/office/drawing/2014/main" id="{E1E67441-4104-4BC5-96CB-62AD93C426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9388" y="1379538"/>
              <a:ext cx="381000" cy="293688"/>
            </a:xfrm>
            <a:custGeom>
              <a:avLst/>
              <a:gdLst>
                <a:gd name="T0" fmla="*/ 1940 w 2027"/>
                <a:gd name="T1" fmla="*/ 283 h 1571"/>
                <a:gd name="T2" fmla="*/ 1535 w 2027"/>
                <a:gd name="T3" fmla="*/ 9 h 1571"/>
                <a:gd name="T4" fmla="*/ 1013 w 2027"/>
                <a:gd name="T5" fmla="*/ 296 h 1571"/>
                <a:gd name="T6" fmla="*/ 491 w 2027"/>
                <a:gd name="T7" fmla="*/ 9 h 1571"/>
                <a:gd name="T8" fmla="*/ 86 w 2027"/>
                <a:gd name="T9" fmla="*/ 283 h 1571"/>
                <a:gd name="T10" fmla="*/ 241 w 2027"/>
                <a:gd name="T11" fmla="*/ 933 h 1571"/>
                <a:gd name="T12" fmla="*/ 968 w 2027"/>
                <a:gd name="T13" fmla="*/ 1555 h 1571"/>
                <a:gd name="T14" fmla="*/ 1059 w 2027"/>
                <a:gd name="T15" fmla="*/ 1555 h 1571"/>
                <a:gd name="T16" fmla="*/ 1786 w 2027"/>
                <a:gd name="T17" fmla="*/ 933 h 1571"/>
                <a:gd name="T18" fmla="*/ 1940 w 2027"/>
                <a:gd name="T19" fmla="*/ 283 h 1571"/>
                <a:gd name="T20" fmla="*/ 1643 w 2027"/>
                <a:gd name="T21" fmla="*/ 811 h 1571"/>
                <a:gd name="T22" fmla="*/ 1013 w 2027"/>
                <a:gd name="T23" fmla="*/ 1363 h 1571"/>
                <a:gd name="T24" fmla="*/ 383 w 2027"/>
                <a:gd name="T25" fmla="*/ 811 h 1571"/>
                <a:gd name="T26" fmla="*/ 258 w 2027"/>
                <a:gd name="T27" fmla="*/ 357 h 1571"/>
                <a:gd name="T28" fmla="*/ 499 w 2027"/>
                <a:gd name="T29" fmla="*/ 196 h 1571"/>
                <a:gd name="T30" fmla="*/ 512 w 2027"/>
                <a:gd name="T31" fmla="*/ 196 h 1571"/>
                <a:gd name="T32" fmla="*/ 931 w 2027"/>
                <a:gd name="T33" fmla="*/ 516 h 1571"/>
                <a:gd name="T34" fmla="*/ 1096 w 2027"/>
                <a:gd name="T35" fmla="*/ 516 h 1571"/>
                <a:gd name="T36" fmla="*/ 1528 w 2027"/>
                <a:gd name="T37" fmla="*/ 196 h 1571"/>
                <a:gd name="T38" fmla="*/ 1768 w 2027"/>
                <a:gd name="T39" fmla="*/ 357 h 1571"/>
                <a:gd name="T40" fmla="*/ 1643 w 2027"/>
                <a:gd name="T41" fmla="*/ 811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7" h="1571">
                  <a:moveTo>
                    <a:pt x="1940" y="283"/>
                  </a:moveTo>
                  <a:cubicBezTo>
                    <a:pt x="1870" y="121"/>
                    <a:pt x="1715" y="16"/>
                    <a:pt x="1535" y="9"/>
                  </a:cubicBezTo>
                  <a:cubicBezTo>
                    <a:pt x="1340" y="1"/>
                    <a:pt x="1155" y="104"/>
                    <a:pt x="1013" y="296"/>
                  </a:cubicBezTo>
                  <a:cubicBezTo>
                    <a:pt x="871" y="104"/>
                    <a:pt x="687" y="0"/>
                    <a:pt x="491" y="9"/>
                  </a:cubicBezTo>
                  <a:cubicBezTo>
                    <a:pt x="311" y="16"/>
                    <a:pt x="156" y="121"/>
                    <a:pt x="86" y="283"/>
                  </a:cubicBezTo>
                  <a:cubicBezTo>
                    <a:pt x="0" y="481"/>
                    <a:pt x="56" y="718"/>
                    <a:pt x="241" y="933"/>
                  </a:cubicBezTo>
                  <a:cubicBezTo>
                    <a:pt x="596" y="1348"/>
                    <a:pt x="953" y="1547"/>
                    <a:pt x="968" y="1555"/>
                  </a:cubicBezTo>
                  <a:cubicBezTo>
                    <a:pt x="996" y="1571"/>
                    <a:pt x="1031" y="1571"/>
                    <a:pt x="1059" y="1555"/>
                  </a:cubicBezTo>
                  <a:cubicBezTo>
                    <a:pt x="1074" y="1547"/>
                    <a:pt x="1430" y="1348"/>
                    <a:pt x="1786" y="933"/>
                  </a:cubicBezTo>
                  <a:cubicBezTo>
                    <a:pt x="1970" y="718"/>
                    <a:pt x="2027" y="481"/>
                    <a:pt x="1940" y="283"/>
                  </a:cubicBezTo>
                  <a:close/>
                  <a:moveTo>
                    <a:pt x="1643" y="811"/>
                  </a:moveTo>
                  <a:cubicBezTo>
                    <a:pt x="1383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1"/>
                  </a:cubicBezTo>
                  <a:cubicBezTo>
                    <a:pt x="248" y="652"/>
                    <a:pt x="202" y="487"/>
                    <a:pt x="258" y="357"/>
                  </a:cubicBezTo>
                  <a:cubicBezTo>
                    <a:pt x="300" y="263"/>
                    <a:pt x="392" y="201"/>
                    <a:pt x="499" y="196"/>
                  </a:cubicBezTo>
                  <a:cubicBezTo>
                    <a:pt x="503" y="196"/>
                    <a:pt x="508" y="196"/>
                    <a:pt x="512" y="196"/>
                  </a:cubicBezTo>
                  <a:cubicBezTo>
                    <a:pt x="669" y="196"/>
                    <a:pt x="821" y="312"/>
                    <a:pt x="931" y="516"/>
                  </a:cubicBezTo>
                  <a:cubicBezTo>
                    <a:pt x="965" y="580"/>
                    <a:pt x="1061" y="580"/>
                    <a:pt x="1096" y="516"/>
                  </a:cubicBezTo>
                  <a:cubicBezTo>
                    <a:pt x="1209" y="306"/>
                    <a:pt x="1366" y="190"/>
                    <a:pt x="1528" y="196"/>
                  </a:cubicBezTo>
                  <a:cubicBezTo>
                    <a:pt x="1635" y="201"/>
                    <a:pt x="1727" y="263"/>
                    <a:pt x="1768" y="357"/>
                  </a:cubicBezTo>
                  <a:cubicBezTo>
                    <a:pt x="1824" y="487"/>
                    <a:pt x="1779" y="652"/>
                    <a:pt x="1643" y="8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13C6236-C1B6-407B-9919-21317CCFCE51}"/>
              </a:ext>
            </a:extLst>
          </p:cNvPr>
          <p:cNvGrpSpPr/>
          <p:nvPr/>
        </p:nvGrpSpPr>
        <p:grpSpPr>
          <a:xfrm>
            <a:off x="6760702" y="4122572"/>
            <a:ext cx="483478" cy="392477"/>
            <a:chOff x="8731250" y="666750"/>
            <a:chExt cx="1208088" cy="1001713"/>
          </a:xfrm>
          <a:solidFill>
            <a:schemeClr val="bg1"/>
          </a:solidFill>
        </p:grpSpPr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6C0DEF65-950C-4EAD-8A82-722C7484F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9213" y="952500"/>
              <a:ext cx="128588" cy="34925"/>
            </a:xfrm>
            <a:custGeom>
              <a:avLst/>
              <a:gdLst>
                <a:gd name="T0" fmla="*/ 595 w 689"/>
                <a:gd name="T1" fmla="*/ 0 h 187"/>
                <a:gd name="T2" fmla="*/ 94 w 689"/>
                <a:gd name="T3" fmla="*/ 0 h 187"/>
                <a:gd name="T4" fmla="*/ 0 w 689"/>
                <a:gd name="T5" fmla="*/ 93 h 187"/>
                <a:gd name="T6" fmla="*/ 94 w 689"/>
                <a:gd name="T7" fmla="*/ 187 h 187"/>
                <a:gd name="T8" fmla="*/ 595 w 689"/>
                <a:gd name="T9" fmla="*/ 187 h 187"/>
                <a:gd name="T10" fmla="*/ 689 w 689"/>
                <a:gd name="T11" fmla="*/ 93 h 187"/>
                <a:gd name="T12" fmla="*/ 595 w 689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187">
                  <a:moveTo>
                    <a:pt x="595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595" y="187"/>
                  </a:lnTo>
                  <a:cubicBezTo>
                    <a:pt x="647" y="187"/>
                    <a:pt x="689" y="145"/>
                    <a:pt x="689" y="93"/>
                  </a:cubicBezTo>
                  <a:cubicBezTo>
                    <a:pt x="689" y="42"/>
                    <a:pt x="647" y="0"/>
                    <a:pt x="59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67AF0C33-092E-4A3B-B21E-3ED32A916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488" y="952500"/>
              <a:ext cx="204788" cy="34925"/>
            </a:xfrm>
            <a:custGeom>
              <a:avLst/>
              <a:gdLst>
                <a:gd name="T0" fmla="*/ 996 w 1090"/>
                <a:gd name="T1" fmla="*/ 0 h 187"/>
                <a:gd name="T2" fmla="*/ 94 w 1090"/>
                <a:gd name="T3" fmla="*/ 0 h 187"/>
                <a:gd name="T4" fmla="*/ 0 w 1090"/>
                <a:gd name="T5" fmla="*/ 93 h 187"/>
                <a:gd name="T6" fmla="*/ 94 w 1090"/>
                <a:gd name="T7" fmla="*/ 187 h 187"/>
                <a:gd name="T8" fmla="*/ 996 w 1090"/>
                <a:gd name="T9" fmla="*/ 187 h 187"/>
                <a:gd name="T10" fmla="*/ 1090 w 1090"/>
                <a:gd name="T11" fmla="*/ 93 h 187"/>
                <a:gd name="T12" fmla="*/ 996 w 1090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87">
                  <a:moveTo>
                    <a:pt x="996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996" y="187"/>
                  </a:lnTo>
                  <a:cubicBezTo>
                    <a:pt x="1048" y="187"/>
                    <a:pt x="1090" y="145"/>
                    <a:pt x="1090" y="93"/>
                  </a:cubicBezTo>
                  <a:cubicBezTo>
                    <a:pt x="1090" y="42"/>
                    <a:pt x="1048" y="0"/>
                    <a:pt x="99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66D199CF-55BE-48CC-A164-2CC9C67EE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9213" y="1103313"/>
              <a:ext cx="204788" cy="34925"/>
            </a:xfrm>
            <a:custGeom>
              <a:avLst/>
              <a:gdLst>
                <a:gd name="T0" fmla="*/ 996 w 1090"/>
                <a:gd name="T1" fmla="*/ 0 h 188"/>
                <a:gd name="T2" fmla="*/ 94 w 1090"/>
                <a:gd name="T3" fmla="*/ 0 h 188"/>
                <a:gd name="T4" fmla="*/ 0 w 1090"/>
                <a:gd name="T5" fmla="*/ 94 h 188"/>
                <a:gd name="T6" fmla="*/ 94 w 1090"/>
                <a:gd name="T7" fmla="*/ 188 h 188"/>
                <a:gd name="T8" fmla="*/ 996 w 1090"/>
                <a:gd name="T9" fmla="*/ 188 h 188"/>
                <a:gd name="T10" fmla="*/ 1090 w 1090"/>
                <a:gd name="T11" fmla="*/ 94 h 188"/>
                <a:gd name="T12" fmla="*/ 996 w 109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88">
                  <a:moveTo>
                    <a:pt x="996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lnTo>
                    <a:pt x="996" y="188"/>
                  </a:lnTo>
                  <a:cubicBezTo>
                    <a:pt x="1048" y="188"/>
                    <a:pt x="1090" y="146"/>
                    <a:pt x="1090" y="94"/>
                  </a:cubicBezTo>
                  <a:cubicBezTo>
                    <a:pt x="1090" y="42"/>
                    <a:pt x="1048" y="0"/>
                    <a:pt x="99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E74723D6-A8BF-419F-B086-9ADE9F172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9213" y="1196975"/>
              <a:ext cx="109538" cy="34925"/>
            </a:xfrm>
            <a:custGeom>
              <a:avLst/>
              <a:gdLst>
                <a:gd name="T0" fmla="*/ 495 w 589"/>
                <a:gd name="T1" fmla="*/ 0 h 188"/>
                <a:gd name="T2" fmla="*/ 94 w 589"/>
                <a:gd name="T3" fmla="*/ 0 h 188"/>
                <a:gd name="T4" fmla="*/ 0 w 589"/>
                <a:gd name="T5" fmla="*/ 94 h 188"/>
                <a:gd name="T6" fmla="*/ 94 w 589"/>
                <a:gd name="T7" fmla="*/ 188 h 188"/>
                <a:gd name="T8" fmla="*/ 495 w 589"/>
                <a:gd name="T9" fmla="*/ 188 h 188"/>
                <a:gd name="T10" fmla="*/ 589 w 589"/>
                <a:gd name="T11" fmla="*/ 94 h 188"/>
                <a:gd name="T12" fmla="*/ 495 w 589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9" h="188">
                  <a:moveTo>
                    <a:pt x="495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lnTo>
                    <a:pt x="495" y="188"/>
                  </a:lnTo>
                  <a:cubicBezTo>
                    <a:pt x="547" y="188"/>
                    <a:pt x="589" y="146"/>
                    <a:pt x="589" y="94"/>
                  </a:cubicBezTo>
                  <a:cubicBezTo>
                    <a:pt x="589" y="42"/>
                    <a:pt x="547" y="0"/>
                    <a:pt x="49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1934BEB-0EF7-4F21-8D4D-3AFA75B80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025" y="1196975"/>
              <a:ext cx="185738" cy="34925"/>
            </a:xfrm>
            <a:custGeom>
              <a:avLst/>
              <a:gdLst>
                <a:gd name="T0" fmla="*/ 896 w 990"/>
                <a:gd name="T1" fmla="*/ 0 h 188"/>
                <a:gd name="T2" fmla="*/ 94 w 990"/>
                <a:gd name="T3" fmla="*/ 0 h 188"/>
                <a:gd name="T4" fmla="*/ 0 w 990"/>
                <a:gd name="T5" fmla="*/ 94 h 188"/>
                <a:gd name="T6" fmla="*/ 94 w 990"/>
                <a:gd name="T7" fmla="*/ 188 h 188"/>
                <a:gd name="T8" fmla="*/ 896 w 990"/>
                <a:gd name="T9" fmla="*/ 188 h 188"/>
                <a:gd name="T10" fmla="*/ 990 w 990"/>
                <a:gd name="T11" fmla="*/ 94 h 188"/>
                <a:gd name="T12" fmla="*/ 896 w 99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88">
                  <a:moveTo>
                    <a:pt x="896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lnTo>
                    <a:pt x="896" y="188"/>
                  </a:lnTo>
                  <a:cubicBezTo>
                    <a:pt x="948" y="188"/>
                    <a:pt x="990" y="146"/>
                    <a:pt x="990" y="94"/>
                  </a:cubicBezTo>
                  <a:cubicBezTo>
                    <a:pt x="990" y="42"/>
                    <a:pt x="948" y="0"/>
                    <a:pt x="89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9C9BF64F-810B-436D-8434-758879896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9213" y="1290638"/>
              <a:ext cx="317500" cy="34925"/>
            </a:xfrm>
            <a:custGeom>
              <a:avLst/>
              <a:gdLst>
                <a:gd name="T0" fmla="*/ 1597 w 1691"/>
                <a:gd name="T1" fmla="*/ 0 h 188"/>
                <a:gd name="T2" fmla="*/ 94 w 1691"/>
                <a:gd name="T3" fmla="*/ 0 h 188"/>
                <a:gd name="T4" fmla="*/ 0 w 1691"/>
                <a:gd name="T5" fmla="*/ 94 h 188"/>
                <a:gd name="T6" fmla="*/ 94 w 1691"/>
                <a:gd name="T7" fmla="*/ 188 h 188"/>
                <a:gd name="T8" fmla="*/ 1597 w 1691"/>
                <a:gd name="T9" fmla="*/ 188 h 188"/>
                <a:gd name="T10" fmla="*/ 1691 w 1691"/>
                <a:gd name="T11" fmla="*/ 94 h 188"/>
                <a:gd name="T12" fmla="*/ 1597 w 169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1" h="188">
                  <a:moveTo>
                    <a:pt x="1597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lnTo>
                    <a:pt x="1597" y="188"/>
                  </a:lnTo>
                  <a:cubicBezTo>
                    <a:pt x="1649" y="188"/>
                    <a:pt x="1691" y="146"/>
                    <a:pt x="1691" y="94"/>
                  </a:cubicBezTo>
                  <a:cubicBezTo>
                    <a:pt x="1691" y="42"/>
                    <a:pt x="1649" y="0"/>
                    <a:pt x="159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C4A8A255-8561-4409-9A9D-6545A4F44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688" y="1103313"/>
              <a:ext cx="111125" cy="34925"/>
            </a:xfrm>
            <a:custGeom>
              <a:avLst/>
              <a:gdLst>
                <a:gd name="T0" fmla="*/ 495 w 589"/>
                <a:gd name="T1" fmla="*/ 0 h 188"/>
                <a:gd name="T2" fmla="*/ 94 w 589"/>
                <a:gd name="T3" fmla="*/ 0 h 188"/>
                <a:gd name="T4" fmla="*/ 0 w 589"/>
                <a:gd name="T5" fmla="*/ 94 h 188"/>
                <a:gd name="T6" fmla="*/ 94 w 589"/>
                <a:gd name="T7" fmla="*/ 188 h 188"/>
                <a:gd name="T8" fmla="*/ 495 w 589"/>
                <a:gd name="T9" fmla="*/ 188 h 188"/>
                <a:gd name="T10" fmla="*/ 589 w 589"/>
                <a:gd name="T11" fmla="*/ 94 h 188"/>
                <a:gd name="T12" fmla="*/ 495 w 589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9" h="188">
                  <a:moveTo>
                    <a:pt x="495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lnTo>
                    <a:pt x="495" y="188"/>
                  </a:lnTo>
                  <a:cubicBezTo>
                    <a:pt x="547" y="188"/>
                    <a:pt x="589" y="146"/>
                    <a:pt x="589" y="94"/>
                  </a:cubicBezTo>
                  <a:cubicBezTo>
                    <a:pt x="589" y="42"/>
                    <a:pt x="547" y="0"/>
                    <a:pt x="49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4409466D-C34F-4388-A241-16AB1E281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1250" y="666750"/>
              <a:ext cx="1208088" cy="1001713"/>
            </a:xfrm>
            <a:custGeom>
              <a:avLst/>
              <a:gdLst>
                <a:gd name="T0" fmla="*/ 6031 w 6428"/>
                <a:gd name="T1" fmla="*/ 114 h 5354"/>
                <a:gd name="T2" fmla="*/ 4770 w 6428"/>
                <a:gd name="T3" fmla="*/ 959 h 5354"/>
                <a:gd name="T4" fmla="*/ 3606 w 6428"/>
                <a:gd name="T5" fmla="*/ 629 h 5354"/>
                <a:gd name="T6" fmla="*/ 3606 w 6428"/>
                <a:gd name="T7" fmla="*/ 817 h 5354"/>
                <a:gd name="T8" fmla="*/ 4610 w 6428"/>
                <a:gd name="T9" fmla="*/ 1119 h 5354"/>
                <a:gd name="T10" fmla="*/ 3255 w 6428"/>
                <a:gd name="T11" fmla="*/ 2485 h 5354"/>
                <a:gd name="T12" fmla="*/ 3023 w 6428"/>
                <a:gd name="T13" fmla="*/ 3527 h 5354"/>
                <a:gd name="T14" fmla="*/ 3976 w 6428"/>
                <a:gd name="T15" fmla="*/ 3152 h 5354"/>
                <a:gd name="T16" fmla="*/ 4610 w 6428"/>
                <a:gd name="T17" fmla="*/ 3829 h 5354"/>
                <a:gd name="T18" fmla="*/ 2299 w 6428"/>
                <a:gd name="T19" fmla="*/ 4136 h 5354"/>
                <a:gd name="T20" fmla="*/ 2205 w 6428"/>
                <a:gd name="T21" fmla="*/ 5032 h 5354"/>
                <a:gd name="T22" fmla="*/ 1096 w 6428"/>
                <a:gd name="T23" fmla="*/ 4136 h 5354"/>
                <a:gd name="T24" fmla="*/ 188 w 6428"/>
                <a:gd name="T25" fmla="*/ 3829 h 5354"/>
                <a:gd name="T26" fmla="*/ 495 w 6428"/>
                <a:gd name="T27" fmla="*/ 817 h 5354"/>
                <a:gd name="T28" fmla="*/ 3278 w 6428"/>
                <a:gd name="T29" fmla="*/ 723 h 5354"/>
                <a:gd name="T30" fmla="*/ 495 w 6428"/>
                <a:gd name="T31" fmla="*/ 629 h 5354"/>
                <a:gd name="T32" fmla="*/ 0 w 6428"/>
                <a:gd name="T33" fmla="*/ 3829 h 5354"/>
                <a:gd name="T34" fmla="*/ 1062 w 6428"/>
                <a:gd name="T35" fmla="*/ 4324 h 5354"/>
                <a:gd name="T36" fmla="*/ 2393 w 6428"/>
                <a:gd name="T37" fmla="*/ 5232 h 5354"/>
                <a:gd name="T38" fmla="*/ 4303 w 6428"/>
                <a:gd name="T39" fmla="*/ 4324 h 5354"/>
                <a:gd name="T40" fmla="*/ 4798 w 6428"/>
                <a:gd name="T41" fmla="*/ 2364 h 5354"/>
                <a:gd name="T42" fmla="*/ 6315 w 6428"/>
                <a:gd name="T43" fmla="*/ 813 h 5354"/>
                <a:gd name="T44" fmla="*/ 5469 w 6428"/>
                <a:gd name="T45" fmla="*/ 525 h 5354"/>
                <a:gd name="T46" fmla="*/ 3627 w 6428"/>
                <a:gd name="T47" fmla="*/ 2669 h 5354"/>
                <a:gd name="T48" fmla="*/ 5469 w 6428"/>
                <a:gd name="T49" fmla="*/ 525 h 5354"/>
                <a:gd name="T50" fmla="*/ 3221 w 6428"/>
                <a:gd name="T51" fmla="*/ 3096 h 5354"/>
                <a:gd name="T52" fmla="*/ 3152 w 6428"/>
                <a:gd name="T53" fmla="*/ 3276 h 5354"/>
                <a:gd name="T54" fmla="*/ 3295 w 6428"/>
                <a:gd name="T55" fmla="*/ 2905 h 5354"/>
                <a:gd name="T56" fmla="*/ 3741 w 6428"/>
                <a:gd name="T57" fmla="*/ 3050 h 5354"/>
                <a:gd name="T58" fmla="*/ 3910 w 6428"/>
                <a:gd name="T59" fmla="*/ 2952 h 5354"/>
                <a:gd name="T60" fmla="*/ 5752 w 6428"/>
                <a:gd name="T61" fmla="*/ 809 h 5354"/>
                <a:gd name="T62" fmla="*/ 3910 w 6428"/>
                <a:gd name="T63" fmla="*/ 2952 h 5354"/>
                <a:gd name="T64" fmla="*/ 6036 w 6428"/>
                <a:gd name="T65" fmla="*/ 827 h 5354"/>
                <a:gd name="T66" fmla="*/ 5748 w 6428"/>
                <a:gd name="T67" fmla="*/ 246 h 5354"/>
                <a:gd name="T68" fmla="*/ 6182 w 6428"/>
                <a:gd name="T69" fmla="*/ 530 h 5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28" h="5354">
                  <a:moveTo>
                    <a:pt x="6315" y="397"/>
                  </a:moveTo>
                  <a:lnTo>
                    <a:pt x="6031" y="114"/>
                  </a:lnTo>
                  <a:cubicBezTo>
                    <a:pt x="5918" y="0"/>
                    <a:pt x="5729" y="0"/>
                    <a:pt x="5615" y="114"/>
                  </a:cubicBezTo>
                  <a:lnTo>
                    <a:pt x="4770" y="959"/>
                  </a:lnTo>
                  <a:cubicBezTo>
                    <a:pt x="4702" y="767"/>
                    <a:pt x="4518" y="629"/>
                    <a:pt x="4303" y="629"/>
                  </a:cubicBezTo>
                  <a:lnTo>
                    <a:pt x="3606" y="629"/>
                  </a:lnTo>
                  <a:cubicBezTo>
                    <a:pt x="3554" y="629"/>
                    <a:pt x="3512" y="671"/>
                    <a:pt x="3512" y="723"/>
                  </a:cubicBezTo>
                  <a:cubicBezTo>
                    <a:pt x="3512" y="774"/>
                    <a:pt x="3554" y="817"/>
                    <a:pt x="3606" y="817"/>
                  </a:cubicBezTo>
                  <a:lnTo>
                    <a:pt x="4303" y="817"/>
                  </a:lnTo>
                  <a:cubicBezTo>
                    <a:pt x="4471" y="817"/>
                    <a:pt x="4607" y="952"/>
                    <a:pt x="4610" y="1119"/>
                  </a:cubicBezTo>
                  <a:lnTo>
                    <a:pt x="3277" y="2452"/>
                  </a:lnTo>
                  <a:cubicBezTo>
                    <a:pt x="3267" y="2461"/>
                    <a:pt x="3260" y="2473"/>
                    <a:pt x="3255" y="2485"/>
                  </a:cubicBezTo>
                  <a:lnTo>
                    <a:pt x="2901" y="3406"/>
                  </a:lnTo>
                  <a:cubicBezTo>
                    <a:pt x="2873" y="3480"/>
                    <a:pt x="2948" y="3556"/>
                    <a:pt x="3023" y="3527"/>
                  </a:cubicBezTo>
                  <a:lnTo>
                    <a:pt x="3944" y="3173"/>
                  </a:lnTo>
                  <a:cubicBezTo>
                    <a:pt x="3956" y="3168"/>
                    <a:pt x="3967" y="3161"/>
                    <a:pt x="3976" y="3152"/>
                  </a:cubicBezTo>
                  <a:lnTo>
                    <a:pt x="4610" y="2518"/>
                  </a:lnTo>
                  <a:lnTo>
                    <a:pt x="4610" y="3829"/>
                  </a:lnTo>
                  <a:cubicBezTo>
                    <a:pt x="4610" y="3998"/>
                    <a:pt x="4472" y="4136"/>
                    <a:pt x="4303" y="4136"/>
                  </a:cubicBezTo>
                  <a:lnTo>
                    <a:pt x="2299" y="4136"/>
                  </a:lnTo>
                  <a:cubicBezTo>
                    <a:pt x="2247" y="4136"/>
                    <a:pt x="2205" y="4178"/>
                    <a:pt x="2205" y="4230"/>
                  </a:cubicBezTo>
                  <a:lnTo>
                    <a:pt x="2205" y="5032"/>
                  </a:lnTo>
                  <a:lnTo>
                    <a:pt x="1156" y="4158"/>
                  </a:lnTo>
                  <a:cubicBezTo>
                    <a:pt x="1139" y="4144"/>
                    <a:pt x="1118" y="4136"/>
                    <a:pt x="1096" y="4136"/>
                  </a:cubicBezTo>
                  <a:lnTo>
                    <a:pt x="495" y="4136"/>
                  </a:lnTo>
                  <a:cubicBezTo>
                    <a:pt x="326" y="4136"/>
                    <a:pt x="188" y="3998"/>
                    <a:pt x="188" y="3829"/>
                  </a:cubicBezTo>
                  <a:lnTo>
                    <a:pt x="188" y="1123"/>
                  </a:lnTo>
                  <a:cubicBezTo>
                    <a:pt x="188" y="954"/>
                    <a:pt x="326" y="817"/>
                    <a:pt x="495" y="817"/>
                  </a:cubicBezTo>
                  <a:lnTo>
                    <a:pt x="3184" y="817"/>
                  </a:lnTo>
                  <a:cubicBezTo>
                    <a:pt x="3236" y="817"/>
                    <a:pt x="3278" y="774"/>
                    <a:pt x="3278" y="723"/>
                  </a:cubicBezTo>
                  <a:cubicBezTo>
                    <a:pt x="3278" y="671"/>
                    <a:pt x="3236" y="629"/>
                    <a:pt x="3184" y="629"/>
                  </a:cubicBezTo>
                  <a:lnTo>
                    <a:pt x="495" y="629"/>
                  </a:lnTo>
                  <a:cubicBezTo>
                    <a:pt x="222" y="629"/>
                    <a:pt x="0" y="851"/>
                    <a:pt x="0" y="1123"/>
                  </a:cubicBezTo>
                  <a:lnTo>
                    <a:pt x="0" y="3829"/>
                  </a:lnTo>
                  <a:cubicBezTo>
                    <a:pt x="0" y="4102"/>
                    <a:pt x="222" y="4324"/>
                    <a:pt x="495" y="4324"/>
                  </a:cubicBezTo>
                  <a:lnTo>
                    <a:pt x="1062" y="4324"/>
                  </a:lnTo>
                  <a:lnTo>
                    <a:pt x="2238" y="5304"/>
                  </a:lnTo>
                  <a:cubicBezTo>
                    <a:pt x="2299" y="5354"/>
                    <a:pt x="2393" y="5310"/>
                    <a:pt x="2393" y="5232"/>
                  </a:cubicBezTo>
                  <a:lnTo>
                    <a:pt x="2393" y="4324"/>
                  </a:lnTo>
                  <a:lnTo>
                    <a:pt x="4303" y="4324"/>
                  </a:lnTo>
                  <a:cubicBezTo>
                    <a:pt x="4576" y="4324"/>
                    <a:pt x="4798" y="4102"/>
                    <a:pt x="4798" y="3829"/>
                  </a:cubicBezTo>
                  <a:lnTo>
                    <a:pt x="4798" y="2364"/>
                  </a:lnTo>
                  <a:cubicBezTo>
                    <a:pt x="4798" y="2354"/>
                    <a:pt x="4796" y="2344"/>
                    <a:pt x="4793" y="2335"/>
                  </a:cubicBezTo>
                  <a:lnTo>
                    <a:pt x="6315" y="813"/>
                  </a:lnTo>
                  <a:cubicBezTo>
                    <a:pt x="6428" y="700"/>
                    <a:pt x="6428" y="510"/>
                    <a:pt x="6315" y="397"/>
                  </a:cubicBezTo>
                  <a:close/>
                  <a:moveTo>
                    <a:pt x="5469" y="525"/>
                  </a:moveTo>
                  <a:lnTo>
                    <a:pt x="5620" y="676"/>
                  </a:lnTo>
                  <a:lnTo>
                    <a:pt x="3627" y="2669"/>
                  </a:lnTo>
                  <a:lnTo>
                    <a:pt x="3476" y="2518"/>
                  </a:lnTo>
                  <a:lnTo>
                    <a:pt x="5469" y="525"/>
                  </a:lnTo>
                  <a:close/>
                  <a:moveTo>
                    <a:pt x="3152" y="3276"/>
                  </a:moveTo>
                  <a:lnTo>
                    <a:pt x="3221" y="3096"/>
                  </a:lnTo>
                  <a:lnTo>
                    <a:pt x="3332" y="3207"/>
                  </a:lnTo>
                  <a:lnTo>
                    <a:pt x="3152" y="3276"/>
                  </a:lnTo>
                  <a:close/>
                  <a:moveTo>
                    <a:pt x="3524" y="3133"/>
                  </a:moveTo>
                  <a:lnTo>
                    <a:pt x="3295" y="2905"/>
                  </a:lnTo>
                  <a:lnTo>
                    <a:pt x="3379" y="2687"/>
                  </a:lnTo>
                  <a:lnTo>
                    <a:pt x="3741" y="3050"/>
                  </a:lnTo>
                  <a:lnTo>
                    <a:pt x="3524" y="3133"/>
                  </a:lnTo>
                  <a:close/>
                  <a:moveTo>
                    <a:pt x="3910" y="2952"/>
                  </a:moveTo>
                  <a:lnTo>
                    <a:pt x="3759" y="2802"/>
                  </a:lnTo>
                  <a:lnTo>
                    <a:pt x="5752" y="809"/>
                  </a:lnTo>
                  <a:lnTo>
                    <a:pt x="5903" y="959"/>
                  </a:lnTo>
                  <a:lnTo>
                    <a:pt x="3910" y="2952"/>
                  </a:lnTo>
                  <a:close/>
                  <a:moveTo>
                    <a:pt x="6182" y="680"/>
                  </a:moveTo>
                  <a:lnTo>
                    <a:pt x="6036" y="827"/>
                  </a:lnTo>
                  <a:lnTo>
                    <a:pt x="5602" y="393"/>
                  </a:lnTo>
                  <a:lnTo>
                    <a:pt x="5748" y="246"/>
                  </a:lnTo>
                  <a:cubicBezTo>
                    <a:pt x="5790" y="205"/>
                    <a:pt x="5857" y="205"/>
                    <a:pt x="5899" y="246"/>
                  </a:cubicBezTo>
                  <a:lnTo>
                    <a:pt x="6182" y="530"/>
                  </a:lnTo>
                  <a:cubicBezTo>
                    <a:pt x="6224" y="571"/>
                    <a:pt x="6224" y="639"/>
                    <a:pt x="6182" y="68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863CE01-0ABD-4174-80AC-15F1B1C4DD6C}"/>
              </a:ext>
            </a:extLst>
          </p:cNvPr>
          <p:cNvGrpSpPr/>
          <p:nvPr/>
        </p:nvGrpSpPr>
        <p:grpSpPr>
          <a:xfrm>
            <a:off x="10205251" y="4083941"/>
            <a:ext cx="451401" cy="497529"/>
            <a:chOff x="1709738" y="2300288"/>
            <a:chExt cx="1087438" cy="1198563"/>
          </a:xfrm>
          <a:solidFill>
            <a:schemeClr val="bg1"/>
          </a:solidFill>
        </p:grpSpPr>
        <p:sp>
          <p:nvSpPr>
            <p:cNvPr id="124" name="Freeform 103">
              <a:extLst>
                <a:ext uri="{FF2B5EF4-FFF2-40B4-BE49-F238E27FC236}">
                  <a16:creationId xmlns:a16="http://schemas.microsoft.com/office/drawing/2014/main" id="{085B9ADB-86CC-4F34-B999-2DEEA792C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1438" y="2544763"/>
              <a:ext cx="111125" cy="241300"/>
            </a:xfrm>
            <a:custGeom>
              <a:avLst/>
              <a:gdLst>
                <a:gd name="T0" fmla="*/ 495 w 589"/>
                <a:gd name="T1" fmla="*/ 0 h 1294"/>
                <a:gd name="T2" fmla="*/ 94 w 589"/>
                <a:gd name="T3" fmla="*/ 0 h 1294"/>
                <a:gd name="T4" fmla="*/ 0 w 589"/>
                <a:gd name="T5" fmla="*/ 93 h 1294"/>
                <a:gd name="T6" fmla="*/ 0 w 589"/>
                <a:gd name="T7" fmla="*/ 1196 h 1294"/>
                <a:gd name="T8" fmla="*/ 42 w 589"/>
                <a:gd name="T9" fmla="*/ 1274 h 1294"/>
                <a:gd name="T10" fmla="*/ 131 w 589"/>
                <a:gd name="T11" fmla="*/ 1282 h 1294"/>
                <a:gd name="T12" fmla="*/ 589 w 589"/>
                <a:gd name="T13" fmla="*/ 695 h 1294"/>
                <a:gd name="T14" fmla="*/ 589 w 589"/>
                <a:gd name="T15" fmla="*/ 93 h 1294"/>
                <a:gd name="T16" fmla="*/ 495 w 589"/>
                <a:gd name="T17" fmla="*/ 0 h 1294"/>
                <a:gd name="T18" fmla="*/ 401 w 589"/>
                <a:gd name="T19" fmla="*/ 695 h 1294"/>
                <a:gd name="T20" fmla="*/ 188 w 589"/>
                <a:gd name="T21" fmla="*/ 1040 h 1294"/>
                <a:gd name="T22" fmla="*/ 188 w 589"/>
                <a:gd name="T23" fmla="*/ 187 h 1294"/>
                <a:gd name="T24" fmla="*/ 401 w 589"/>
                <a:gd name="T25" fmla="*/ 187 h 1294"/>
                <a:gd name="T26" fmla="*/ 401 w 589"/>
                <a:gd name="T27" fmla="*/ 695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1294">
                  <a:moveTo>
                    <a:pt x="495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1196"/>
                  </a:lnTo>
                  <a:cubicBezTo>
                    <a:pt x="0" y="1227"/>
                    <a:pt x="16" y="1257"/>
                    <a:pt x="42" y="1274"/>
                  </a:cubicBezTo>
                  <a:cubicBezTo>
                    <a:pt x="69" y="1291"/>
                    <a:pt x="103" y="1294"/>
                    <a:pt x="131" y="1282"/>
                  </a:cubicBezTo>
                  <a:cubicBezTo>
                    <a:pt x="340" y="1191"/>
                    <a:pt x="589" y="1015"/>
                    <a:pt x="589" y="695"/>
                  </a:cubicBezTo>
                  <a:lnTo>
                    <a:pt x="589" y="93"/>
                  </a:lnTo>
                  <a:cubicBezTo>
                    <a:pt x="589" y="42"/>
                    <a:pt x="547" y="0"/>
                    <a:pt x="495" y="0"/>
                  </a:cubicBezTo>
                  <a:close/>
                  <a:moveTo>
                    <a:pt x="401" y="695"/>
                  </a:moveTo>
                  <a:cubicBezTo>
                    <a:pt x="401" y="833"/>
                    <a:pt x="329" y="948"/>
                    <a:pt x="188" y="1040"/>
                  </a:cubicBezTo>
                  <a:lnTo>
                    <a:pt x="188" y="187"/>
                  </a:lnTo>
                  <a:lnTo>
                    <a:pt x="401" y="187"/>
                  </a:lnTo>
                  <a:lnTo>
                    <a:pt x="401" y="69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04">
              <a:extLst>
                <a:ext uri="{FF2B5EF4-FFF2-40B4-BE49-F238E27FC236}">
                  <a16:creationId xmlns:a16="http://schemas.microsoft.com/office/drawing/2014/main" id="{3C862BE8-2C2C-4F45-A304-2B4A26B8C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2300288"/>
              <a:ext cx="1087438" cy="1198563"/>
            </a:xfrm>
            <a:custGeom>
              <a:avLst/>
              <a:gdLst>
                <a:gd name="T0" fmla="*/ 4519 w 5798"/>
                <a:gd name="T1" fmla="*/ 902 h 6400"/>
                <a:gd name="T2" fmla="*/ 3193 w 5798"/>
                <a:gd name="T3" fmla="*/ 294 h 6400"/>
                <a:gd name="T4" fmla="*/ 2605 w 5798"/>
                <a:gd name="T5" fmla="*/ 294 h 6400"/>
                <a:gd name="T6" fmla="*/ 1279 w 5798"/>
                <a:gd name="T7" fmla="*/ 902 h 6400"/>
                <a:gd name="T8" fmla="*/ 0 w 5798"/>
                <a:gd name="T9" fmla="*/ 996 h 6400"/>
                <a:gd name="T10" fmla="*/ 618 w 5798"/>
                <a:gd name="T11" fmla="*/ 2882 h 6400"/>
                <a:gd name="T12" fmla="*/ 2605 w 5798"/>
                <a:gd name="T13" fmla="*/ 4070 h 6400"/>
                <a:gd name="T14" fmla="*/ 1269 w 5798"/>
                <a:gd name="T15" fmla="*/ 5916 h 6400"/>
                <a:gd name="T16" fmla="*/ 1202 w 5798"/>
                <a:gd name="T17" fmla="*/ 6306 h 6400"/>
                <a:gd name="T18" fmla="*/ 4502 w 5798"/>
                <a:gd name="T19" fmla="*/ 6400 h 6400"/>
                <a:gd name="T20" fmla="*/ 4596 w 5798"/>
                <a:gd name="T21" fmla="*/ 6005 h 6400"/>
                <a:gd name="T22" fmla="*/ 3193 w 5798"/>
                <a:gd name="T23" fmla="*/ 5264 h 6400"/>
                <a:gd name="T24" fmla="*/ 4449 w 5798"/>
                <a:gd name="T25" fmla="*/ 3088 h 6400"/>
                <a:gd name="T26" fmla="*/ 4464 w 5798"/>
                <a:gd name="T27" fmla="*/ 3088 h 6400"/>
                <a:gd name="T28" fmla="*/ 5798 w 5798"/>
                <a:gd name="T29" fmla="*/ 1998 h 6400"/>
                <a:gd name="T30" fmla="*/ 5704 w 5798"/>
                <a:gd name="T31" fmla="*/ 902 h 6400"/>
                <a:gd name="T32" fmla="*/ 187 w 5798"/>
                <a:gd name="T33" fmla="*/ 1998 h 6400"/>
                <a:gd name="T34" fmla="*/ 1202 w 5798"/>
                <a:gd name="T35" fmla="*/ 1090 h 6400"/>
                <a:gd name="T36" fmla="*/ 1274 w 5798"/>
                <a:gd name="T37" fmla="*/ 2889 h 6400"/>
                <a:gd name="T38" fmla="*/ 2899 w 5798"/>
                <a:gd name="T39" fmla="*/ 188 h 6400"/>
                <a:gd name="T40" fmla="*/ 2899 w 5798"/>
                <a:gd name="T41" fmla="*/ 401 h 6400"/>
                <a:gd name="T42" fmla="*/ 2899 w 5798"/>
                <a:gd name="T43" fmla="*/ 188 h 6400"/>
                <a:gd name="T44" fmla="*/ 2899 w 5798"/>
                <a:gd name="T45" fmla="*/ 589 h 6400"/>
                <a:gd name="T46" fmla="*/ 3984 w 5798"/>
                <a:gd name="T47" fmla="*/ 902 h 6400"/>
                <a:gd name="T48" fmla="*/ 2753 w 5798"/>
                <a:gd name="T49" fmla="*/ 550 h 6400"/>
                <a:gd name="T50" fmla="*/ 3707 w 5798"/>
                <a:gd name="T51" fmla="*/ 5912 h 6400"/>
                <a:gd name="T52" fmla="*/ 3707 w 5798"/>
                <a:gd name="T53" fmla="*/ 6099 h 6400"/>
                <a:gd name="T54" fmla="*/ 4408 w 5798"/>
                <a:gd name="T55" fmla="*/ 6212 h 6400"/>
                <a:gd name="T56" fmla="*/ 1390 w 5798"/>
                <a:gd name="T57" fmla="*/ 6099 h 6400"/>
                <a:gd name="T58" fmla="*/ 3344 w 5798"/>
                <a:gd name="T59" fmla="*/ 6005 h 6400"/>
                <a:gd name="T60" fmla="*/ 1836 w 5798"/>
                <a:gd name="T61" fmla="*/ 5912 h 6400"/>
                <a:gd name="T62" fmla="*/ 3062 w 5798"/>
                <a:gd name="T63" fmla="*/ 5398 h 6400"/>
                <a:gd name="T64" fmla="*/ 2793 w 5798"/>
                <a:gd name="T65" fmla="*/ 5210 h 6400"/>
                <a:gd name="T66" fmla="*/ 2899 w 5798"/>
                <a:gd name="T67" fmla="*/ 4095 h 6400"/>
                <a:gd name="T68" fmla="*/ 3005 w 5798"/>
                <a:gd name="T69" fmla="*/ 5210 h 6400"/>
                <a:gd name="T70" fmla="*/ 4408 w 5798"/>
                <a:gd name="T71" fmla="*/ 2398 h 6400"/>
                <a:gd name="T72" fmla="*/ 1390 w 5798"/>
                <a:gd name="T73" fmla="*/ 2398 h 6400"/>
                <a:gd name="T74" fmla="*/ 4408 w 5798"/>
                <a:gd name="T75" fmla="*/ 1090 h 6400"/>
                <a:gd name="T76" fmla="*/ 5611 w 5798"/>
                <a:gd name="T77" fmla="*/ 1998 h 6400"/>
                <a:gd name="T78" fmla="*/ 4524 w 5798"/>
                <a:gd name="T79" fmla="*/ 2889 h 6400"/>
                <a:gd name="T80" fmla="*/ 4596 w 5798"/>
                <a:gd name="T81" fmla="*/ 1090 h 6400"/>
                <a:gd name="T82" fmla="*/ 5611 w 5798"/>
                <a:gd name="T83" fmla="*/ 1998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98" h="6400">
                  <a:moveTo>
                    <a:pt x="5704" y="902"/>
                  </a:moveTo>
                  <a:lnTo>
                    <a:pt x="4519" y="902"/>
                  </a:lnTo>
                  <a:lnTo>
                    <a:pt x="3175" y="398"/>
                  </a:lnTo>
                  <a:cubicBezTo>
                    <a:pt x="3187" y="365"/>
                    <a:pt x="3193" y="331"/>
                    <a:pt x="3193" y="294"/>
                  </a:cubicBezTo>
                  <a:cubicBezTo>
                    <a:pt x="3193" y="132"/>
                    <a:pt x="3061" y="0"/>
                    <a:pt x="2899" y="0"/>
                  </a:cubicBezTo>
                  <a:cubicBezTo>
                    <a:pt x="2737" y="0"/>
                    <a:pt x="2605" y="132"/>
                    <a:pt x="2605" y="294"/>
                  </a:cubicBezTo>
                  <a:cubicBezTo>
                    <a:pt x="2605" y="331"/>
                    <a:pt x="2611" y="365"/>
                    <a:pt x="2623" y="398"/>
                  </a:cubicBezTo>
                  <a:lnTo>
                    <a:pt x="1279" y="902"/>
                  </a:lnTo>
                  <a:lnTo>
                    <a:pt x="94" y="902"/>
                  </a:lnTo>
                  <a:cubicBezTo>
                    <a:pt x="42" y="902"/>
                    <a:pt x="0" y="944"/>
                    <a:pt x="0" y="996"/>
                  </a:cubicBezTo>
                  <a:lnTo>
                    <a:pt x="0" y="1998"/>
                  </a:lnTo>
                  <a:cubicBezTo>
                    <a:pt x="0" y="2378"/>
                    <a:pt x="213" y="2684"/>
                    <a:pt x="618" y="2882"/>
                  </a:cubicBezTo>
                  <a:cubicBezTo>
                    <a:pt x="919" y="3030"/>
                    <a:pt x="1244" y="3077"/>
                    <a:pt x="1349" y="3089"/>
                  </a:cubicBezTo>
                  <a:cubicBezTo>
                    <a:pt x="1576" y="3595"/>
                    <a:pt x="2043" y="3971"/>
                    <a:pt x="2605" y="4070"/>
                  </a:cubicBezTo>
                  <a:lnTo>
                    <a:pt x="2605" y="5264"/>
                  </a:lnTo>
                  <a:cubicBezTo>
                    <a:pt x="2208" y="5631"/>
                    <a:pt x="1278" y="5913"/>
                    <a:pt x="1269" y="5916"/>
                  </a:cubicBezTo>
                  <a:cubicBezTo>
                    <a:pt x="1230" y="5928"/>
                    <a:pt x="1202" y="5964"/>
                    <a:pt x="1202" y="6005"/>
                  </a:cubicBezTo>
                  <a:lnTo>
                    <a:pt x="1202" y="6306"/>
                  </a:lnTo>
                  <a:cubicBezTo>
                    <a:pt x="1202" y="6358"/>
                    <a:pt x="1244" y="6400"/>
                    <a:pt x="1296" y="6400"/>
                  </a:cubicBezTo>
                  <a:lnTo>
                    <a:pt x="4502" y="6400"/>
                  </a:lnTo>
                  <a:cubicBezTo>
                    <a:pt x="4554" y="6400"/>
                    <a:pt x="4596" y="6358"/>
                    <a:pt x="4596" y="6306"/>
                  </a:cubicBezTo>
                  <a:lnTo>
                    <a:pt x="4596" y="6005"/>
                  </a:lnTo>
                  <a:cubicBezTo>
                    <a:pt x="4596" y="5964"/>
                    <a:pt x="4568" y="5928"/>
                    <a:pt x="4529" y="5916"/>
                  </a:cubicBezTo>
                  <a:cubicBezTo>
                    <a:pt x="4520" y="5913"/>
                    <a:pt x="3590" y="5631"/>
                    <a:pt x="3193" y="5264"/>
                  </a:cubicBezTo>
                  <a:lnTo>
                    <a:pt x="3193" y="4070"/>
                  </a:lnTo>
                  <a:cubicBezTo>
                    <a:pt x="3755" y="3971"/>
                    <a:pt x="4223" y="3595"/>
                    <a:pt x="4449" y="3088"/>
                  </a:cubicBezTo>
                  <a:cubicBezTo>
                    <a:pt x="4450" y="3088"/>
                    <a:pt x="4451" y="3088"/>
                    <a:pt x="4452" y="3088"/>
                  </a:cubicBezTo>
                  <a:cubicBezTo>
                    <a:pt x="4456" y="3088"/>
                    <a:pt x="4460" y="3088"/>
                    <a:pt x="4464" y="3088"/>
                  </a:cubicBezTo>
                  <a:cubicBezTo>
                    <a:pt x="4590" y="3072"/>
                    <a:pt x="4915" y="3019"/>
                    <a:pt x="5211" y="2867"/>
                  </a:cubicBezTo>
                  <a:cubicBezTo>
                    <a:pt x="5595" y="2668"/>
                    <a:pt x="5798" y="2368"/>
                    <a:pt x="5798" y="1998"/>
                  </a:cubicBezTo>
                  <a:lnTo>
                    <a:pt x="5798" y="996"/>
                  </a:lnTo>
                  <a:cubicBezTo>
                    <a:pt x="5798" y="944"/>
                    <a:pt x="5756" y="902"/>
                    <a:pt x="5704" y="902"/>
                  </a:cubicBezTo>
                  <a:close/>
                  <a:moveTo>
                    <a:pt x="700" y="2713"/>
                  </a:moveTo>
                  <a:cubicBezTo>
                    <a:pt x="360" y="2547"/>
                    <a:pt x="187" y="2306"/>
                    <a:pt x="187" y="1998"/>
                  </a:cubicBezTo>
                  <a:lnTo>
                    <a:pt x="187" y="1090"/>
                  </a:lnTo>
                  <a:lnTo>
                    <a:pt x="1202" y="1090"/>
                  </a:lnTo>
                  <a:lnTo>
                    <a:pt x="1202" y="2398"/>
                  </a:lnTo>
                  <a:cubicBezTo>
                    <a:pt x="1202" y="2569"/>
                    <a:pt x="1227" y="2734"/>
                    <a:pt x="1274" y="2889"/>
                  </a:cubicBezTo>
                  <a:cubicBezTo>
                    <a:pt x="1137" y="2867"/>
                    <a:pt x="912" y="2817"/>
                    <a:pt x="700" y="2713"/>
                  </a:cubicBezTo>
                  <a:close/>
                  <a:moveTo>
                    <a:pt x="2899" y="188"/>
                  </a:moveTo>
                  <a:cubicBezTo>
                    <a:pt x="2958" y="188"/>
                    <a:pt x="3005" y="236"/>
                    <a:pt x="3005" y="294"/>
                  </a:cubicBezTo>
                  <a:cubicBezTo>
                    <a:pt x="3005" y="353"/>
                    <a:pt x="2958" y="401"/>
                    <a:pt x="2899" y="401"/>
                  </a:cubicBezTo>
                  <a:cubicBezTo>
                    <a:pt x="2840" y="401"/>
                    <a:pt x="2793" y="353"/>
                    <a:pt x="2793" y="294"/>
                  </a:cubicBezTo>
                  <a:cubicBezTo>
                    <a:pt x="2793" y="236"/>
                    <a:pt x="2840" y="188"/>
                    <a:pt x="2899" y="188"/>
                  </a:cubicBezTo>
                  <a:close/>
                  <a:moveTo>
                    <a:pt x="2753" y="550"/>
                  </a:moveTo>
                  <a:cubicBezTo>
                    <a:pt x="2796" y="574"/>
                    <a:pt x="2846" y="589"/>
                    <a:pt x="2899" y="589"/>
                  </a:cubicBezTo>
                  <a:cubicBezTo>
                    <a:pt x="2952" y="589"/>
                    <a:pt x="3002" y="574"/>
                    <a:pt x="3045" y="550"/>
                  </a:cubicBezTo>
                  <a:lnTo>
                    <a:pt x="3984" y="902"/>
                  </a:lnTo>
                  <a:lnTo>
                    <a:pt x="1814" y="902"/>
                  </a:lnTo>
                  <a:lnTo>
                    <a:pt x="2753" y="550"/>
                  </a:lnTo>
                  <a:close/>
                  <a:moveTo>
                    <a:pt x="3962" y="5912"/>
                  </a:moveTo>
                  <a:lnTo>
                    <a:pt x="3707" y="5912"/>
                  </a:lnTo>
                  <a:cubicBezTo>
                    <a:pt x="3655" y="5912"/>
                    <a:pt x="3613" y="5954"/>
                    <a:pt x="3613" y="6005"/>
                  </a:cubicBezTo>
                  <a:cubicBezTo>
                    <a:pt x="3613" y="6057"/>
                    <a:pt x="3655" y="6099"/>
                    <a:pt x="3707" y="6099"/>
                  </a:cubicBezTo>
                  <a:lnTo>
                    <a:pt x="4408" y="6099"/>
                  </a:lnTo>
                  <a:lnTo>
                    <a:pt x="4408" y="6212"/>
                  </a:lnTo>
                  <a:lnTo>
                    <a:pt x="1390" y="6212"/>
                  </a:lnTo>
                  <a:lnTo>
                    <a:pt x="1390" y="6099"/>
                  </a:lnTo>
                  <a:lnTo>
                    <a:pt x="3250" y="6099"/>
                  </a:lnTo>
                  <a:cubicBezTo>
                    <a:pt x="3302" y="6099"/>
                    <a:pt x="3344" y="6057"/>
                    <a:pt x="3344" y="6005"/>
                  </a:cubicBezTo>
                  <a:cubicBezTo>
                    <a:pt x="3344" y="5954"/>
                    <a:pt x="3302" y="5912"/>
                    <a:pt x="3250" y="5912"/>
                  </a:cubicBezTo>
                  <a:lnTo>
                    <a:pt x="1836" y="5912"/>
                  </a:lnTo>
                  <a:cubicBezTo>
                    <a:pt x="2141" y="5787"/>
                    <a:pt x="2511" y="5608"/>
                    <a:pt x="2737" y="5398"/>
                  </a:cubicBezTo>
                  <a:lnTo>
                    <a:pt x="3062" y="5398"/>
                  </a:lnTo>
                  <a:cubicBezTo>
                    <a:pt x="3287" y="5608"/>
                    <a:pt x="3657" y="5787"/>
                    <a:pt x="3962" y="5912"/>
                  </a:cubicBezTo>
                  <a:close/>
                  <a:moveTo>
                    <a:pt x="2793" y="5210"/>
                  </a:moveTo>
                  <a:lnTo>
                    <a:pt x="2793" y="4092"/>
                  </a:lnTo>
                  <a:cubicBezTo>
                    <a:pt x="2828" y="4094"/>
                    <a:pt x="2863" y="4095"/>
                    <a:pt x="2899" y="4095"/>
                  </a:cubicBezTo>
                  <a:cubicBezTo>
                    <a:pt x="2935" y="4095"/>
                    <a:pt x="2970" y="4094"/>
                    <a:pt x="3005" y="4092"/>
                  </a:cubicBezTo>
                  <a:lnTo>
                    <a:pt x="3005" y="5210"/>
                  </a:lnTo>
                  <a:lnTo>
                    <a:pt x="2793" y="5210"/>
                  </a:lnTo>
                  <a:close/>
                  <a:moveTo>
                    <a:pt x="4408" y="2398"/>
                  </a:moveTo>
                  <a:cubicBezTo>
                    <a:pt x="4408" y="3231"/>
                    <a:pt x="3731" y="3908"/>
                    <a:pt x="2899" y="3908"/>
                  </a:cubicBezTo>
                  <a:cubicBezTo>
                    <a:pt x="2067" y="3908"/>
                    <a:pt x="1390" y="3231"/>
                    <a:pt x="1390" y="2398"/>
                  </a:cubicBezTo>
                  <a:lnTo>
                    <a:pt x="1390" y="1090"/>
                  </a:lnTo>
                  <a:lnTo>
                    <a:pt x="4408" y="1090"/>
                  </a:lnTo>
                  <a:lnTo>
                    <a:pt x="4408" y="2398"/>
                  </a:lnTo>
                  <a:close/>
                  <a:moveTo>
                    <a:pt x="5611" y="1998"/>
                  </a:moveTo>
                  <a:cubicBezTo>
                    <a:pt x="5611" y="2297"/>
                    <a:pt x="5447" y="2533"/>
                    <a:pt x="5125" y="2700"/>
                  </a:cubicBezTo>
                  <a:cubicBezTo>
                    <a:pt x="4906" y="2812"/>
                    <a:pt x="4668" y="2865"/>
                    <a:pt x="4524" y="2889"/>
                  </a:cubicBezTo>
                  <a:cubicBezTo>
                    <a:pt x="4571" y="2734"/>
                    <a:pt x="4596" y="2569"/>
                    <a:pt x="4596" y="2398"/>
                  </a:cubicBezTo>
                  <a:lnTo>
                    <a:pt x="4596" y="1090"/>
                  </a:lnTo>
                  <a:lnTo>
                    <a:pt x="5611" y="1090"/>
                  </a:lnTo>
                  <a:lnTo>
                    <a:pt x="5611" y="19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05">
              <a:extLst>
                <a:ext uri="{FF2B5EF4-FFF2-40B4-BE49-F238E27FC236}">
                  <a16:creationId xmlns:a16="http://schemas.microsoft.com/office/drawing/2014/main" id="{6844A4F7-0668-4688-8ACF-7105EBF4B3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351" y="2544763"/>
              <a:ext cx="111125" cy="244475"/>
            </a:xfrm>
            <a:custGeom>
              <a:avLst/>
              <a:gdLst>
                <a:gd name="T0" fmla="*/ 495 w 589"/>
                <a:gd name="T1" fmla="*/ 0 h 1308"/>
                <a:gd name="T2" fmla="*/ 94 w 589"/>
                <a:gd name="T3" fmla="*/ 0 h 1308"/>
                <a:gd name="T4" fmla="*/ 0 w 589"/>
                <a:gd name="T5" fmla="*/ 93 h 1308"/>
                <a:gd name="T6" fmla="*/ 0 w 589"/>
                <a:gd name="T7" fmla="*/ 695 h 1308"/>
                <a:gd name="T8" fmla="*/ 458 w 589"/>
                <a:gd name="T9" fmla="*/ 1282 h 1308"/>
                <a:gd name="T10" fmla="*/ 589 w 589"/>
                <a:gd name="T11" fmla="*/ 1196 h 1308"/>
                <a:gd name="T12" fmla="*/ 589 w 589"/>
                <a:gd name="T13" fmla="*/ 93 h 1308"/>
                <a:gd name="T14" fmla="*/ 495 w 589"/>
                <a:gd name="T15" fmla="*/ 0 h 1308"/>
                <a:gd name="T16" fmla="*/ 401 w 589"/>
                <a:gd name="T17" fmla="*/ 1040 h 1308"/>
                <a:gd name="T18" fmla="*/ 188 w 589"/>
                <a:gd name="T19" fmla="*/ 695 h 1308"/>
                <a:gd name="T20" fmla="*/ 188 w 589"/>
                <a:gd name="T21" fmla="*/ 187 h 1308"/>
                <a:gd name="T22" fmla="*/ 401 w 589"/>
                <a:gd name="T23" fmla="*/ 187 h 1308"/>
                <a:gd name="T24" fmla="*/ 401 w 589"/>
                <a:gd name="T25" fmla="*/ 104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9" h="1308">
                  <a:moveTo>
                    <a:pt x="495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695"/>
                  </a:lnTo>
                  <a:cubicBezTo>
                    <a:pt x="0" y="1015"/>
                    <a:pt x="249" y="1191"/>
                    <a:pt x="458" y="1282"/>
                  </a:cubicBezTo>
                  <a:cubicBezTo>
                    <a:pt x="519" y="1308"/>
                    <a:pt x="589" y="1262"/>
                    <a:pt x="589" y="1196"/>
                  </a:cubicBezTo>
                  <a:lnTo>
                    <a:pt x="589" y="93"/>
                  </a:lnTo>
                  <a:cubicBezTo>
                    <a:pt x="589" y="42"/>
                    <a:pt x="547" y="0"/>
                    <a:pt x="495" y="0"/>
                  </a:cubicBezTo>
                  <a:close/>
                  <a:moveTo>
                    <a:pt x="401" y="1040"/>
                  </a:moveTo>
                  <a:cubicBezTo>
                    <a:pt x="260" y="948"/>
                    <a:pt x="188" y="833"/>
                    <a:pt x="188" y="695"/>
                  </a:cubicBezTo>
                  <a:lnTo>
                    <a:pt x="188" y="187"/>
                  </a:lnTo>
                  <a:lnTo>
                    <a:pt x="401" y="187"/>
                  </a:lnTo>
                  <a:lnTo>
                    <a:pt x="401" y="10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B2B2DA3E-CE4A-4AA1-BDE8-BF00750E0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3751" y="2605088"/>
              <a:ext cx="379413" cy="293688"/>
            </a:xfrm>
            <a:custGeom>
              <a:avLst/>
              <a:gdLst>
                <a:gd name="T0" fmla="*/ 1940 w 2026"/>
                <a:gd name="T1" fmla="*/ 282 h 1570"/>
                <a:gd name="T2" fmla="*/ 1535 w 2026"/>
                <a:gd name="T3" fmla="*/ 8 h 1570"/>
                <a:gd name="T4" fmla="*/ 1013 w 2026"/>
                <a:gd name="T5" fmla="*/ 295 h 1570"/>
                <a:gd name="T6" fmla="*/ 491 w 2026"/>
                <a:gd name="T7" fmla="*/ 8 h 1570"/>
                <a:gd name="T8" fmla="*/ 86 w 2026"/>
                <a:gd name="T9" fmla="*/ 282 h 1570"/>
                <a:gd name="T10" fmla="*/ 240 w 2026"/>
                <a:gd name="T11" fmla="*/ 933 h 1570"/>
                <a:gd name="T12" fmla="*/ 968 w 2026"/>
                <a:gd name="T13" fmla="*/ 1555 h 1570"/>
                <a:gd name="T14" fmla="*/ 1058 w 2026"/>
                <a:gd name="T15" fmla="*/ 1555 h 1570"/>
                <a:gd name="T16" fmla="*/ 1786 w 2026"/>
                <a:gd name="T17" fmla="*/ 933 h 1570"/>
                <a:gd name="T18" fmla="*/ 1940 w 2026"/>
                <a:gd name="T19" fmla="*/ 282 h 1570"/>
                <a:gd name="T20" fmla="*/ 1643 w 2026"/>
                <a:gd name="T21" fmla="*/ 811 h 1570"/>
                <a:gd name="T22" fmla="*/ 1013 w 2026"/>
                <a:gd name="T23" fmla="*/ 1363 h 1570"/>
                <a:gd name="T24" fmla="*/ 383 w 2026"/>
                <a:gd name="T25" fmla="*/ 811 h 1570"/>
                <a:gd name="T26" fmla="*/ 258 w 2026"/>
                <a:gd name="T27" fmla="*/ 357 h 1570"/>
                <a:gd name="T28" fmla="*/ 499 w 2026"/>
                <a:gd name="T29" fmla="*/ 196 h 1570"/>
                <a:gd name="T30" fmla="*/ 512 w 2026"/>
                <a:gd name="T31" fmla="*/ 196 h 1570"/>
                <a:gd name="T32" fmla="*/ 930 w 2026"/>
                <a:gd name="T33" fmla="*/ 515 h 1570"/>
                <a:gd name="T34" fmla="*/ 1096 w 2026"/>
                <a:gd name="T35" fmla="*/ 515 h 1570"/>
                <a:gd name="T36" fmla="*/ 1527 w 2026"/>
                <a:gd name="T37" fmla="*/ 196 h 1570"/>
                <a:gd name="T38" fmla="*/ 1768 w 2026"/>
                <a:gd name="T39" fmla="*/ 357 h 1570"/>
                <a:gd name="T40" fmla="*/ 1643 w 2026"/>
                <a:gd name="T41" fmla="*/ 811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6" h="1570">
                  <a:moveTo>
                    <a:pt x="1940" y="282"/>
                  </a:moveTo>
                  <a:cubicBezTo>
                    <a:pt x="1870" y="121"/>
                    <a:pt x="1715" y="16"/>
                    <a:pt x="1535" y="8"/>
                  </a:cubicBezTo>
                  <a:cubicBezTo>
                    <a:pt x="1340" y="0"/>
                    <a:pt x="1155" y="103"/>
                    <a:pt x="1013" y="295"/>
                  </a:cubicBezTo>
                  <a:cubicBezTo>
                    <a:pt x="871" y="103"/>
                    <a:pt x="686" y="0"/>
                    <a:pt x="491" y="8"/>
                  </a:cubicBezTo>
                  <a:cubicBezTo>
                    <a:pt x="311" y="16"/>
                    <a:pt x="156" y="121"/>
                    <a:pt x="86" y="282"/>
                  </a:cubicBezTo>
                  <a:cubicBezTo>
                    <a:pt x="0" y="481"/>
                    <a:pt x="56" y="718"/>
                    <a:pt x="240" y="933"/>
                  </a:cubicBezTo>
                  <a:cubicBezTo>
                    <a:pt x="596" y="1348"/>
                    <a:pt x="953" y="1547"/>
                    <a:pt x="968" y="1555"/>
                  </a:cubicBezTo>
                  <a:cubicBezTo>
                    <a:pt x="996" y="1570"/>
                    <a:pt x="1030" y="1570"/>
                    <a:pt x="1058" y="1555"/>
                  </a:cubicBezTo>
                  <a:cubicBezTo>
                    <a:pt x="1073" y="1547"/>
                    <a:pt x="1430" y="1348"/>
                    <a:pt x="1786" y="933"/>
                  </a:cubicBezTo>
                  <a:cubicBezTo>
                    <a:pt x="1970" y="718"/>
                    <a:pt x="2026" y="481"/>
                    <a:pt x="1940" y="282"/>
                  </a:cubicBezTo>
                  <a:close/>
                  <a:moveTo>
                    <a:pt x="1643" y="811"/>
                  </a:moveTo>
                  <a:cubicBezTo>
                    <a:pt x="1382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1"/>
                  </a:cubicBezTo>
                  <a:cubicBezTo>
                    <a:pt x="247" y="652"/>
                    <a:pt x="202" y="487"/>
                    <a:pt x="258" y="357"/>
                  </a:cubicBezTo>
                  <a:cubicBezTo>
                    <a:pt x="299" y="262"/>
                    <a:pt x="392" y="201"/>
                    <a:pt x="499" y="196"/>
                  </a:cubicBezTo>
                  <a:cubicBezTo>
                    <a:pt x="503" y="196"/>
                    <a:pt x="508" y="196"/>
                    <a:pt x="512" y="196"/>
                  </a:cubicBezTo>
                  <a:cubicBezTo>
                    <a:pt x="669" y="196"/>
                    <a:pt x="821" y="312"/>
                    <a:pt x="930" y="515"/>
                  </a:cubicBezTo>
                  <a:cubicBezTo>
                    <a:pt x="965" y="580"/>
                    <a:pt x="1061" y="580"/>
                    <a:pt x="1096" y="515"/>
                  </a:cubicBezTo>
                  <a:cubicBezTo>
                    <a:pt x="1209" y="306"/>
                    <a:pt x="1366" y="189"/>
                    <a:pt x="1527" y="196"/>
                  </a:cubicBezTo>
                  <a:cubicBezTo>
                    <a:pt x="1634" y="201"/>
                    <a:pt x="1727" y="262"/>
                    <a:pt x="1768" y="357"/>
                  </a:cubicBezTo>
                  <a:cubicBezTo>
                    <a:pt x="1824" y="487"/>
                    <a:pt x="1779" y="652"/>
                    <a:pt x="1643" y="8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4690239-889F-4454-981A-0451D4870439}"/>
              </a:ext>
            </a:extLst>
          </p:cNvPr>
          <p:cNvGrpSpPr/>
          <p:nvPr/>
        </p:nvGrpSpPr>
        <p:grpSpPr>
          <a:xfrm>
            <a:off x="4907024" y="2036859"/>
            <a:ext cx="498847" cy="497529"/>
            <a:chOff x="3343275" y="2300288"/>
            <a:chExt cx="1201738" cy="1198563"/>
          </a:xfrm>
          <a:solidFill>
            <a:schemeClr val="bg1"/>
          </a:solidFill>
        </p:grpSpPr>
        <p:sp>
          <p:nvSpPr>
            <p:cNvPr id="129" name="Freeform 110">
              <a:extLst>
                <a:ext uri="{FF2B5EF4-FFF2-40B4-BE49-F238E27FC236}">
                  <a16:creationId xmlns:a16="http://schemas.microsoft.com/office/drawing/2014/main" id="{4635A9FD-5918-4C7A-828F-4FFC369324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657476"/>
              <a:ext cx="561975" cy="466725"/>
            </a:xfrm>
            <a:custGeom>
              <a:avLst/>
              <a:gdLst>
                <a:gd name="T0" fmla="*/ 2699 w 2993"/>
                <a:gd name="T1" fmla="*/ 701 h 2492"/>
                <a:gd name="T2" fmla="*/ 1791 w 2993"/>
                <a:gd name="T3" fmla="*/ 494 h 2492"/>
                <a:gd name="T4" fmla="*/ 1196 w 2993"/>
                <a:gd name="T5" fmla="*/ 0 h 2492"/>
                <a:gd name="T6" fmla="*/ 1102 w 2993"/>
                <a:gd name="T7" fmla="*/ 695 h 2492"/>
                <a:gd name="T8" fmla="*/ 789 w 2993"/>
                <a:gd name="T9" fmla="*/ 701 h 2492"/>
                <a:gd name="T10" fmla="*/ 695 w 2993"/>
                <a:gd name="T11" fmla="*/ 501 h 2492"/>
                <a:gd name="T12" fmla="*/ 0 w 2993"/>
                <a:gd name="T13" fmla="*/ 595 h 2492"/>
                <a:gd name="T14" fmla="*/ 93 w 2993"/>
                <a:gd name="T15" fmla="*/ 2492 h 2492"/>
                <a:gd name="T16" fmla="*/ 789 w 2993"/>
                <a:gd name="T17" fmla="*/ 2398 h 2492"/>
                <a:gd name="T18" fmla="*/ 1057 w 2993"/>
                <a:gd name="T19" fmla="*/ 2292 h 2492"/>
                <a:gd name="T20" fmla="*/ 1296 w 2993"/>
                <a:gd name="T21" fmla="*/ 2492 h 2492"/>
                <a:gd name="T22" fmla="*/ 2792 w 2993"/>
                <a:gd name="T23" fmla="*/ 2198 h 2492"/>
                <a:gd name="T24" fmla="*/ 2893 w 2993"/>
                <a:gd name="T25" fmla="*/ 1797 h 2492"/>
                <a:gd name="T26" fmla="*/ 2993 w 2993"/>
                <a:gd name="T27" fmla="*/ 1396 h 2492"/>
                <a:gd name="T28" fmla="*/ 2993 w 2993"/>
                <a:gd name="T29" fmla="*/ 995 h 2492"/>
                <a:gd name="T30" fmla="*/ 187 w 2993"/>
                <a:gd name="T31" fmla="*/ 2304 h 2492"/>
                <a:gd name="T32" fmla="*/ 601 w 2993"/>
                <a:gd name="T33" fmla="*/ 689 h 2492"/>
                <a:gd name="T34" fmla="*/ 2398 w 2993"/>
                <a:gd name="T35" fmla="*/ 1290 h 2492"/>
                <a:gd name="T36" fmla="*/ 2805 w 2993"/>
                <a:gd name="T37" fmla="*/ 1396 h 2492"/>
                <a:gd name="T38" fmla="*/ 2398 w 2993"/>
                <a:gd name="T39" fmla="*/ 1503 h 2492"/>
                <a:gd name="T40" fmla="*/ 2398 w 2993"/>
                <a:gd name="T41" fmla="*/ 1691 h 2492"/>
                <a:gd name="T42" fmla="*/ 2705 w 2993"/>
                <a:gd name="T43" fmla="*/ 1797 h 2492"/>
                <a:gd name="T44" fmla="*/ 2398 w 2993"/>
                <a:gd name="T45" fmla="*/ 1903 h 2492"/>
                <a:gd name="T46" fmla="*/ 2398 w 2993"/>
                <a:gd name="T47" fmla="*/ 2091 h 2492"/>
                <a:gd name="T48" fmla="*/ 2605 w 2993"/>
                <a:gd name="T49" fmla="*/ 2198 h 2492"/>
                <a:gd name="T50" fmla="*/ 1335 w 2993"/>
                <a:gd name="T51" fmla="*/ 2304 h 2492"/>
                <a:gd name="T52" fmla="*/ 1095 w 2993"/>
                <a:gd name="T53" fmla="*/ 2104 h 2492"/>
                <a:gd name="T54" fmla="*/ 789 w 2993"/>
                <a:gd name="T55" fmla="*/ 889 h 2492"/>
                <a:gd name="T56" fmla="*/ 1290 w 2993"/>
                <a:gd name="T57" fmla="*/ 695 h 2492"/>
                <a:gd name="T58" fmla="*/ 1296 w 2993"/>
                <a:gd name="T59" fmla="*/ 188 h 2492"/>
                <a:gd name="T60" fmla="*/ 1603 w 2993"/>
                <a:gd name="T61" fmla="*/ 795 h 2492"/>
                <a:gd name="T62" fmla="*/ 2699 w 2993"/>
                <a:gd name="T63" fmla="*/ 889 h 2492"/>
                <a:gd name="T64" fmla="*/ 2699 w 2993"/>
                <a:gd name="T65" fmla="*/ 1102 h 2492"/>
                <a:gd name="T66" fmla="*/ 2304 w 2993"/>
                <a:gd name="T67" fmla="*/ 1196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3" h="2492">
                  <a:moveTo>
                    <a:pt x="2993" y="995"/>
                  </a:moveTo>
                  <a:cubicBezTo>
                    <a:pt x="2993" y="833"/>
                    <a:pt x="2861" y="701"/>
                    <a:pt x="2699" y="701"/>
                  </a:cubicBezTo>
                  <a:lnTo>
                    <a:pt x="1791" y="701"/>
                  </a:lnTo>
                  <a:lnTo>
                    <a:pt x="1791" y="494"/>
                  </a:lnTo>
                  <a:cubicBezTo>
                    <a:pt x="1791" y="222"/>
                    <a:pt x="1569" y="0"/>
                    <a:pt x="1296" y="0"/>
                  </a:cubicBezTo>
                  <a:lnTo>
                    <a:pt x="1196" y="0"/>
                  </a:lnTo>
                  <a:cubicBezTo>
                    <a:pt x="1144" y="0"/>
                    <a:pt x="1102" y="42"/>
                    <a:pt x="1102" y="94"/>
                  </a:cubicBezTo>
                  <a:lnTo>
                    <a:pt x="1102" y="695"/>
                  </a:lnTo>
                  <a:cubicBezTo>
                    <a:pt x="1102" y="698"/>
                    <a:pt x="1099" y="701"/>
                    <a:pt x="1096" y="701"/>
                  </a:cubicBezTo>
                  <a:lnTo>
                    <a:pt x="789" y="701"/>
                  </a:lnTo>
                  <a:lnTo>
                    <a:pt x="789" y="595"/>
                  </a:lnTo>
                  <a:cubicBezTo>
                    <a:pt x="789" y="543"/>
                    <a:pt x="747" y="501"/>
                    <a:pt x="695" y="501"/>
                  </a:cubicBezTo>
                  <a:lnTo>
                    <a:pt x="93" y="501"/>
                  </a:lnTo>
                  <a:cubicBezTo>
                    <a:pt x="42" y="501"/>
                    <a:pt x="0" y="543"/>
                    <a:pt x="0" y="595"/>
                  </a:cubicBezTo>
                  <a:lnTo>
                    <a:pt x="0" y="2398"/>
                  </a:lnTo>
                  <a:cubicBezTo>
                    <a:pt x="0" y="2450"/>
                    <a:pt x="42" y="2492"/>
                    <a:pt x="93" y="2492"/>
                  </a:cubicBezTo>
                  <a:lnTo>
                    <a:pt x="695" y="2492"/>
                  </a:lnTo>
                  <a:cubicBezTo>
                    <a:pt x="747" y="2492"/>
                    <a:pt x="789" y="2450"/>
                    <a:pt x="789" y="2398"/>
                  </a:cubicBezTo>
                  <a:lnTo>
                    <a:pt x="789" y="2292"/>
                  </a:lnTo>
                  <a:lnTo>
                    <a:pt x="1057" y="2292"/>
                  </a:lnTo>
                  <a:lnTo>
                    <a:pt x="1229" y="2465"/>
                  </a:lnTo>
                  <a:cubicBezTo>
                    <a:pt x="1247" y="2482"/>
                    <a:pt x="1271" y="2492"/>
                    <a:pt x="1296" y="2492"/>
                  </a:cubicBezTo>
                  <a:lnTo>
                    <a:pt x="2498" y="2492"/>
                  </a:lnTo>
                  <a:cubicBezTo>
                    <a:pt x="2660" y="2492"/>
                    <a:pt x="2792" y="2360"/>
                    <a:pt x="2792" y="2198"/>
                  </a:cubicBezTo>
                  <a:cubicBezTo>
                    <a:pt x="2792" y="2143"/>
                    <a:pt x="2778" y="2092"/>
                    <a:pt x="2752" y="2048"/>
                  </a:cubicBezTo>
                  <a:cubicBezTo>
                    <a:pt x="2836" y="1996"/>
                    <a:pt x="2893" y="1903"/>
                    <a:pt x="2893" y="1797"/>
                  </a:cubicBezTo>
                  <a:cubicBezTo>
                    <a:pt x="2893" y="1742"/>
                    <a:pt x="2878" y="1691"/>
                    <a:pt x="2852" y="1647"/>
                  </a:cubicBezTo>
                  <a:cubicBezTo>
                    <a:pt x="2936" y="1596"/>
                    <a:pt x="2993" y="1502"/>
                    <a:pt x="2993" y="1396"/>
                  </a:cubicBezTo>
                  <a:cubicBezTo>
                    <a:pt x="2993" y="1319"/>
                    <a:pt x="2963" y="1248"/>
                    <a:pt x="2914" y="1196"/>
                  </a:cubicBezTo>
                  <a:cubicBezTo>
                    <a:pt x="2963" y="1143"/>
                    <a:pt x="2993" y="1073"/>
                    <a:pt x="2993" y="995"/>
                  </a:cubicBezTo>
                  <a:close/>
                  <a:moveTo>
                    <a:pt x="601" y="2304"/>
                  </a:moveTo>
                  <a:lnTo>
                    <a:pt x="187" y="2304"/>
                  </a:lnTo>
                  <a:lnTo>
                    <a:pt x="187" y="689"/>
                  </a:lnTo>
                  <a:lnTo>
                    <a:pt x="601" y="689"/>
                  </a:lnTo>
                  <a:lnTo>
                    <a:pt x="601" y="2304"/>
                  </a:lnTo>
                  <a:close/>
                  <a:moveTo>
                    <a:pt x="2398" y="1290"/>
                  </a:moveTo>
                  <a:lnTo>
                    <a:pt x="2699" y="1290"/>
                  </a:lnTo>
                  <a:cubicBezTo>
                    <a:pt x="2757" y="1290"/>
                    <a:pt x="2805" y="1337"/>
                    <a:pt x="2805" y="1396"/>
                  </a:cubicBezTo>
                  <a:cubicBezTo>
                    <a:pt x="2805" y="1455"/>
                    <a:pt x="2757" y="1503"/>
                    <a:pt x="2699" y="1503"/>
                  </a:cubicBezTo>
                  <a:lnTo>
                    <a:pt x="2398" y="1503"/>
                  </a:lnTo>
                  <a:cubicBezTo>
                    <a:pt x="2346" y="1503"/>
                    <a:pt x="2304" y="1545"/>
                    <a:pt x="2304" y="1597"/>
                  </a:cubicBezTo>
                  <a:cubicBezTo>
                    <a:pt x="2304" y="1648"/>
                    <a:pt x="2346" y="1691"/>
                    <a:pt x="2398" y="1691"/>
                  </a:cubicBezTo>
                  <a:lnTo>
                    <a:pt x="2598" y="1691"/>
                  </a:lnTo>
                  <a:cubicBezTo>
                    <a:pt x="2657" y="1691"/>
                    <a:pt x="2705" y="1738"/>
                    <a:pt x="2705" y="1797"/>
                  </a:cubicBezTo>
                  <a:cubicBezTo>
                    <a:pt x="2705" y="1856"/>
                    <a:pt x="2657" y="1903"/>
                    <a:pt x="2598" y="1903"/>
                  </a:cubicBezTo>
                  <a:lnTo>
                    <a:pt x="2398" y="1903"/>
                  </a:lnTo>
                  <a:cubicBezTo>
                    <a:pt x="2346" y="1903"/>
                    <a:pt x="2304" y="1946"/>
                    <a:pt x="2304" y="1997"/>
                  </a:cubicBezTo>
                  <a:cubicBezTo>
                    <a:pt x="2304" y="2049"/>
                    <a:pt x="2346" y="2091"/>
                    <a:pt x="2398" y="2091"/>
                  </a:cubicBezTo>
                  <a:lnTo>
                    <a:pt x="2498" y="2091"/>
                  </a:lnTo>
                  <a:cubicBezTo>
                    <a:pt x="2557" y="2091"/>
                    <a:pt x="2605" y="2139"/>
                    <a:pt x="2605" y="2198"/>
                  </a:cubicBezTo>
                  <a:cubicBezTo>
                    <a:pt x="2605" y="2257"/>
                    <a:pt x="2557" y="2304"/>
                    <a:pt x="2498" y="2304"/>
                  </a:cubicBezTo>
                  <a:lnTo>
                    <a:pt x="1335" y="2304"/>
                  </a:lnTo>
                  <a:lnTo>
                    <a:pt x="1162" y="2131"/>
                  </a:lnTo>
                  <a:cubicBezTo>
                    <a:pt x="1144" y="2114"/>
                    <a:pt x="1120" y="2104"/>
                    <a:pt x="1095" y="2104"/>
                  </a:cubicBezTo>
                  <a:lnTo>
                    <a:pt x="789" y="2104"/>
                  </a:lnTo>
                  <a:lnTo>
                    <a:pt x="789" y="889"/>
                  </a:lnTo>
                  <a:lnTo>
                    <a:pt x="1096" y="889"/>
                  </a:lnTo>
                  <a:cubicBezTo>
                    <a:pt x="1203" y="889"/>
                    <a:pt x="1290" y="802"/>
                    <a:pt x="1290" y="695"/>
                  </a:cubicBezTo>
                  <a:lnTo>
                    <a:pt x="1290" y="188"/>
                  </a:lnTo>
                  <a:lnTo>
                    <a:pt x="1296" y="188"/>
                  </a:lnTo>
                  <a:cubicBezTo>
                    <a:pt x="1465" y="188"/>
                    <a:pt x="1603" y="325"/>
                    <a:pt x="1603" y="494"/>
                  </a:cubicBezTo>
                  <a:lnTo>
                    <a:pt x="1603" y="795"/>
                  </a:lnTo>
                  <a:cubicBezTo>
                    <a:pt x="1603" y="847"/>
                    <a:pt x="1645" y="889"/>
                    <a:pt x="1697" y="889"/>
                  </a:cubicBezTo>
                  <a:lnTo>
                    <a:pt x="2699" y="889"/>
                  </a:lnTo>
                  <a:cubicBezTo>
                    <a:pt x="2757" y="889"/>
                    <a:pt x="2805" y="937"/>
                    <a:pt x="2805" y="995"/>
                  </a:cubicBezTo>
                  <a:cubicBezTo>
                    <a:pt x="2805" y="1054"/>
                    <a:pt x="2757" y="1102"/>
                    <a:pt x="2699" y="1102"/>
                  </a:cubicBezTo>
                  <a:lnTo>
                    <a:pt x="2398" y="1102"/>
                  </a:lnTo>
                  <a:cubicBezTo>
                    <a:pt x="2346" y="1102"/>
                    <a:pt x="2304" y="1144"/>
                    <a:pt x="2304" y="1196"/>
                  </a:cubicBezTo>
                  <a:cubicBezTo>
                    <a:pt x="2304" y="1248"/>
                    <a:pt x="2346" y="1290"/>
                    <a:pt x="2398" y="1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111">
              <a:extLst>
                <a:ext uri="{FF2B5EF4-FFF2-40B4-BE49-F238E27FC236}">
                  <a16:creationId xmlns:a16="http://schemas.microsoft.com/office/drawing/2014/main" id="{B27E7A97-5ABA-4767-A2C9-3CF85DE95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2468563"/>
              <a:ext cx="862013" cy="862013"/>
            </a:xfrm>
            <a:custGeom>
              <a:avLst/>
              <a:gdLst>
                <a:gd name="T0" fmla="*/ 3604 w 4596"/>
                <a:gd name="T1" fmla="*/ 407 h 4596"/>
                <a:gd name="T2" fmla="*/ 3473 w 4596"/>
                <a:gd name="T3" fmla="*/ 430 h 4596"/>
                <a:gd name="T4" fmla="*/ 3497 w 4596"/>
                <a:gd name="T5" fmla="*/ 561 h 4596"/>
                <a:gd name="T6" fmla="*/ 4408 w 4596"/>
                <a:gd name="T7" fmla="*/ 2298 h 4596"/>
                <a:gd name="T8" fmla="*/ 2298 w 4596"/>
                <a:gd name="T9" fmla="*/ 4408 h 4596"/>
                <a:gd name="T10" fmla="*/ 188 w 4596"/>
                <a:gd name="T11" fmla="*/ 2298 h 4596"/>
                <a:gd name="T12" fmla="*/ 2298 w 4596"/>
                <a:gd name="T13" fmla="*/ 188 h 4596"/>
                <a:gd name="T14" fmla="*/ 3164 w 4596"/>
                <a:gd name="T15" fmla="*/ 373 h 4596"/>
                <a:gd name="T16" fmla="*/ 3288 w 4596"/>
                <a:gd name="T17" fmla="*/ 326 h 4596"/>
                <a:gd name="T18" fmla="*/ 3241 w 4596"/>
                <a:gd name="T19" fmla="*/ 202 h 4596"/>
                <a:gd name="T20" fmla="*/ 2298 w 4596"/>
                <a:gd name="T21" fmla="*/ 0 h 4596"/>
                <a:gd name="T22" fmla="*/ 0 w 4596"/>
                <a:gd name="T23" fmla="*/ 2298 h 4596"/>
                <a:gd name="T24" fmla="*/ 2298 w 4596"/>
                <a:gd name="T25" fmla="*/ 4596 h 4596"/>
                <a:gd name="T26" fmla="*/ 4596 w 4596"/>
                <a:gd name="T27" fmla="*/ 2298 h 4596"/>
                <a:gd name="T28" fmla="*/ 3604 w 4596"/>
                <a:gd name="T29" fmla="*/ 40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6" h="4596">
                  <a:moveTo>
                    <a:pt x="3604" y="407"/>
                  </a:moveTo>
                  <a:cubicBezTo>
                    <a:pt x="3561" y="377"/>
                    <a:pt x="3503" y="388"/>
                    <a:pt x="3473" y="430"/>
                  </a:cubicBezTo>
                  <a:cubicBezTo>
                    <a:pt x="3444" y="473"/>
                    <a:pt x="3454" y="532"/>
                    <a:pt x="3497" y="561"/>
                  </a:cubicBezTo>
                  <a:cubicBezTo>
                    <a:pt x="4068" y="956"/>
                    <a:pt x="4408" y="1605"/>
                    <a:pt x="4408" y="2298"/>
                  </a:cubicBezTo>
                  <a:cubicBezTo>
                    <a:pt x="4408" y="3462"/>
                    <a:pt x="3462" y="4408"/>
                    <a:pt x="2298" y="4408"/>
                  </a:cubicBezTo>
                  <a:cubicBezTo>
                    <a:pt x="1134" y="4408"/>
                    <a:pt x="188" y="3462"/>
                    <a:pt x="188" y="2298"/>
                  </a:cubicBezTo>
                  <a:cubicBezTo>
                    <a:pt x="188" y="1134"/>
                    <a:pt x="1134" y="188"/>
                    <a:pt x="2298" y="188"/>
                  </a:cubicBezTo>
                  <a:cubicBezTo>
                    <a:pt x="2600" y="188"/>
                    <a:pt x="2891" y="250"/>
                    <a:pt x="3164" y="373"/>
                  </a:cubicBezTo>
                  <a:cubicBezTo>
                    <a:pt x="3211" y="394"/>
                    <a:pt x="3267" y="373"/>
                    <a:pt x="3288" y="326"/>
                  </a:cubicBezTo>
                  <a:cubicBezTo>
                    <a:pt x="3310" y="279"/>
                    <a:pt x="3289" y="223"/>
                    <a:pt x="3241" y="202"/>
                  </a:cubicBezTo>
                  <a:cubicBezTo>
                    <a:pt x="2944" y="68"/>
                    <a:pt x="2627" y="0"/>
                    <a:pt x="2298" y="0"/>
                  </a:cubicBezTo>
                  <a:cubicBezTo>
                    <a:pt x="1031" y="0"/>
                    <a:pt x="0" y="1031"/>
                    <a:pt x="0" y="2298"/>
                  </a:cubicBezTo>
                  <a:cubicBezTo>
                    <a:pt x="0" y="3565"/>
                    <a:pt x="1031" y="4596"/>
                    <a:pt x="2298" y="4596"/>
                  </a:cubicBezTo>
                  <a:cubicBezTo>
                    <a:pt x="3565" y="4596"/>
                    <a:pt x="4596" y="3565"/>
                    <a:pt x="4596" y="2298"/>
                  </a:cubicBezTo>
                  <a:cubicBezTo>
                    <a:pt x="4596" y="1543"/>
                    <a:pt x="4225" y="836"/>
                    <a:pt x="3604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112">
              <a:extLst>
                <a:ext uri="{FF2B5EF4-FFF2-40B4-BE49-F238E27FC236}">
                  <a16:creationId xmlns:a16="http://schemas.microsoft.com/office/drawing/2014/main" id="{D65D14B7-5718-4860-B4DE-525AAADB5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275" y="2300288"/>
              <a:ext cx="1201738" cy="1198563"/>
            </a:xfrm>
            <a:custGeom>
              <a:avLst/>
              <a:gdLst>
                <a:gd name="T0" fmla="*/ 6306 w 6400"/>
                <a:gd name="T1" fmla="*/ 3106 h 6400"/>
                <a:gd name="T2" fmla="*/ 6198 w 6400"/>
                <a:gd name="T3" fmla="*/ 3106 h 6400"/>
                <a:gd name="T4" fmla="*/ 5321 w 6400"/>
                <a:gd name="T5" fmla="*/ 1079 h 6400"/>
                <a:gd name="T6" fmla="*/ 3294 w 6400"/>
                <a:gd name="T7" fmla="*/ 202 h 6400"/>
                <a:gd name="T8" fmla="*/ 3294 w 6400"/>
                <a:gd name="T9" fmla="*/ 94 h 6400"/>
                <a:gd name="T10" fmla="*/ 3200 w 6400"/>
                <a:gd name="T11" fmla="*/ 0 h 6400"/>
                <a:gd name="T12" fmla="*/ 3106 w 6400"/>
                <a:gd name="T13" fmla="*/ 94 h 6400"/>
                <a:gd name="T14" fmla="*/ 3106 w 6400"/>
                <a:gd name="T15" fmla="*/ 202 h 6400"/>
                <a:gd name="T16" fmla="*/ 1079 w 6400"/>
                <a:gd name="T17" fmla="*/ 1079 h 6400"/>
                <a:gd name="T18" fmla="*/ 202 w 6400"/>
                <a:gd name="T19" fmla="*/ 3106 h 6400"/>
                <a:gd name="T20" fmla="*/ 94 w 6400"/>
                <a:gd name="T21" fmla="*/ 3106 h 6400"/>
                <a:gd name="T22" fmla="*/ 0 w 6400"/>
                <a:gd name="T23" fmla="*/ 3200 h 6400"/>
                <a:gd name="T24" fmla="*/ 94 w 6400"/>
                <a:gd name="T25" fmla="*/ 3294 h 6400"/>
                <a:gd name="T26" fmla="*/ 202 w 6400"/>
                <a:gd name="T27" fmla="*/ 3294 h 6400"/>
                <a:gd name="T28" fmla="*/ 1079 w 6400"/>
                <a:gd name="T29" fmla="*/ 5321 h 6400"/>
                <a:gd name="T30" fmla="*/ 3106 w 6400"/>
                <a:gd name="T31" fmla="*/ 6198 h 6400"/>
                <a:gd name="T32" fmla="*/ 3106 w 6400"/>
                <a:gd name="T33" fmla="*/ 6306 h 6400"/>
                <a:gd name="T34" fmla="*/ 3200 w 6400"/>
                <a:gd name="T35" fmla="*/ 6400 h 6400"/>
                <a:gd name="T36" fmla="*/ 3294 w 6400"/>
                <a:gd name="T37" fmla="*/ 6306 h 6400"/>
                <a:gd name="T38" fmla="*/ 3294 w 6400"/>
                <a:gd name="T39" fmla="*/ 6198 h 6400"/>
                <a:gd name="T40" fmla="*/ 5321 w 6400"/>
                <a:gd name="T41" fmla="*/ 5321 h 6400"/>
                <a:gd name="T42" fmla="*/ 6198 w 6400"/>
                <a:gd name="T43" fmla="*/ 3294 h 6400"/>
                <a:gd name="T44" fmla="*/ 6306 w 6400"/>
                <a:gd name="T45" fmla="*/ 3294 h 6400"/>
                <a:gd name="T46" fmla="*/ 6400 w 6400"/>
                <a:gd name="T47" fmla="*/ 3200 h 6400"/>
                <a:gd name="T48" fmla="*/ 6306 w 6400"/>
                <a:gd name="T49" fmla="*/ 3106 h 6400"/>
                <a:gd name="T50" fmla="*/ 5805 w 6400"/>
                <a:gd name="T51" fmla="*/ 3294 h 6400"/>
                <a:gd name="T52" fmla="*/ 6010 w 6400"/>
                <a:gd name="T53" fmla="*/ 3294 h 6400"/>
                <a:gd name="T54" fmla="*/ 3294 w 6400"/>
                <a:gd name="T55" fmla="*/ 6010 h 6400"/>
                <a:gd name="T56" fmla="*/ 3294 w 6400"/>
                <a:gd name="T57" fmla="*/ 5805 h 6400"/>
                <a:gd name="T58" fmla="*/ 3200 w 6400"/>
                <a:gd name="T59" fmla="*/ 5711 h 6400"/>
                <a:gd name="T60" fmla="*/ 3106 w 6400"/>
                <a:gd name="T61" fmla="*/ 5805 h 6400"/>
                <a:gd name="T62" fmla="*/ 3106 w 6400"/>
                <a:gd name="T63" fmla="*/ 6010 h 6400"/>
                <a:gd name="T64" fmla="*/ 390 w 6400"/>
                <a:gd name="T65" fmla="*/ 3294 h 6400"/>
                <a:gd name="T66" fmla="*/ 595 w 6400"/>
                <a:gd name="T67" fmla="*/ 3294 h 6400"/>
                <a:gd name="T68" fmla="*/ 689 w 6400"/>
                <a:gd name="T69" fmla="*/ 3200 h 6400"/>
                <a:gd name="T70" fmla="*/ 595 w 6400"/>
                <a:gd name="T71" fmla="*/ 3106 h 6400"/>
                <a:gd name="T72" fmla="*/ 390 w 6400"/>
                <a:gd name="T73" fmla="*/ 3106 h 6400"/>
                <a:gd name="T74" fmla="*/ 3106 w 6400"/>
                <a:gd name="T75" fmla="*/ 390 h 6400"/>
                <a:gd name="T76" fmla="*/ 3106 w 6400"/>
                <a:gd name="T77" fmla="*/ 595 h 6400"/>
                <a:gd name="T78" fmla="*/ 3200 w 6400"/>
                <a:gd name="T79" fmla="*/ 689 h 6400"/>
                <a:gd name="T80" fmla="*/ 3294 w 6400"/>
                <a:gd name="T81" fmla="*/ 595 h 6400"/>
                <a:gd name="T82" fmla="*/ 3294 w 6400"/>
                <a:gd name="T83" fmla="*/ 390 h 6400"/>
                <a:gd name="T84" fmla="*/ 6010 w 6400"/>
                <a:gd name="T85" fmla="*/ 3106 h 6400"/>
                <a:gd name="T86" fmla="*/ 5805 w 6400"/>
                <a:gd name="T87" fmla="*/ 3106 h 6400"/>
                <a:gd name="T88" fmla="*/ 5711 w 6400"/>
                <a:gd name="T89" fmla="*/ 3200 h 6400"/>
                <a:gd name="T90" fmla="*/ 5805 w 6400"/>
                <a:gd name="T91" fmla="*/ 3294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00" h="6400">
                  <a:moveTo>
                    <a:pt x="6306" y="3106"/>
                  </a:moveTo>
                  <a:lnTo>
                    <a:pt x="6198" y="3106"/>
                  </a:lnTo>
                  <a:cubicBezTo>
                    <a:pt x="6175" y="2340"/>
                    <a:pt x="5865" y="1623"/>
                    <a:pt x="5321" y="1079"/>
                  </a:cubicBezTo>
                  <a:cubicBezTo>
                    <a:pt x="4777" y="535"/>
                    <a:pt x="4060" y="225"/>
                    <a:pt x="3294" y="202"/>
                  </a:cubicBezTo>
                  <a:lnTo>
                    <a:pt x="3294" y="94"/>
                  </a:lnTo>
                  <a:cubicBezTo>
                    <a:pt x="3294" y="42"/>
                    <a:pt x="3252" y="0"/>
                    <a:pt x="3200" y="0"/>
                  </a:cubicBezTo>
                  <a:cubicBezTo>
                    <a:pt x="3148" y="0"/>
                    <a:pt x="3106" y="42"/>
                    <a:pt x="3106" y="94"/>
                  </a:cubicBezTo>
                  <a:lnTo>
                    <a:pt x="3106" y="202"/>
                  </a:lnTo>
                  <a:cubicBezTo>
                    <a:pt x="2340" y="225"/>
                    <a:pt x="1623" y="535"/>
                    <a:pt x="1079" y="1079"/>
                  </a:cubicBezTo>
                  <a:cubicBezTo>
                    <a:pt x="535" y="1623"/>
                    <a:pt x="225" y="2340"/>
                    <a:pt x="202" y="3106"/>
                  </a:cubicBezTo>
                  <a:lnTo>
                    <a:pt x="94" y="3106"/>
                  </a:lnTo>
                  <a:cubicBezTo>
                    <a:pt x="42" y="3106"/>
                    <a:pt x="0" y="3148"/>
                    <a:pt x="0" y="3200"/>
                  </a:cubicBezTo>
                  <a:cubicBezTo>
                    <a:pt x="0" y="3252"/>
                    <a:pt x="42" y="3294"/>
                    <a:pt x="94" y="3294"/>
                  </a:cubicBezTo>
                  <a:lnTo>
                    <a:pt x="202" y="3294"/>
                  </a:lnTo>
                  <a:cubicBezTo>
                    <a:pt x="225" y="4060"/>
                    <a:pt x="535" y="4777"/>
                    <a:pt x="1079" y="5321"/>
                  </a:cubicBezTo>
                  <a:cubicBezTo>
                    <a:pt x="1623" y="5865"/>
                    <a:pt x="2340" y="6175"/>
                    <a:pt x="3106" y="6198"/>
                  </a:cubicBezTo>
                  <a:lnTo>
                    <a:pt x="3106" y="6306"/>
                  </a:lnTo>
                  <a:cubicBezTo>
                    <a:pt x="3106" y="6358"/>
                    <a:pt x="3148" y="6400"/>
                    <a:pt x="3200" y="6400"/>
                  </a:cubicBezTo>
                  <a:cubicBezTo>
                    <a:pt x="3252" y="6400"/>
                    <a:pt x="3294" y="6358"/>
                    <a:pt x="3294" y="6306"/>
                  </a:cubicBezTo>
                  <a:lnTo>
                    <a:pt x="3294" y="6198"/>
                  </a:lnTo>
                  <a:cubicBezTo>
                    <a:pt x="4060" y="6175"/>
                    <a:pt x="4777" y="5865"/>
                    <a:pt x="5321" y="5321"/>
                  </a:cubicBezTo>
                  <a:cubicBezTo>
                    <a:pt x="5865" y="4777"/>
                    <a:pt x="6175" y="4060"/>
                    <a:pt x="6198" y="3294"/>
                  </a:cubicBezTo>
                  <a:lnTo>
                    <a:pt x="6306" y="3294"/>
                  </a:lnTo>
                  <a:cubicBezTo>
                    <a:pt x="6358" y="3294"/>
                    <a:pt x="6400" y="3252"/>
                    <a:pt x="6400" y="3200"/>
                  </a:cubicBezTo>
                  <a:cubicBezTo>
                    <a:pt x="6400" y="3148"/>
                    <a:pt x="6358" y="3106"/>
                    <a:pt x="6306" y="3106"/>
                  </a:cubicBezTo>
                  <a:close/>
                  <a:moveTo>
                    <a:pt x="5805" y="3294"/>
                  </a:moveTo>
                  <a:lnTo>
                    <a:pt x="6010" y="3294"/>
                  </a:lnTo>
                  <a:cubicBezTo>
                    <a:pt x="5961" y="4770"/>
                    <a:pt x="4770" y="5961"/>
                    <a:pt x="3294" y="6010"/>
                  </a:cubicBezTo>
                  <a:lnTo>
                    <a:pt x="3294" y="5805"/>
                  </a:lnTo>
                  <a:cubicBezTo>
                    <a:pt x="3294" y="5753"/>
                    <a:pt x="3252" y="5711"/>
                    <a:pt x="3200" y="5711"/>
                  </a:cubicBezTo>
                  <a:cubicBezTo>
                    <a:pt x="3148" y="5711"/>
                    <a:pt x="3106" y="5753"/>
                    <a:pt x="3106" y="5805"/>
                  </a:cubicBezTo>
                  <a:lnTo>
                    <a:pt x="3106" y="6010"/>
                  </a:lnTo>
                  <a:cubicBezTo>
                    <a:pt x="1630" y="5961"/>
                    <a:pt x="439" y="4770"/>
                    <a:pt x="390" y="3294"/>
                  </a:cubicBezTo>
                  <a:lnTo>
                    <a:pt x="595" y="3294"/>
                  </a:lnTo>
                  <a:cubicBezTo>
                    <a:pt x="647" y="3294"/>
                    <a:pt x="689" y="3252"/>
                    <a:pt x="689" y="3200"/>
                  </a:cubicBezTo>
                  <a:cubicBezTo>
                    <a:pt x="689" y="3148"/>
                    <a:pt x="647" y="3106"/>
                    <a:pt x="595" y="3106"/>
                  </a:cubicBezTo>
                  <a:lnTo>
                    <a:pt x="390" y="3106"/>
                  </a:lnTo>
                  <a:cubicBezTo>
                    <a:pt x="439" y="1630"/>
                    <a:pt x="1630" y="439"/>
                    <a:pt x="3106" y="390"/>
                  </a:cubicBezTo>
                  <a:lnTo>
                    <a:pt x="3106" y="595"/>
                  </a:lnTo>
                  <a:cubicBezTo>
                    <a:pt x="3106" y="647"/>
                    <a:pt x="3148" y="689"/>
                    <a:pt x="3200" y="689"/>
                  </a:cubicBezTo>
                  <a:cubicBezTo>
                    <a:pt x="3252" y="689"/>
                    <a:pt x="3294" y="647"/>
                    <a:pt x="3294" y="595"/>
                  </a:cubicBezTo>
                  <a:lnTo>
                    <a:pt x="3294" y="390"/>
                  </a:lnTo>
                  <a:cubicBezTo>
                    <a:pt x="4770" y="439"/>
                    <a:pt x="5961" y="1630"/>
                    <a:pt x="6010" y="3106"/>
                  </a:cubicBezTo>
                  <a:lnTo>
                    <a:pt x="5805" y="3106"/>
                  </a:lnTo>
                  <a:cubicBezTo>
                    <a:pt x="5753" y="3106"/>
                    <a:pt x="5711" y="3148"/>
                    <a:pt x="5711" y="3200"/>
                  </a:cubicBezTo>
                  <a:cubicBezTo>
                    <a:pt x="5711" y="3252"/>
                    <a:pt x="5753" y="3294"/>
                    <a:pt x="5805" y="32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C0276BF-0AAB-4EAE-935D-7AF76DD45258}"/>
              </a:ext>
            </a:extLst>
          </p:cNvPr>
          <p:cNvSpPr txBox="1"/>
          <p:nvPr/>
        </p:nvSpPr>
        <p:spPr>
          <a:xfrm>
            <a:off x="878889" y="3817391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스웨거 TTF" panose="020B0600000101010101" pitchFamily="50" charset="-127"/>
                <a:ea typeface="스웨거 TTF" panose="020B0600000101010101" pitchFamily="50" charset="-127"/>
              </a:rPr>
              <a:t>2010 JAN</a:t>
            </a:r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F0B075-A9B6-446C-926D-CF98F94F3F62}"/>
              </a:ext>
            </a:extLst>
          </p:cNvPr>
          <p:cNvSpPr txBox="1"/>
          <p:nvPr/>
        </p:nvSpPr>
        <p:spPr>
          <a:xfrm>
            <a:off x="878889" y="4140232"/>
            <a:ext cx="147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contents. All about your project.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2E2D79E-B310-4B98-BBAC-2E40AE3CD887}"/>
              </a:ext>
            </a:extLst>
          </p:cNvPr>
          <p:cNvSpPr txBox="1"/>
          <p:nvPr/>
        </p:nvSpPr>
        <p:spPr>
          <a:xfrm>
            <a:off x="4341578" y="3815244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스웨거 TTF" panose="020B0600000101010101" pitchFamily="50" charset="-127"/>
                <a:ea typeface="스웨거 TTF" panose="020B0600000101010101" pitchFamily="50" charset="-127"/>
              </a:rPr>
              <a:t>2012 JAN</a:t>
            </a:r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6D686A8-1695-45E3-8680-CA166AD3D93A}"/>
              </a:ext>
            </a:extLst>
          </p:cNvPr>
          <p:cNvSpPr txBox="1"/>
          <p:nvPr/>
        </p:nvSpPr>
        <p:spPr>
          <a:xfrm>
            <a:off x="4341578" y="4138085"/>
            <a:ext cx="147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contents. All about your project.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C69E104-9182-4436-A57B-3B279CF92F04}"/>
              </a:ext>
            </a:extLst>
          </p:cNvPr>
          <p:cNvSpPr txBox="1"/>
          <p:nvPr/>
        </p:nvSpPr>
        <p:spPr>
          <a:xfrm>
            <a:off x="8089472" y="3815244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스웨거 TTF" panose="020B0600000101010101" pitchFamily="50" charset="-127"/>
                <a:ea typeface="스웨거 TTF" panose="020B0600000101010101" pitchFamily="50" charset="-127"/>
              </a:rPr>
              <a:t>2014 JAN</a:t>
            </a:r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E3DC6A0-E0FE-40EB-B025-2BAA17A595B1}"/>
              </a:ext>
            </a:extLst>
          </p:cNvPr>
          <p:cNvSpPr txBox="1"/>
          <p:nvPr/>
        </p:nvSpPr>
        <p:spPr>
          <a:xfrm>
            <a:off x="8089472" y="4138085"/>
            <a:ext cx="147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contents. All about your project.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09EFE9-99C0-40BF-ABB5-64366687548C}"/>
              </a:ext>
            </a:extLst>
          </p:cNvPr>
          <p:cNvSpPr txBox="1"/>
          <p:nvPr/>
        </p:nvSpPr>
        <p:spPr>
          <a:xfrm>
            <a:off x="2516496" y="1926458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스웨거 TTF" panose="020B0600000101010101" pitchFamily="50" charset="-127"/>
                <a:ea typeface="스웨거 TTF" panose="020B0600000101010101" pitchFamily="50" charset="-127"/>
              </a:rPr>
              <a:t>2011 JAN</a:t>
            </a:r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02A56BE-4F07-4777-84F9-9EF72D8B499E}"/>
              </a:ext>
            </a:extLst>
          </p:cNvPr>
          <p:cNvSpPr txBox="1"/>
          <p:nvPr/>
        </p:nvSpPr>
        <p:spPr>
          <a:xfrm>
            <a:off x="2516496" y="2249299"/>
            <a:ext cx="147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contents. All about your project.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C7BB226-A53B-4CFF-8F07-1CBB3EFD6354}"/>
              </a:ext>
            </a:extLst>
          </p:cNvPr>
          <p:cNvSpPr txBox="1"/>
          <p:nvPr/>
        </p:nvSpPr>
        <p:spPr>
          <a:xfrm>
            <a:off x="5979185" y="1924311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스웨거 TTF" panose="020B0600000101010101" pitchFamily="50" charset="-127"/>
                <a:ea typeface="스웨거 TTF" panose="020B0600000101010101" pitchFamily="50" charset="-127"/>
              </a:rPr>
              <a:t>2013 JAN</a:t>
            </a:r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539247-D36B-48DF-A36C-14D2D07319AD}"/>
              </a:ext>
            </a:extLst>
          </p:cNvPr>
          <p:cNvSpPr txBox="1"/>
          <p:nvPr/>
        </p:nvSpPr>
        <p:spPr>
          <a:xfrm>
            <a:off x="5979185" y="2247152"/>
            <a:ext cx="147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contents. All about your project.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5326709-56B6-4549-8AE6-76BC7932D696}"/>
              </a:ext>
            </a:extLst>
          </p:cNvPr>
          <p:cNvSpPr txBox="1"/>
          <p:nvPr/>
        </p:nvSpPr>
        <p:spPr>
          <a:xfrm>
            <a:off x="9727079" y="1924311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스웨거 TTF" panose="020B0600000101010101" pitchFamily="50" charset="-127"/>
                <a:ea typeface="스웨거 TTF" panose="020B0600000101010101" pitchFamily="50" charset="-127"/>
              </a:rPr>
              <a:t>2015 JAN</a:t>
            </a:r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916115B-6E5D-4895-8CF3-B2ECA0338EEA}"/>
              </a:ext>
            </a:extLst>
          </p:cNvPr>
          <p:cNvSpPr txBox="1"/>
          <p:nvPr/>
        </p:nvSpPr>
        <p:spPr>
          <a:xfrm>
            <a:off x="9727079" y="2247152"/>
            <a:ext cx="147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Insert your contents. All about your project.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46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D9E1E-6257-4B78-B79E-F65C8D3F9422}"/>
              </a:ext>
            </a:extLst>
          </p:cNvPr>
          <p:cNvSpPr txBox="1"/>
          <p:nvPr/>
        </p:nvSpPr>
        <p:spPr>
          <a:xfrm>
            <a:off x="2396971" y="2139518"/>
            <a:ext cx="7031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스웨거 TTF" panose="020B0600000101010101" pitchFamily="50" charset="-127"/>
                <a:ea typeface="스웨거 TTF" panose="020B0600000101010101" pitchFamily="50" charset="-127"/>
              </a:rPr>
              <a:t>감사합니다</a:t>
            </a:r>
            <a:r>
              <a:rPr lang="en-US" altLang="ko-KR" sz="660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660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304B1A-D836-4C57-AEFF-2D6E62640DDA}"/>
              </a:ext>
            </a:extLst>
          </p:cNvPr>
          <p:cNvGrpSpPr/>
          <p:nvPr/>
        </p:nvGrpSpPr>
        <p:grpSpPr>
          <a:xfrm>
            <a:off x="1703901" y="328474"/>
            <a:ext cx="3070080" cy="440802"/>
            <a:chOff x="1703901" y="328474"/>
            <a:chExt cx="3070080" cy="44080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0CB6F3-C9B6-4DC1-AE8C-55E185211B64}"/>
                </a:ext>
              </a:extLst>
            </p:cNvPr>
            <p:cNvSpPr/>
            <p:nvPr/>
          </p:nvSpPr>
          <p:spPr>
            <a:xfrm>
              <a:off x="1703901" y="328474"/>
              <a:ext cx="515516" cy="440802"/>
            </a:xfrm>
            <a:prstGeom prst="rect">
              <a:avLst/>
            </a:prstGeom>
            <a:solidFill>
              <a:srgbClr val="7FB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5E7959-6B7B-406E-AEB4-A50A1691958A}"/>
                </a:ext>
              </a:extLst>
            </p:cNvPr>
            <p:cNvSpPr/>
            <p:nvPr/>
          </p:nvSpPr>
          <p:spPr>
            <a:xfrm>
              <a:off x="2219417" y="328474"/>
              <a:ext cx="515516" cy="440802"/>
            </a:xfrm>
            <a:prstGeom prst="rect">
              <a:avLst/>
            </a:prstGeom>
            <a:solidFill>
              <a:srgbClr val="379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B7555E-025F-4758-8D0A-6A9EE3225E47}"/>
                </a:ext>
              </a:extLst>
            </p:cNvPr>
            <p:cNvSpPr/>
            <p:nvPr/>
          </p:nvSpPr>
          <p:spPr>
            <a:xfrm>
              <a:off x="2734933" y="328474"/>
              <a:ext cx="515516" cy="440802"/>
            </a:xfrm>
            <a:prstGeom prst="rect">
              <a:avLst/>
            </a:prstGeom>
            <a:solidFill>
              <a:srgbClr val="48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A769B6-7227-4E13-B39D-97BD2BC5CA50}"/>
                </a:ext>
              </a:extLst>
            </p:cNvPr>
            <p:cNvSpPr/>
            <p:nvPr/>
          </p:nvSpPr>
          <p:spPr>
            <a:xfrm>
              <a:off x="3238941" y="328474"/>
              <a:ext cx="515516" cy="440802"/>
            </a:xfrm>
            <a:prstGeom prst="rect">
              <a:avLst/>
            </a:prstGeom>
            <a:solidFill>
              <a:srgbClr val="F19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23F80F7-215F-4457-BA0F-4707697572AE}"/>
                </a:ext>
              </a:extLst>
            </p:cNvPr>
            <p:cNvSpPr/>
            <p:nvPr/>
          </p:nvSpPr>
          <p:spPr>
            <a:xfrm>
              <a:off x="3742949" y="328474"/>
              <a:ext cx="515516" cy="440802"/>
            </a:xfrm>
            <a:prstGeom prst="rect">
              <a:avLst/>
            </a:prstGeom>
            <a:solidFill>
              <a:srgbClr val="EA22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F4F5251-E375-4448-9F94-8EDA7AA0FD45}"/>
                </a:ext>
              </a:extLst>
            </p:cNvPr>
            <p:cNvSpPr/>
            <p:nvPr/>
          </p:nvSpPr>
          <p:spPr>
            <a:xfrm>
              <a:off x="4258465" y="328474"/>
              <a:ext cx="515516" cy="440802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67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134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 Light</vt:lpstr>
      <vt:lpstr>Calibri</vt:lpstr>
      <vt:lpstr>스웨거 TTF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MA JUN</cp:lastModifiedBy>
  <cp:revision>17</cp:revision>
  <dcterms:created xsi:type="dcterms:W3CDTF">2018-11-20T06:10:01Z</dcterms:created>
  <dcterms:modified xsi:type="dcterms:W3CDTF">2021-11-25T07:11:13Z</dcterms:modified>
</cp:coreProperties>
</file>