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8E8E8"/>
    <a:srgbClr val="00B050"/>
    <a:srgbClr val="A6A6A6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4" autoAdjust="0"/>
    <p:restoredTop sz="94660"/>
  </p:normalViewPr>
  <p:slideViewPr>
    <p:cSldViewPr snapToGrid="0">
      <p:cViewPr varScale="1">
        <p:scale>
          <a:sx n="52" d="100"/>
          <a:sy n="52" d="100"/>
        </p:scale>
        <p:origin x="74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EE9B2-E57C-4FBA-949C-C64EFA8FAC77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1A461-A8D3-41A5-801B-E4A89C01C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9462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1A461-A8D3-41A5-801B-E4A89C01C81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054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2400B-A7A8-A2D1-F862-2916A703E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E942C97-A03D-6AED-8D38-35EF75E75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74923A-3717-5A21-B2FA-EB8631E5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77808F-FCC1-1DFA-098A-86BA52392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F04354-92E9-BE11-A326-F9610F5E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74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9A2C50-DA69-497F-3D24-34AAD7F35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341DFB-B0E4-5F2A-B8DE-7E73E2EC1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782EA7-6082-8893-0CA2-5281C3DC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9D6884-574E-E881-6775-931B097C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33FF-5377-E47F-AC84-C6C8F2C3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01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58B6E7D-4BF8-34E2-7DF4-0DC3D656C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89A2844-116D-ACFD-1036-683E450B4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A8E2A8-098C-CC1D-7E94-48B811AE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6B784-F4F4-47E0-8EC9-F0AFD3EE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2CC0BB-AE88-C308-2A1D-2E1B5CD0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57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71A48-381F-D393-ABB0-09D74881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D945D7-FF1D-329E-C6F5-E5318FD8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FBED0D-B525-0E72-E083-E6571E282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36299B-8852-72F1-63E1-9AEC9F5A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08D91-A504-464F-6483-9003BAB2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125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B49777-285E-E55A-0F54-D6B2B8E9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68C50A-BDE8-0112-A0C7-9BE25B8E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EDFF2C-2D59-0B87-A0AC-E7C9D2E8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78983-1675-C497-216E-7B560764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7D5482-1D2D-0EBA-B83D-B88E2398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8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70FBA3-1B73-2404-8D0E-A8B5814B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117887-1802-2FE0-BB9D-874DE2BC9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026E7B-85D9-23C5-706B-D0A7C7D08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B64987-8F15-EA7C-6CF3-46DA8978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2C3EBB-0E6A-F4FB-C895-CE99E5DA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1731D4-15CE-CC0F-939B-D84BD8EB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4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F89F87-0893-B63D-EE24-7F32B9F11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5FE55-31E2-B505-2676-A7F75C670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EDE6A3-C578-2AED-C918-7FCBF0E8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4BFB63-1A7B-2A2C-AD7B-BDF08C7A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0CD1B6-5177-23E3-4C9F-00F4053F1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0D4BDA-A88E-EB85-99C7-B94D3DD99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D5B127-FB47-2459-2A1C-8F550D9A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1707C6-005A-4AB2-620C-82B5CDD9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26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EE3C8-CD51-F2F1-5FDD-C6946C11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43BDA0-764D-6238-1230-755E7ABF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02F9A-ADF4-8380-A587-1A7336A8F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1873F4A-55BE-A019-FD00-1EAD46913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70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9DDA85D-2A77-5A2C-02D3-B48BE9D3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86EB04-E831-86F6-C53F-2892E28A7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76A893-2C98-544D-21A7-FA60103D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478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87E33-7F2C-33FB-9C3C-8360DA0E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E4CAF-9551-51BB-F0E7-6508B92A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525515-3E69-C2B0-B5A3-44E920B65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C5330-76D6-7073-F45B-04B745D1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7689E3-DD62-9120-1E7F-9AE60617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01481A-B1D7-3E99-8898-C0C273170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122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F13A9-B3A1-825B-1E6D-15E6D95AA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06C7BC-EC3B-6CDE-4762-6FB9C1CD1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1121DC-FD03-B0C2-35F2-46AA28BF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381C84-A9D4-9FB3-02AF-FEFC8EF2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0AE5B9-6E88-5341-D6CF-C7CA181DA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6C28DA-2DC4-57D6-109F-7A5C4660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71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34F95C-8897-99FE-0DDB-216EF1B9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C90011-2604-4CA5-8215-65E6C0C3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1E88C-CF16-769C-5BC6-4776544B89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3B203B-07A2-4C0B-B8B2-467E3DB6AC18}" type="datetimeFigureOut">
              <a:rPr kumimoji="1" lang="ja-JP" altLang="en-US" smtClean="0"/>
              <a:t>2024/12/29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B33718-7F1C-053B-C2A8-6DD4071AC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870FBB-60C6-3304-428C-FCBC5F97F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DF1B5-F429-47E6-A93C-666CF92A53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77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3B3D6AC-200A-CC5F-3943-B53572141219}"/>
              </a:ext>
            </a:extLst>
          </p:cNvPr>
          <p:cNvSpPr/>
          <p:nvPr/>
        </p:nvSpPr>
        <p:spPr>
          <a:xfrm>
            <a:off x="8622144" y="171450"/>
            <a:ext cx="3292764" cy="6284767"/>
          </a:xfrm>
          <a:prstGeom prst="rect">
            <a:avLst/>
          </a:prstGeom>
          <a:solidFill>
            <a:srgbClr val="F2F2F2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メモリ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9230D7D-A025-BA7D-E17E-C1317D255E73}"/>
              </a:ext>
            </a:extLst>
          </p:cNvPr>
          <p:cNvSpPr/>
          <p:nvPr/>
        </p:nvSpPr>
        <p:spPr>
          <a:xfrm>
            <a:off x="277091" y="171450"/>
            <a:ext cx="7915564" cy="6284767"/>
          </a:xfrm>
          <a:prstGeom prst="rect">
            <a:avLst/>
          </a:prstGeom>
          <a:solidFill>
            <a:srgbClr val="E8E8E8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>
                <a:solidFill>
                  <a:schemeClr val="tx1"/>
                </a:solidFill>
              </a:rPr>
              <a:t>CPU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76" name="表 75">
            <a:extLst>
              <a:ext uri="{FF2B5EF4-FFF2-40B4-BE49-F238E27FC236}">
                <a16:creationId xmlns:a16="http://schemas.microsoft.com/office/drawing/2014/main" id="{92C5AC7A-397E-1C2C-3F21-6889417A2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58233"/>
              </p:ext>
            </p:extLst>
          </p:nvPr>
        </p:nvGraphicFramePr>
        <p:xfrm>
          <a:off x="9372599" y="805487"/>
          <a:ext cx="1791855" cy="513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91855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65535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498E215-553A-315A-04AB-95CA4B5DA8CC}"/>
              </a:ext>
            </a:extLst>
          </p:cNvPr>
          <p:cNvSpPr/>
          <p:nvPr/>
        </p:nvSpPr>
        <p:spPr>
          <a:xfrm>
            <a:off x="923894" y="591646"/>
            <a:ext cx="1422400" cy="42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0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86" name="表 85">
            <a:extLst>
              <a:ext uri="{FF2B5EF4-FFF2-40B4-BE49-F238E27FC236}">
                <a16:creationId xmlns:a16="http://schemas.microsoft.com/office/drawing/2014/main" id="{AC4D15C1-C547-17BA-4510-EEB4C2CEF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534633"/>
              </p:ext>
            </p:extLst>
          </p:nvPr>
        </p:nvGraphicFramePr>
        <p:xfrm>
          <a:off x="877456" y="2244436"/>
          <a:ext cx="240258" cy="374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0258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9465E909-FD07-4515-39B0-BE0B5602D262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2346294" y="802582"/>
            <a:ext cx="7026305" cy="280500"/>
          </a:xfrm>
          <a:prstGeom prst="bentConnector3">
            <a:avLst>
              <a:gd name="adj1" fmla="val 9432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D2211B-0974-7BD1-88D6-355277D4137F}"/>
              </a:ext>
            </a:extLst>
          </p:cNvPr>
          <p:cNvSpPr txBox="1"/>
          <p:nvPr/>
        </p:nvSpPr>
        <p:spPr>
          <a:xfrm>
            <a:off x="805284" y="235229"/>
            <a:ext cx="59824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PC</a:t>
            </a:r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2BE17BD-B77E-A1FC-A0DF-6C75C0CC3DE1}"/>
              </a:ext>
            </a:extLst>
          </p:cNvPr>
          <p:cNvSpPr txBox="1"/>
          <p:nvPr/>
        </p:nvSpPr>
        <p:spPr>
          <a:xfrm>
            <a:off x="871377" y="1878395"/>
            <a:ext cx="6126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GR</a:t>
            </a:r>
            <a:endParaRPr kumimoji="1" lang="ja-JP" altLang="en-US" sz="2400" dirty="0"/>
          </a:p>
        </p:txBody>
      </p:sp>
      <p:sp>
        <p:nvSpPr>
          <p:cNvPr id="97" name="フリーフォーム: 図形 96">
            <a:extLst>
              <a:ext uri="{FF2B5EF4-FFF2-40B4-BE49-F238E27FC236}">
                <a16:creationId xmlns:a16="http://schemas.microsoft.com/office/drawing/2014/main" id="{CBE9A6B9-5EB8-E252-CBE0-4782E8620ADF}"/>
              </a:ext>
            </a:extLst>
          </p:cNvPr>
          <p:cNvSpPr/>
          <p:nvPr/>
        </p:nvSpPr>
        <p:spPr>
          <a:xfrm flipV="1">
            <a:off x="4969163" y="3601144"/>
            <a:ext cx="1809172" cy="984904"/>
          </a:xfrm>
          <a:custGeom>
            <a:avLst/>
            <a:gdLst>
              <a:gd name="connsiteX0" fmla="*/ 234950 w 1533236"/>
              <a:gd name="connsiteY0" fmla="*/ 0 h 939800"/>
              <a:gd name="connsiteX1" fmla="*/ 1298286 w 1533236"/>
              <a:gd name="connsiteY1" fmla="*/ 0 h 939800"/>
              <a:gd name="connsiteX2" fmla="*/ 1533236 w 1533236"/>
              <a:gd name="connsiteY2" fmla="*/ 939800 h 939800"/>
              <a:gd name="connsiteX3" fmla="*/ 927100 w 1533236"/>
              <a:gd name="connsiteY3" fmla="*/ 939800 h 939800"/>
              <a:gd name="connsiteX4" fmla="*/ 766618 w 1533236"/>
              <a:gd name="connsiteY4" fmla="*/ 544945 h 939800"/>
              <a:gd name="connsiteX5" fmla="*/ 606136 w 1533236"/>
              <a:gd name="connsiteY5" fmla="*/ 939800 h 939800"/>
              <a:gd name="connsiteX6" fmla="*/ 0 w 1533236"/>
              <a:gd name="connsiteY6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939800">
                <a:moveTo>
                  <a:pt x="234950" y="0"/>
                </a:moveTo>
                <a:lnTo>
                  <a:pt x="1298286" y="0"/>
                </a:lnTo>
                <a:lnTo>
                  <a:pt x="1533236" y="939800"/>
                </a:lnTo>
                <a:lnTo>
                  <a:pt x="927100" y="939800"/>
                </a:lnTo>
                <a:lnTo>
                  <a:pt x="766618" y="544945"/>
                </a:lnTo>
                <a:lnTo>
                  <a:pt x="606136" y="939800"/>
                </a:lnTo>
                <a:lnTo>
                  <a:pt x="0" y="939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95F1089-1F20-57C8-5996-1352965C5F66}"/>
              </a:ext>
            </a:extLst>
          </p:cNvPr>
          <p:cNvSpPr txBox="1"/>
          <p:nvPr/>
        </p:nvSpPr>
        <p:spPr>
          <a:xfrm>
            <a:off x="5475242" y="4099639"/>
            <a:ext cx="797013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ALU</a:t>
            </a:r>
            <a:endParaRPr kumimoji="1" lang="ja-JP" altLang="en-US" sz="2400" dirty="0"/>
          </a:p>
        </p:txBody>
      </p:sp>
      <p:graphicFrame>
        <p:nvGraphicFramePr>
          <p:cNvPr id="100" name="表 99">
            <a:extLst>
              <a:ext uri="{FF2B5EF4-FFF2-40B4-BE49-F238E27FC236}">
                <a16:creationId xmlns:a16="http://schemas.microsoft.com/office/drawing/2014/main" id="{3965CEFE-7738-8538-622F-2F5C9040B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360773"/>
              </p:ext>
            </p:extLst>
          </p:nvPr>
        </p:nvGraphicFramePr>
        <p:xfrm>
          <a:off x="3350437" y="5112290"/>
          <a:ext cx="1482417" cy="46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4139">
                  <a:extLst>
                    <a:ext uri="{9D8B030D-6E8A-4147-A177-3AD203B41FA5}">
                      <a16:colId xmlns:a16="http://schemas.microsoft.com/office/drawing/2014/main" val="3902791527"/>
                    </a:ext>
                  </a:extLst>
                </a:gridCol>
                <a:gridCol w="494139">
                  <a:extLst>
                    <a:ext uri="{9D8B030D-6E8A-4147-A177-3AD203B41FA5}">
                      <a16:colId xmlns:a16="http://schemas.microsoft.com/office/drawing/2014/main" val="4115458008"/>
                    </a:ext>
                  </a:extLst>
                </a:gridCol>
                <a:gridCol w="494139">
                  <a:extLst>
                    <a:ext uri="{9D8B030D-6E8A-4147-A177-3AD203B41FA5}">
                      <a16:colId xmlns:a16="http://schemas.microsoft.com/office/drawing/2014/main" val="1934691653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474"/>
                  </a:ext>
                </a:extLst>
              </a:tr>
            </a:tbl>
          </a:graphicData>
        </a:graphic>
      </p:graphicFrame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2CFF5EC-A4C8-E3CC-40B1-912214EDB5E1}"/>
              </a:ext>
            </a:extLst>
          </p:cNvPr>
          <p:cNvSpPr txBox="1"/>
          <p:nvPr/>
        </p:nvSpPr>
        <p:spPr>
          <a:xfrm>
            <a:off x="3350437" y="4650625"/>
            <a:ext cx="57740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F</a:t>
            </a:r>
            <a:r>
              <a:rPr kumimoji="1" lang="en-US" altLang="ja-JP" sz="2400" dirty="0"/>
              <a:t>R</a:t>
            </a:r>
            <a:endParaRPr kumimoji="1" lang="ja-JP" altLang="en-US" sz="2400" dirty="0"/>
          </a:p>
        </p:txBody>
      </p:sp>
      <p:graphicFrame>
        <p:nvGraphicFramePr>
          <p:cNvPr id="105" name="表 104">
            <a:extLst>
              <a:ext uri="{FF2B5EF4-FFF2-40B4-BE49-F238E27FC236}">
                <a16:creationId xmlns:a16="http://schemas.microsoft.com/office/drawing/2014/main" id="{BFCEFCE0-DF7C-2BD0-7499-65F0D3FAC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770319"/>
              </p:ext>
            </p:extLst>
          </p:nvPr>
        </p:nvGraphicFramePr>
        <p:xfrm>
          <a:off x="2722618" y="1252405"/>
          <a:ext cx="1920414" cy="461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207">
                  <a:extLst>
                    <a:ext uri="{9D8B030D-6E8A-4147-A177-3AD203B41FA5}">
                      <a16:colId xmlns:a16="http://schemas.microsoft.com/office/drawing/2014/main" val="3902791527"/>
                    </a:ext>
                  </a:extLst>
                </a:gridCol>
                <a:gridCol w="960207">
                  <a:extLst>
                    <a:ext uri="{9D8B030D-6E8A-4147-A177-3AD203B41FA5}">
                      <a16:colId xmlns:a16="http://schemas.microsoft.com/office/drawing/2014/main" val="4115458008"/>
                    </a:ext>
                  </a:extLst>
                </a:gridCol>
              </a:tblGrid>
              <a:tr h="461666">
                <a:tc>
                  <a:txBody>
                    <a:bodyPr/>
                    <a:lstStyle/>
                    <a:p>
                      <a:pPr algn="l"/>
                      <a:endParaRPr kumimoji="1" lang="ja-JP" altLang="en-US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496474"/>
                  </a:ext>
                </a:extLst>
              </a:tr>
            </a:tbl>
          </a:graphicData>
        </a:graphic>
      </p:graphicFrame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F4C9C65C-71DD-55D9-8FE3-C701C5C2F9A6}"/>
              </a:ext>
            </a:extLst>
          </p:cNvPr>
          <p:cNvSpPr txBox="1"/>
          <p:nvPr/>
        </p:nvSpPr>
        <p:spPr>
          <a:xfrm>
            <a:off x="2671461" y="869228"/>
            <a:ext cx="47961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IR</a:t>
            </a:r>
            <a:endParaRPr kumimoji="1" lang="ja-JP" altLang="en-US" sz="2400" dirty="0"/>
          </a:p>
        </p:txBody>
      </p: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CDC718E6-B21F-874B-C040-983280037285}"/>
              </a:ext>
            </a:extLst>
          </p:cNvPr>
          <p:cNvCxnSpPr>
            <a:cxnSpLocks/>
            <a:endCxn id="105" idx="3"/>
          </p:cNvCxnSpPr>
          <p:nvPr/>
        </p:nvCxnSpPr>
        <p:spPr>
          <a:xfrm rot="10800000" flipV="1">
            <a:off x="4643033" y="1248596"/>
            <a:ext cx="4718513" cy="234642"/>
          </a:xfrm>
          <a:prstGeom prst="bentConnector3">
            <a:avLst>
              <a:gd name="adj1" fmla="val 83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673EF9F7-A617-1B11-3077-03839A53D4D1}"/>
              </a:ext>
            </a:extLst>
          </p:cNvPr>
          <p:cNvCxnSpPr/>
          <p:nvPr/>
        </p:nvCxnSpPr>
        <p:spPr>
          <a:xfrm>
            <a:off x="5881255" y="4586048"/>
            <a:ext cx="0" cy="16623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FA50476D-287B-BAE9-0CBE-C925479453DB}"/>
              </a:ext>
            </a:extLst>
          </p:cNvPr>
          <p:cNvCxnSpPr>
            <a:cxnSpLocks/>
          </p:cNvCxnSpPr>
          <p:nvPr/>
        </p:nvCxnSpPr>
        <p:spPr>
          <a:xfrm>
            <a:off x="2593769" y="2484582"/>
            <a:ext cx="0" cy="32716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BC5713E-C1AE-1D19-EF66-95E4B5101738}"/>
              </a:ext>
            </a:extLst>
          </p:cNvPr>
          <p:cNvCxnSpPr>
            <a:cxnSpLocks/>
          </p:cNvCxnSpPr>
          <p:nvPr/>
        </p:nvCxnSpPr>
        <p:spPr>
          <a:xfrm flipH="1">
            <a:off x="522515" y="6248400"/>
            <a:ext cx="53587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38A4BDA7-4C72-3E97-81A9-58773B380D38}"/>
              </a:ext>
            </a:extLst>
          </p:cNvPr>
          <p:cNvCxnSpPr>
            <a:cxnSpLocks/>
          </p:cNvCxnSpPr>
          <p:nvPr/>
        </p:nvCxnSpPr>
        <p:spPr>
          <a:xfrm>
            <a:off x="519932" y="802582"/>
            <a:ext cx="2583" cy="54600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表 137">
            <a:extLst>
              <a:ext uri="{FF2B5EF4-FFF2-40B4-BE49-F238E27FC236}">
                <a16:creationId xmlns:a16="http://schemas.microsoft.com/office/drawing/2014/main" id="{8E1F3BE6-BEB2-DF1F-5875-18E02D409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16650"/>
              </p:ext>
            </p:extLst>
          </p:nvPr>
        </p:nvGraphicFramePr>
        <p:xfrm>
          <a:off x="11170532" y="805487"/>
          <a:ext cx="577460" cy="5136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60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1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2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3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4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5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6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6420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7</a:t>
                      </a:r>
                      <a:endParaRPr kumimoji="1" lang="ja-JP" alt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D61A2131-F309-5A9F-7956-3018EA3BF16D}"/>
              </a:ext>
            </a:extLst>
          </p:cNvPr>
          <p:cNvCxnSpPr>
            <a:cxnSpLocks/>
          </p:cNvCxnSpPr>
          <p:nvPr/>
        </p:nvCxnSpPr>
        <p:spPr>
          <a:xfrm flipH="1">
            <a:off x="2410691" y="2485696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9E7157EE-E2A2-D551-9DE0-046EF5121512}"/>
              </a:ext>
            </a:extLst>
          </p:cNvPr>
          <p:cNvCxnSpPr>
            <a:cxnSpLocks/>
          </p:cNvCxnSpPr>
          <p:nvPr/>
        </p:nvCxnSpPr>
        <p:spPr>
          <a:xfrm flipH="1">
            <a:off x="2410691" y="292767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802EC10F-39A3-15D3-565D-FD36E3DA7AF3}"/>
              </a:ext>
            </a:extLst>
          </p:cNvPr>
          <p:cNvCxnSpPr>
            <a:cxnSpLocks/>
          </p:cNvCxnSpPr>
          <p:nvPr/>
        </p:nvCxnSpPr>
        <p:spPr>
          <a:xfrm flipH="1">
            <a:off x="2410691" y="342900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D69A5A19-36C8-7A7C-F99A-031946C10E28}"/>
              </a:ext>
            </a:extLst>
          </p:cNvPr>
          <p:cNvCxnSpPr>
            <a:cxnSpLocks/>
          </p:cNvCxnSpPr>
          <p:nvPr/>
        </p:nvCxnSpPr>
        <p:spPr>
          <a:xfrm flipH="1">
            <a:off x="2410691" y="387985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64E9DB4B-A095-B7F8-48DB-81C56E9A3B7E}"/>
              </a:ext>
            </a:extLst>
          </p:cNvPr>
          <p:cNvCxnSpPr>
            <a:cxnSpLocks/>
          </p:cNvCxnSpPr>
          <p:nvPr/>
        </p:nvCxnSpPr>
        <p:spPr>
          <a:xfrm flipH="1">
            <a:off x="2410691" y="433705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CFA83F10-D5BE-F390-644B-2459FDF7B97F}"/>
              </a:ext>
            </a:extLst>
          </p:cNvPr>
          <p:cNvCxnSpPr>
            <a:cxnSpLocks/>
          </p:cNvCxnSpPr>
          <p:nvPr/>
        </p:nvCxnSpPr>
        <p:spPr>
          <a:xfrm flipH="1">
            <a:off x="2410691" y="481330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F8B43AF6-15D3-D808-E048-080AA9910995}"/>
              </a:ext>
            </a:extLst>
          </p:cNvPr>
          <p:cNvCxnSpPr>
            <a:cxnSpLocks/>
          </p:cNvCxnSpPr>
          <p:nvPr/>
        </p:nvCxnSpPr>
        <p:spPr>
          <a:xfrm flipH="1">
            <a:off x="2410691" y="5289550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2CC369C9-F83C-5C4C-EA4E-CB7A27D0FA9F}"/>
              </a:ext>
            </a:extLst>
          </p:cNvPr>
          <p:cNvCxnSpPr>
            <a:cxnSpLocks/>
          </p:cNvCxnSpPr>
          <p:nvPr/>
        </p:nvCxnSpPr>
        <p:spPr>
          <a:xfrm flipH="1">
            <a:off x="2410691" y="5756275"/>
            <a:ext cx="1971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889F76F4-5014-9B19-3626-C777A5CB1027}"/>
              </a:ext>
            </a:extLst>
          </p:cNvPr>
          <p:cNvCxnSpPr>
            <a:cxnSpLocks/>
          </p:cNvCxnSpPr>
          <p:nvPr/>
        </p:nvCxnSpPr>
        <p:spPr>
          <a:xfrm>
            <a:off x="5326743" y="3148170"/>
            <a:ext cx="0" cy="452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25A287B5-DE5B-65E0-5840-141F7390B2AF}"/>
              </a:ext>
            </a:extLst>
          </p:cNvPr>
          <p:cNvCxnSpPr>
            <a:cxnSpLocks/>
          </p:cNvCxnSpPr>
          <p:nvPr/>
        </p:nvCxnSpPr>
        <p:spPr>
          <a:xfrm>
            <a:off x="508425" y="2499803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ED96CA4A-3B83-1533-C1B2-89BE56FCD442}"/>
              </a:ext>
            </a:extLst>
          </p:cNvPr>
          <p:cNvCxnSpPr>
            <a:cxnSpLocks/>
          </p:cNvCxnSpPr>
          <p:nvPr/>
        </p:nvCxnSpPr>
        <p:spPr>
          <a:xfrm>
            <a:off x="508425" y="2946210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E84DDB12-B880-0F43-A8D9-14406C2BBCB4}"/>
              </a:ext>
            </a:extLst>
          </p:cNvPr>
          <p:cNvCxnSpPr>
            <a:cxnSpLocks/>
          </p:cNvCxnSpPr>
          <p:nvPr/>
        </p:nvCxnSpPr>
        <p:spPr>
          <a:xfrm>
            <a:off x="508425" y="3427728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0882221C-04FD-DD8B-9A58-204533F91C00}"/>
              </a:ext>
            </a:extLst>
          </p:cNvPr>
          <p:cNvCxnSpPr>
            <a:cxnSpLocks/>
          </p:cNvCxnSpPr>
          <p:nvPr/>
        </p:nvCxnSpPr>
        <p:spPr>
          <a:xfrm>
            <a:off x="522515" y="3891277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5A95D68B-8D46-24BA-D937-960646697021}"/>
              </a:ext>
            </a:extLst>
          </p:cNvPr>
          <p:cNvCxnSpPr>
            <a:cxnSpLocks/>
          </p:cNvCxnSpPr>
          <p:nvPr/>
        </p:nvCxnSpPr>
        <p:spPr>
          <a:xfrm>
            <a:off x="522515" y="4373631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A7CA872A-88B1-DEEE-DE15-A4151C17B693}"/>
              </a:ext>
            </a:extLst>
          </p:cNvPr>
          <p:cNvCxnSpPr>
            <a:cxnSpLocks/>
          </p:cNvCxnSpPr>
          <p:nvPr/>
        </p:nvCxnSpPr>
        <p:spPr>
          <a:xfrm>
            <a:off x="519932" y="4838907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95755A4-43CC-1FAF-3615-C60C81EABDD3}"/>
              </a:ext>
            </a:extLst>
          </p:cNvPr>
          <p:cNvCxnSpPr>
            <a:cxnSpLocks/>
          </p:cNvCxnSpPr>
          <p:nvPr/>
        </p:nvCxnSpPr>
        <p:spPr>
          <a:xfrm>
            <a:off x="508425" y="5319519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ABFFF705-38B7-EB73-54F0-C31121F118BF}"/>
              </a:ext>
            </a:extLst>
          </p:cNvPr>
          <p:cNvCxnSpPr>
            <a:cxnSpLocks/>
          </p:cNvCxnSpPr>
          <p:nvPr/>
        </p:nvCxnSpPr>
        <p:spPr>
          <a:xfrm>
            <a:off x="519932" y="5760844"/>
            <a:ext cx="36903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99EEFAF7-5725-E0D9-D1CA-2EFF1DCDD267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4832854" y="5343123"/>
            <a:ext cx="10484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5731EEEE-339A-029D-262F-366AE73F8C75}"/>
              </a:ext>
            </a:extLst>
          </p:cNvPr>
          <p:cNvSpPr txBox="1"/>
          <p:nvPr/>
        </p:nvSpPr>
        <p:spPr>
          <a:xfrm>
            <a:off x="6585531" y="4898183"/>
            <a:ext cx="58221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SP</a:t>
            </a:r>
            <a:endParaRPr kumimoji="1" lang="ja-JP" altLang="en-US" sz="2400" dirty="0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0172905-FDD2-7A8D-AEC2-3A33806A6F34}"/>
              </a:ext>
            </a:extLst>
          </p:cNvPr>
          <p:cNvSpPr/>
          <p:nvPr/>
        </p:nvSpPr>
        <p:spPr>
          <a:xfrm>
            <a:off x="6660582" y="5275130"/>
            <a:ext cx="1422400" cy="42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dirty="0">
                <a:solidFill>
                  <a:schemeClr val="tx1"/>
                </a:solidFill>
              </a:rPr>
              <a:t>7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39" name="フリーフォーム: 図形 238">
            <a:extLst>
              <a:ext uri="{FF2B5EF4-FFF2-40B4-BE49-F238E27FC236}">
                <a16:creationId xmlns:a16="http://schemas.microsoft.com/office/drawing/2014/main" id="{2FA1CBE8-098C-302E-DF80-D762476A1DFD}"/>
              </a:ext>
            </a:extLst>
          </p:cNvPr>
          <p:cNvSpPr/>
          <p:nvPr/>
        </p:nvSpPr>
        <p:spPr>
          <a:xfrm rot="16200000" flipV="1">
            <a:off x="7086790" y="2778041"/>
            <a:ext cx="578738" cy="373725"/>
          </a:xfrm>
          <a:custGeom>
            <a:avLst/>
            <a:gdLst>
              <a:gd name="connsiteX0" fmla="*/ 234950 w 1533236"/>
              <a:gd name="connsiteY0" fmla="*/ 0 h 939800"/>
              <a:gd name="connsiteX1" fmla="*/ 1298286 w 1533236"/>
              <a:gd name="connsiteY1" fmla="*/ 0 h 939800"/>
              <a:gd name="connsiteX2" fmla="*/ 1533236 w 1533236"/>
              <a:gd name="connsiteY2" fmla="*/ 939800 h 939800"/>
              <a:gd name="connsiteX3" fmla="*/ 927100 w 1533236"/>
              <a:gd name="connsiteY3" fmla="*/ 939800 h 939800"/>
              <a:gd name="connsiteX4" fmla="*/ 766618 w 1533236"/>
              <a:gd name="connsiteY4" fmla="*/ 544945 h 939800"/>
              <a:gd name="connsiteX5" fmla="*/ 606136 w 1533236"/>
              <a:gd name="connsiteY5" fmla="*/ 939800 h 939800"/>
              <a:gd name="connsiteX6" fmla="*/ 0 w 1533236"/>
              <a:gd name="connsiteY6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33236" h="939800">
                <a:moveTo>
                  <a:pt x="234950" y="0"/>
                </a:moveTo>
                <a:lnTo>
                  <a:pt x="1298286" y="0"/>
                </a:lnTo>
                <a:lnTo>
                  <a:pt x="1533236" y="939800"/>
                </a:lnTo>
                <a:lnTo>
                  <a:pt x="927100" y="939800"/>
                </a:lnTo>
                <a:lnTo>
                  <a:pt x="766618" y="544945"/>
                </a:lnTo>
                <a:lnTo>
                  <a:pt x="606136" y="939800"/>
                </a:lnTo>
                <a:lnTo>
                  <a:pt x="0" y="9398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en-US" altLang="ja-JP" sz="2400" dirty="0">
              <a:solidFill>
                <a:schemeClr val="tx1"/>
              </a:solidFill>
            </a:endParaRPr>
          </a:p>
        </p:txBody>
      </p:sp>
      <p:sp>
        <p:nvSpPr>
          <p:cNvPr id="250" name="台形 249">
            <a:extLst>
              <a:ext uri="{FF2B5EF4-FFF2-40B4-BE49-F238E27FC236}">
                <a16:creationId xmlns:a16="http://schemas.microsoft.com/office/drawing/2014/main" id="{E5FCE5D4-4CB9-810B-C556-7058E612D3BB}"/>
              </a:ext>
            </a:extLst>
          </p:cNvPr>
          <p:cNvSpPr/>
          <p:nvPr/>
        </p:nvSpPr>
        <p:spPr>
          <a:xfrm>
            <a:off x="2830455" y="2069405"/>
            <a:ext cx="1649829" cy="540363"/>
          </a:xfrm>
          <a:prstGeom prst="trapezoi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</a:rPr>
              <a:t>Decoder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E2CEA14-CE9D-7096-1632-9C782976CF89}"/>
              </a:ext>
            </a:extLst>
          </p:cNvPr>
          <p:cNvCxnSpPr>
            <a:cxnSpLocks/>
          </p:cNvCxnSpPr>
          <p:nvPr/>
        </p:nvCxnSpPr>
        <p:spPr>
          <a:xfrm>
            <a:off x="6413500" y="3375660"/>
            <a:ext cx="0" cy="2254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590752AD-7F32-3CE7-649D-BB2D0AA4FE2F}"/>
              </a:ext>
            </a:extLst>
          </p:cNvPr>
          <p:cNvCxnSpPr>
            <a:cxnSpLocks/>
          </p:cNvCxnSpPr>
          <p:nvPr/>
        </p:nvCxnSpPr>
        <p:spPr>
          <a:xfrm>
            <a:off x="6404610" y="3371850"/>
            <a:ext cx="24536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8" name="コネクタ: 曲線 307">
            <a:extLst>
              <a:ext uri="{FF2B5EF4-FFF2-40B4-BE49-F238E27FC236}">
                <a16:creationId xmlns:a16="http://schemas.microsoft.com/office/drawing/2014/main" id="{920E6428-1319-CA4A-D0A2-61FD5D863190}"/>
              </a:ext>
            </a:extLst>
          </p:cNvPr>
          <p:cNvCxnSpPr>
            <a:cxnSpLocks/>
            <a:stCxn id="224" idx="3"/>
          </p:cNvCxnSpPr>
          <p:nvPr/>
        </p:nvCxnSpPr>
        <p:spPr>
          <a:xfrm>
            <a:off x="8082982" y="5486066"/>
            <a:ext cx="1283539" cy="119547"/>
          </a:xfrm>
          <a:prstGeom prst="curvedConnector3">
            <a:avLst>
              <a:gd name="adj1" fmla="val 6335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E25842EB-7E20-6918-C136-48AA6622C327}"/>
              </a:ext>
            </a:extLst>
          </p:cNvPr>
          <p:cNvCxnSpPr>
            <a:cxnSpLocks/>
          </p:cNvCxnSpPr>
          <p:nvPr/>
        </p:nvCxnSpPr>
        <p:spPr>
          <a:xfrm flipH="1">
            <a:off x="5881993" y="6257208"/>
            <a:ext cx="439786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直線矢印コネクタ 312">
            <a:extLst>
              <a:ext uri="{FF2B5EF4-FFF2-40B4-BE49-F238E27FC236}">
                <a16:creationId xmlns:a16="http://schemas.microsoft.com/office/drawing/2014/main" id="{15D4FC03-A9CD-8CFC-336F-9B7CE4FC748B}"/>
              </a:ext>
            </a:extLst>
          </p:cNvPr>
          <p:cNvCxnSpPr>
            <a:cxnSpLocks/>
            <a:endCxn id="76" idx="2"/>
          </p:cNvCxnSpPr>
          <p:nvPr/>
        </p:nvCxnSpPr>
        <p:spPr>
          <a:xfrm flipV="1">
            <a:off x="10268526" y="5941679"/>
            <a:ext cx="0" cy="3062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2" name="直線矢印コネクタ 321">
            <a:extLst>
              <a:ext uri="{FF2B5EF4-FFF2-40B4-BE49-F238E27FC236}">
                <a16:creationId xmlns:a16="http://schemas.microsoft.com/office/drawing/2014/main" id="{1BDFA31F-FA3D-9FBB-4894-52F4FC7A84B0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513589" y="802582"/>
            <a:ext cx="41030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5" name="直線矢印コネクタ 324">
            <a:extLst>
              <a:ext uri="{FF2B5EF4-FFF2-40B4-BE49-F238E27FC236}">
                <a16:creationId xmlns:a16="http://schemas.microsoft.com/office/drawing/2014/main" id="{BBB8D365-D19C-4888-EE4B-C2FA62196920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7371782" y="3371850"/>
            <a:ext cx="8188" cy="19032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8" name="コネクタ: 曲線 327">
            <a:extLst>
              <a:ext uri="{FF2B5EF4-FFF2-40B4-BE49-F238E27FC236}">
                <a16:creationId xmlns:a16="http://schemas.microsoft.com/office/drawing/2014/main" id="{7B36F932-4E71-4222-7C99-DE10A62571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8489" y="5700856"/>
            <a:ext cx="3376878" cy="307249"/>
          </a:xfrm>
          <a:prstGeom prst="curvedConnector3">
            <a:avLst>
              <a:gd name="adj1" fmla="val 2647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直線矢印コネクタ 339">
            <a:extLst>
              <a:ext uri="{FF2B5EF4-FFF2-40B4-BE49-F238E27FC236}">
                <a16:creationId xmlns:a16="http://schemas.microsoft.com/office/drawing/2014/main" id="{4B5244EF-9EFF-61FF-AA52-1486F3109D27}"/>
              </a:ext>
            </a:extLst>
          </p:cNvPr>
          <p:cNvCxnSpPr>
            <a:cxnSpLocks/>
          </p:cNvCxnSpPr>
          <p:nvPr/>
        </p:nvCxnSpPr>
        <p:spPr>
          <a:xfrm>
            <a:off x="3635240" y="1705656"/>
            <a:ext cx="0" cy="3637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" name="直線矢印コネクタ 350">
            <a:extLst>
              <a:ext uri="{FF2B5EF4-FFF2-40B4-BE49-F238E27FC236}">
                <a16:creationId xmlns:a16="http://schemas.microsoft.com/office/drawing/2014/main" id="{2B3B8E07-D94E-95DE-52B0-61C981B3951F}"/>
              </a:ext>
            </a:extLst>
          </p:cNvPr>
          <p:cNvCxnSpPr>
            <a:cxnSpLocks/>
          </p:cNvCxnSpPr>
          <p:nvPr/>
        </p:nvCxnSpPr>
        <p:spPr>
          <a:xfrm>
            <a:off x="2593769" y="3148170"/>
            <a:ext cx="459552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直線矢印コネクタ 353">
            <a:extLst>
              <a:ext uri="{FF2B5EF4-FFF2-40B4-BE49-F238E27FC236}">
                <a16:creationId xmlns:a16="http://schemas.microsoft.com/office/drawing/2014/main" id="{C7E42343-875F-D37A-45A3-86E5EA8787FA}"/>
              </a:ext>
            </a:extLst>
          </p:cNvPr>
          <p:cNvCxnSpPr>
            <a:cxnSpLocks/>
          </p:cNvCxnSpPr>
          <p:nvPr/>
        </p:nvCxnSpPr>
        <p:spPr>
          <a:xfrm flipH="1">
            <a:off x="2607860" y="2800514"/>
            <a:ext cx="70207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7" name="直線コネクタ 356">
            <a:extLst>
              <a:ext uri="{FF2B5EF4-FFF2-40B4-BE49-F238E27FC236}">
                <a16:creationId xmlns:a16="http://schemas.microsoft.com/office/drawing/2014/main" id="{28C947BC-D752-02D7-0275-859E5491B1EB}"/>
              </a:ext>
            </a:extLst>
          </p:cNvPr>
          <p:cNvCxnSpPr>
            <a:cxnSpLocks/>
          </p:cNvCxnSpPr>
          <p:nvPr/>
        </p:nvCxnSpPr>
        <p:spPr>
          <a:xfrm>
            <a:off x="3309938" y="2609768"/>
            <a:ext cx="0" cy="2012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1" name="直線コネクタ 360">
            <a:extLst>
              <a:ext uri="{FF2B5EF4-FFF2-40B4-BE49-F238E27FC236}">
                <a16:creationId xmlns:a16="http://schemas.microsoft.com/office/drawing/2014/main" id="{C95A132E-C7B6-29C6-C7DF-764A442F8BC3}"/>
              </a:ext>
            </a:extLst>
          </p:cNvPr>
          <p:cNvCxnSpPr>
            <a:cxnSpLocks/>
          </p:cNvCxnSpPr>
          <p:nvPr/>
        </p:nvCxnSpPr>
        <p:spPr>
          <a:xfrm>
            <a:off x="4027488" y="2609767"/>
            <a:ext cx="0" cy="2012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2" name="直線矢印コネクタ 361">
            <a:extLst>
              <a:ext uri="{FF2B5EF4-FFF2-40B4-BE49-F238E27FC236}">
                <a16:creationId xmlns:a16="http://schemas.microsoft.com/office/drawing/2014/main" id="{BB77CE8E-C976-A916-823A-D06AD00FD5F9}"/>
              </a:ext>
            </a:extLst>
          </p:cNvPr>
          <p:cNvCxnSpPr>
            <a:cxnSpLocks/>
          </p:cNvCxnSpPr>
          <p:nvPr/>
        </p:nvCxnSpPr>
        <p:spPr>
          <a:xfrm>
            <a:off x="4027488" y="2797815"/>
            <a:ext cx="31618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6" name="直線コネクタ 365">
            <a:extLst>
              <a:ext uri="{FF2B5EF4-FFF2-40B4-BE49-F238E27FC236}">
                <a16:creationId xmlns:a16="http://schemas.microsoft.com/office/drawing/2014/main" id="{58626A8B-300E-BA67-0A2E-6EB6EE53E57D}"/>
              </a:ext>
            </a:extLst>
          </p:cNvPr>
          <p:cNvCxnSpPr>
            <a:cxnSpLocks/>
          </p:cNvCxnSpPr>
          <p:nvPr/>
        </p:nvCxnSpPr>
        <p:spPr>
          <a:xfrm>
            <a:off x="8865870" y="4477860"/>
            <a:ext cx="45711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9" name="直線コネクタ 368">
            <a:extLst>
              <a:ext uri="{FF2B5EF4-FFF2-40B4-BE49-F238E27FC236}">
                <a16:creationId xmlns:a16="http://schemas.microsoft.com/office/drawing/2014/main" id="{D09C20EE-6AB4-A409-3E8B-1F931D82C1BF}"/>
              </a:ext>
            </a:extLst>
          </p:cNvPr>
          <p:cNvCxnSpPr>
            <a:cxnSpLocks/>
          </p:cNvCxnSpPr>
          <p:nvPr/>
        </p:nvCxnSpPr>
        <p:spPr>
          <a:xfrm flipV="1">
            <a:off x="8858250" y="3381378"/>
            <a:ext cx="0" cy="1096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76" name="表 375">
            <a:extLst>
              <a:ext uri="{FF2B5EF4-FFF2-40B4-BE49-F238E27FC236}">
                <a16:creationId xmlns:a16="http://schemas.microsoft.com/office/drawing/2014/main" id="{1A895CAB-9988-84AF-2872-99E51F24D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649756"/>
              </p:ext>
            </p:extLst>
          </p:nvPr>
        </p:nvGraphicFramePr>
        <p:xfrm>
          <a:off x="1117714" y="2234911"/>
          <a:ext cx="1299706" cy="3743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9706">
                  <a:extLst>
                    <a:ext uri="{9D8B030D-6E8A-4147-A177-3AD203B41FA5}">
                      <a16:colId xmlns:a16="http://schemas.microsoft.com/office/drawing/2014/main" val="1964184750"/>
                    </a:ext>
                  </a:extLst>
                </a:gridCol>
              </a:tblGrid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18042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224055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53339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919891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9712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637326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90440"/>
                  </a:ext>
                </a:extLst>
              </a:tr>
              <a:tr h="46792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/>
                        <a:t>0</a:t>
                      </a:r>
                      <a:endParaRPr kumimoji="1" lang="ja-JP" altLang="en-US" sz="2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831277"/>
                  </a:ext>
                </a:extLst>
              </a:tr>
            </a:tbl>
          </a:graphicData>
        </a:graphic>
      </p:graphicFrame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2F764031-F208-3190-41E3-B68096AEF223}"/>
              </a:ext>
            </a:extLst>
          </p:cNvPr>
          <p:cNvCxnSpPr>
            <a:cxnSpLocks/>
          </p:cNvCxnSpPr>
          <p:nvPr/>
        </p:nvCxnSpPr>
        <p:spPr>
          <a:xfrm>
            <a:off x="7014730" y="3371850"/>
            <a:ext cx="0" cy="14414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直線矢印コネクタ 387">
            <a:extLst>
              <a:ext uri="{FF2B5EF4-FFF2-40B4-BE49-F238E27FC236}">
                <a16:creationId xmlns:a16="http://schemas.microsoft.com/office/drawing/2014/main" id="{5F079FBA-39BC-936F-8CAD-F7579D710A53}"/>
              </a:ext>
            </a:extLst>
          </p:cNvPr>
          <p:cNvCxnSpPr>
            <a:cxnSpLocks/>
          </p:cNvCxnSpPr>
          <p:nvPr/>
        </p:nvCxnSpPr>
        <p:spPr>
          <a:xfrm flipH="1">
            <a:off x="5881255" y="4800600"/>
            <a:ext cx="11334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198C9F11-D977-6363-A6EF-7A3E5BECA2E9}"/>
              </a:ext>
            </a:extLst>
          </p:cNvPr>
          <p:cNvCxnSpPr>
            <a:cxnSpLocks/>
          </p:cNvCxnSpPr>
          <p:nvPr/>
        </p:nvCxnSpPr>
        <p:spPr>
          <a:xfrm>
            <a:off x="7014730" y="3371850"/>
            <a:ext cx="18435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2BBDE0E9-7FA3-A818-8E50-1F24CCA55BD4}"/>
              </a:ext>
            </a:extLst>
          </p:cNvPr>
          <p:cNvCxnSpPr>
            <a:cxnSpLocks/>
          </p:cNvCxnSpPr>
          <p:nvPr/>
        </p:nvCxnSpPr>
        <p:spPr>
          <a:xfrm>
            <a:off x="5881255" y="4776214"/>
            <a:ext cx="0" cy="1471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41B5B137-E554-C614-3944-2FD26B265019}"/>
              </a:ext>
            </a:extLst>
          </p:cNvPr>
          <p:cNvCxnSpPr>
            <a:cxnSpLocks/>
          </p:cNvCxnSpPr>
          <p:nvPr/>
        </p:nvCxnSpPr>
        <p:spPr>
          <a:xfrm>
            <a:off x="519932" y="2471882"/>
            <a:ext cx="0" cy="37907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9FD55C0-93DF-3147-4939-C886BA6F2984}"/>
              </a:ext>
            </a:extLst>
          </p:cNvPr>
          <p:cNvCxnSpPr>
            <a:cxnSpLocks/>
          </p:cNvCxnSpPr>
          <p:nvPr/>
        </p:nvCxnSpPr>
        <p:spPr>
          <a:xfrm>
            <a:off x="6413500" y="3147613"/>
            <a:ext cx="0" cy="4529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EBD45C8-512B-B627-27F3-C0CA6BDAECCD}"/>
              </a:ext>
            </a:extLst>
          </p:cNvPr>
          <p:cNvCxnSpPr>
            <a:cxnSpLocks/>
          </p:cNvCxnSpPr>
          <p:nvPr/>
        </p:nvCxnSpPr>
        <p:spPr>
          <a:xfrm>
            <a:off x="7563022" y="2946210"/>
            <a:ext cx="1803499" cy="1340040"/>
          </a:xfrm>
          <a:prstGeom prst="bentConnector3">
            <a:avLst>
              <a:gd name="adj1" fmla="val 8485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C36EB75-4623-B9A3-56B2-89942B5DAF7D}"/>
              </a:ext>
            </a:extLst>
          </p:cNvPr>
          <p:cNvCxnSpPr>
            <a:cxnSpLocks/>
          </p:cNvCxnSpPr>
          <p:nvPr/>
        </p:nvCxnSpPr>
        <p:spPr>
          <a:xfrm>
            <a:off x="2593769" y="3147613"/>
            <a:ext cx="381973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1F266D4-6844-77C9-EF15-52B62191F460}"/>
              </a:ext>
            </a:extLst>
          </p:cNvPr>
          <p:cNvCxnSpPr>
            <a:cxnSpLocks/>
          </p:cNvCxnSpPr>
          <p:nvPr/>
        </p:nvCxnSpPr>
        <p:spPr>
          <a:xfrm>
            <a:off x="2593769" y="2471882"/>
            <a:ext cx="0" cy="6757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30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47</Words>
  <Application>Microsoft Office PowerPoint</Application>
  <PresentationFormat>ワイド画面</PresentationFormat>
  <Paragraphs>47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122 yanagi</dc:creator>
  <cp:lastModifiedBy>122 yanagi</cp:lastModifiedBy>
  <cp:revision>7</cp:revision>
  <dcterms:created xsi:type="dcterms:W3CDTF">2024-10-18T11:41:22Z</dcterms:created>
  <dcterms:modified xsi:type="dcterms:W3CDTF">2024-12-28T16:25:52Z</dcterms:modified>
</cp:coreProperties>
</file>