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52" d="100"/>
          <a:sy n="52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1837B-A1C8-3CE3-BD78-38340870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C6459-459D-B9F8-5F20-04CB7CDC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BF305-660A-F844-1761-B8B637A6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A3E2C-A79A-DA75-BED9-C9CF06A0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42856-9AA0-5175-FCC6-36AC012D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41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622B3-79EC-C7D7-921C-396DCBC5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D4187C-0CBB-E629-11A8-F2BD6632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BA8424-388A-8B9D-722A-AA70E3AA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65920-80BD-DF7A-2EE8-DEEFE0C6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F9C0E-31C1-7B88-B8FA-ED808AA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447F2E-099A-1FD6-5A30-57A3EA9EB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2D4B16-6FA0-3085-67E5-7DCF3C3C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8D4AFB-C830-BFCB-A4FD-ED39A600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E9B86-C6A7-E84D-1807-E082A77A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69405C-6B5B-B697-74AA-2B55F51A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2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0F6F2-EE58-B565-3685-43142109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E57C9-67DB-63FD-5EC7-0568AD10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1E1A2-E1C8-7F2B-F01A-7FF68E95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9C8FFC-B47C-9E8D-2BCA-A4F95130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2457F-91FD-2F09-3930-FB6D8AB7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60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D3BF4-55D3-B622-9932-E839A1DA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DD9851-CB64-B2EA-D96E-A57154E9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0DBF0-31D1-E392-EBA9-837CCE0A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EF5FF9-A244-0EC8-8214-3D7D5C3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343C59-67FB-AF40-D0CB-ED5BD79D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0EE37-682F-D400-2413-F5202EE8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93DCB-BE9D-72E7-42C5-4A090255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960886-2BF6-A352-E4F1-77306610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D4ADD1-E2DF-E60B-4F18-7FB9CB9D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C82FAD-03AD-5A7F-280C-C9B1845E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08CC89-34AF-547F-7C80-08D42BE2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BCC97-14C6-F0A0-5F88-2078616A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E79C13-2921-5C88-65A9-F1ECDE05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FA963-68EC-117F-37C0-0BF09394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8D9483-89E6-0D03-208B-FD8B2D25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AFC833-1BFC-C223-AE8C-1A4C63BF8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096D32-C97A-267F-2DD6-0E9E1B7F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E8951A-B049-4B43-2BCD-EE150D97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EBE690-9AE3-EE76-A6A7-9CF032D1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0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30A3A-4859-909D-CF8C-C4F64597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9CDDD1-84A9-140C-A1C1-525E5BC6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D5329C-92D5-EFB1-4BAC-03484074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10F824-7525-93F6-C81D-7D03440B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86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D03069-05BE-B4A1-7BF5-811B7B58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3E8627-22CA-B357-6079-EA05B92E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0EE7D6-CAF6-8067-3CFC-4B032519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56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F048B-758E-639D-51C5-03C39693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20EDFC-F14D-556E-37A3-88FAED34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D8B18B-6A96-D541-A139-018934E7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8D3A09-BD71-B979-FF36-F2C8A6DA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6ED7A4-7229-7551-7526-C6FA4E25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391813-1A20-052C-A9AD-C064910B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2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A23E7-0ADF-52A8-518D-8CB7347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C680F3-1B55-58D9-C7C3-FDD69F53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1B206-1B12-0E1C-B11E-AF38C47F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0A2892-D587-6AB2-04D8-804EFC0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BA2633-3CCB-7D5C-59AF-394E7EE7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C6A397-85DA-5E0F-7DF5-59BAC7B5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0FFFB6-3FD8-413B-9464-426C64DE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86E28C-D5F2-675D-32F1-B47B5276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EBAEE7-EEFB-7E28-EF73-305C64391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C4CD3-4DF5-4E1C-BCFE-CA4B03C7DB26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ED55D-093D-0E9D-0620-15FE3C170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8819E9-16F8-A0BD-3A07-5FE01181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902A3-0074-4432-B1D2-B6E654A3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34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BF78E84-B26D-8073-AED3-A7C46916D316}"/>
              </a:ext>
            </a:extLst>
          </p:cNvPr>
          <p:cNvSpPr/>
          <p:nvPr/>
        </p:nvSpPr>
        <p:spPr>
          <a:xfrm>
            <a:off x="3500582" y="4241979"/>
            <a:ext cx="3999345" cy="2616022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6E7DF-87DA-5964-2F02-F36E1C9345D2}"/>
              </a:ext>
            </a:extLst>
          </p:cNvPr>
          <p:cNvSpPr/>
          <p:nvPr/>
        </p:nvSpPr>
        <p:spPr>
          <a:xfrm>
            <a:off x="6098342" y="561240"/>
            <a:ext cx="1865746" cy="960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式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AA08F56-24F0-7003-7D34-A6DBBCBD4E02}"/>
              </a:ext>
            </a:extLst>
          </p:cNvPr>
          <p:cNvSpPr/>
          <p:nvPr/>
        </p:nvSpPr>
        <p:spPr>
          <a:xfrm>
            <a:off x="2815541" y="3149960"/>
            <a:ext cx="1865746" cy="960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+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054738-A18C-D96D-7FC6-8189AAC922F0}"/>
              </a:ext>
            </a:extLst>
          </p:cNvPr>
          <p:cNvSpPr/>
          <p:nvPr/>
        </p:nvSpPr>
        <p:spPr>
          <a:xfrm>
            <a:off x="1269106" y="4506534"/>
            <a:ext cx="1293091" cy="960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12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24F56A-6F72-5414-EE67-6E5B041E2E5C}"/>
              </a:ext>
            </a:extLst>
          </p:cNvPr>
          <p:cNvSpPr txBox="1"/>
          <p:nvPr/>
        </p:nvSpPr>
        <p:spPr>
          <a:xfrm>
            <a:off x="5111595" y="70899"/>
            <a:ext cx="349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式：</a:t>
            </a:r>
            <a:r>
              <a:rPr kumimoji="1" lang="en-US" altLang="ja-JP" sz="2800" dirty="0"/>
              <a:t>12</a:t>
            </a:r>
            <a:r>
              <a:rPr lang="ja-JP" altLang="en-US" sz="2800" dirty="0"/>
              <a:t> </a:t>
            </a:r>
            <a:r>
              <a:rPr kumimoji="1" lang="en-US" altLang="ja-JP" sz="2800" dirty="0"/>
              <a:t>+ 3</a:t>
            </a:r>
            <a:r>
              <a:rPr lang="ja-JP" altLang="en-US" sz="2800" dirty="0"/>
              <a:t> </a:t>
            </a:r>
            <a:r>
              <a:rPr lang="en-US" altLang="ja-JP" sz="2800" dirty="0"/>
              <a:t>× 45 - 6</a:t>
            </a:r>
            <a:endParaRPr kumimoji="1" lang="ja-JP" altLang="en-US" sz="28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C217B91-B9D0-8853-F7CE-E242115E35F4}"/>
              </a:ext>
            </a:extLst>
          </p:cNvPr>
          <p:cNvCxnSpPr>
            <a:cxnSpLocks/>
            <a:stCxn id="4" idx="4"/>
            <a:endCxn id="57" idx="0"/>
          </p:cNvCxnSpPr>
          <p:nvPr/>
        </p:nvCxnSpPr>
        <p:spPr>
          <a:xfrm>
            <a:off x="7031215" y="1521821"/>
            <a:ext cx="0" cy="2645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E8E2812-427E-B7E1-E654-46FFB264F2A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915652" y="3969867"/>
            <a:ext cx="1173121" cy="5366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F7F0FFB-3341-A316-0E87-903C30D34234}"/>
              </a:ext>
            </a:extLst>
          </p:cNvPr>
          <p:cNvCxnSpPr>
            <a:cxnSpLocks/>
            <a:stCxn id="5" idx="5"/>
            <a:endCxn id="41" idx="0"/>
          </p:cNvCxnSpPr>
          <p:nvPr/>
        </p:nvCxnSpPr>
        <p:spPr>
          <a:xfrm>
            <a:off x="4408055" y="3969867"/>
            <a:ext cx="1092199" cy="5366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567CEF47-1E00-8FA4-8050-85A49B72D3A6}"/>
              </a:ext>
            </a:extLst>
          </p:cNvPr>
          <p:cNvSpPr/>
          <p:nvPr/>
        </p:nvSpPr>
        <p:spPr>
          <a:xfrm>
            <a:off x="4567381" y="4506535"/>
            <a:ext cx="1865746" cy="960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×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31A139-4231-D982-49C9-D4BCEB5A7649}"/>
              </a:ext>
            </a:extLst>
          </p:cNvPr>
          <p:cNvSpPr/>
          <p:nvPr/>
        </p:nvSpPr>
        <p:spPr>
          <a:xfrm>
            <a:off x="3783051" y="5765982"/>
            <a:ext cx="1293091" cy="960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1D3DA21-A805-4489-6A26-49D61941C850}"/>
              </a:ext>
            </a:extLst>
          </p:cNvPr>
          <p:cNvSpPr/>
          <p:nvPr/>
        </p:nvSpPr>
        <p:spPr>
          <a:xfrm>
            <a:off x="5914996" y="5765982"/>
            <a:ext cx="1293091" cy="960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45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12F0A13-4DC3-E75A-5D50-70CB5E51227A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 flipH="1">
            <a:off x="4429597" y="5326442"/>
            <a:ext cx="411016" cy="4395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0190405-9F1C-4E4C-1D6C-D343B3B190E0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>
            <a:off x="6159895" y="5326442"/>
            <a:ext cx="401647" cy="4395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F2BA6AC8-194D-33A4-7D43-C2A0E5A23314}"/>
              </a:ext>
            </a:extLst>
          </p:cNvPr>
          <p:cNvSpPr/>
          <p:nvPr/>
        </p:nvSpPr>
        <p:spPr>
          <a:xfrm>
            <a:off x="6098342" y="1786377"/>
            <a:ext cx="1865746" cy="960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-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957C063-6568-C074-1AFB-63B87329D8A3}"/>
              </a:ext>
            </a:extLst>
          </p:cNvPr>
          <p:cNvSpPr/>
          <p:nvPr/>
        </p:nvSpPr>
        <p:spPr>
          <a:xfrm>
            <a:off x="8729913" y="3149960"/>
            <a:ext cx="1293091" cy="960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6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83A7E89-5513-4524-ACFD-946761E4260D}"/>
              </a:ext>
            </a:extLst>
          </p:cNvPr>
          <p:cNvCxnSpPr>
            <a:cxnSpLocks/>
            <a:stCxn id="57" idx="5"/>
            <a:endCxn id="58" idx="0"/>
          </p:cNvCxnSpPr>
          <p:nvPr/>
        </p:nvCxnSpPr>
        <p:spPr>
          <a:xfrm>
            <a:off x="7690856" y="2606284"/>
            <a:ext cx="1685603" cy="5436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280B646-4B50-6C90-D997-77A28D91689A}"/>
              </a:ext>
            </a:extLst>
          </p:cNvPr>
          <p:cNvCxnSpPr>
            <a:stCxn id="57" idx="3"/>
            <a:endCxn id="5" idx="0"/>
          </p:cNvCxnSpPr>
          <p:nvPr/>
        </p:nvCxnSpPr>
        <p:spPr>
          <a:xfrm flipH="1">
            <a:off x="3748414" y="2606284"/>
            <a:ext cx="2623160" cy="5436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0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 yanagi</dc:creator>
  <cp:lastModifiedBy>122 yanagi</cp:lastModifiedBy>
  <cp:revision>2</cp:revision>
  <dcterms:created xsi:type="dcterms:W3CDTF">2024-12-12T06:16:22Z</dcterms:created>
  <dcterms:modified xsi:type="dcterms:W3CDTF">2024-12-12T07:08:53Z</dcterms:modified>
</cp:coreProperties>
</file>