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57213-DF73-FF87-4468-498D83BA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26EDB9-923B-9B5F-2A70-9FC63D830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13006-B334-33FD-FD22-FBA66B3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31D87-0A47-4139-F302-270D3D94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4A4ED-A17F-4B92-7416-10AFF579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99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ADCF1-8FB5-209C-D948-A02359C0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B7FC88-953E-C0CB-BA27-90AEFB30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05542-50DD-A47F-E364-F265952E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7767D3-E831-6959-E2CD-56B55A3C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B3237-21C7-224D-5E9F-5A3A019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59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4FA17E-D7D5-21C3-2D3F-A5B585F9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849AA7-7D02-BB76-06E8-AE8C93AE9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1DB5B-718C-8B5E-6CF4-59F83EC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CF361-B153-38AE-A0B3-143FE0F5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7831A-83E7-CF4B-F6E0-28CB23D2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2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3353-6933-EA27-4E91-FBF2D420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78351-942F-5D46-C1F8-3E05F2B0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76E55-C62A-3C3B-0EBC-1B3C837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D3E87-8F82-3D98-05AF-623B664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B144E-3637-81C7-AFA9-8A5B742E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56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C9EA5-1D80-0E83-0931-E437FFC6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425CF-5051-070C-4AC5-880C8AA4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5CA66-1E43-1E7E-0110-7076E0A1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8F49CB-6FD1-FACD-7BA6-D7C9A219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F70F-6D0B-09F2-E847-BA7166C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558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7ABE0-31C5-C62E-5A3E-362F220F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99061-1112-7264-3391-9F40C23E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3B0BB2-503C-D33C-006D-D93D4024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448AE9-DB4B-0E68-93A9-6111F6C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5985E-9E65-0F1F-D5A2-AFD593C2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5160F7-D4C9-936B-C2B5-382039DD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80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48C5F-8925-7E3E-2B3F-79BAF1F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9F94D-A6B9-2DA8-887C-F09B3F52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CD9522-2DC9-51C4-6E24-9045E52CB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B1AC79-2E08-611F-3B9A-C936FC4DD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AAD51D-D77A-DA1C-CA31-D0E73106F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AB84EE-F4D7-5E54-C9EB-D43F56B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D37DBC-DEDA-F8FF-266B-2299D0F1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BCAB9E-FAA1-EF25-BE43-15546106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824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D4CCF-87EA-C9DE-C671-8287C259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876A8-B66D-92D3-5F74-A3A0DC3E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C21066-E72C-ADBB-19F1-808D773A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72CA09-BFB8-45D6-4FE5-D5105678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007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4DD071-E015-208E-C5F8-05493A15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664F5B-3AE3-639D-C548-66A6723F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5F6CC-6053-8D65-B19F-5D505FCA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98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2324-9C35-256F-BD92-A49938AC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D3DE1-514F-F96D-F0A2-603EBAF0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AE420E-079E-5566-3B88-12D472B5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878728-3D3E-932E-7702-D2A55A78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DC1F80-C3B7-EB92-2A81-986A4335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8349D1-039B-2C98-6723-66A699A9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213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925B2-2C07-913E-7B16-5249F2F9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6618B1-58D5-4107-EB54-845E5F71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314652-A778-6284-5013-0CE6EB06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D68C1-50AA-6D5F-70A4-CF6AD6BD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0B9265-29D1-649D-3BA9-2B8F0AB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8D749-2D71-B998-62A0-086B140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926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9FD55-AF21-6191-8FCC-D633A420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749BE-2147-D611-11D5-A239F45C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28DB4-7DB7-98ED-46F0-B29E5E6C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1BC1-A05C-4C05-B940-F2A948389475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4309CA-39DB-D163-F79B-3F7FD18D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F4B83-CF44-8FB0-6984-B9B28C23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4A63-9C02-4569-BC33-80949F890E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0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10" Type="http://schemas.openxmlformats.org/officeDocument/2006/relationships/image" Target="../media/image13.JP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495D9E-36C6-EACB-6B51-EBF9A6CF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89879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93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495D9E-36C6-EACB-6B51-EBF9A6CF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89879"/>
            <a:ext cx="5848350" cy="43910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0F9EEA-791C-8E4C-C5B8-60DDA716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1825" y="189878"/>
            <a:ext cx="5848350" cy="4391025"/>
          </a:xfrm>
          <a:prstGeom prst="rect">
            <a:avLst/>
          </a:prstGeom>
        </p:spPr>
      </p:pic>
      <p:pic>
        <p:nvPicPr>
          <p:cNvPr id="9" name="Grafik 8" descr="Ein Bild, das Schrift, Text, Handschrift, Diagramm enthält.&#10;&#10;Automatisch generierte Beschreibung">
            <a:extLst>
              <a:ext uri="{FF2B5EF4-FFF2-40B4-BE49-F238E27FC236}">
                <a16:creationId xmlns:a16="http://schemas.microsoft.com/office/drawing/2014/main" id="{8D5E6FC1-9E59-DDF5-D231-60F9841CE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73" y="4430313"/>
            <a:ext cx="3248853" cy="14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3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1495D9E-36C6-EACB-6B51-EBF9A6CF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89879"/>
            <a:ext cx="5848350" cy="4391025"/>
          </a:xfrm>
          <a:prstGeom prst="rect">
            <a:avLst/>
          </a:prstGeom>
        </p:spPr>
      </p:pic>
      <p:pic>
        <p:nvPicPr>
          <p:cNvPr id="9" name="Grafik 8" descr="Ein Bild, das Schrift, Text, Handschrift, Diagramm enthält.&#10;&#10;Automatisch generierte Beschreibung">
            <a:extLst>
              <a:ext uri="{FF2B5EF4-FFF2-40B4-BE49-F238E27FC236}">
                <a16:creationId xmlns:a16="http://schemas.microsoft.com/office/drawing/2014/main" id="{8D5E6FC1-9E59-DDF5-D231-60F9841CE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73" y="4430313"/>
            <a:ext cx="3248853" cy="149727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C434055-6F50-D3BB-2366-E94E1AF5B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824" y="189879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hrift, Text, Handschrift, Diagramm enthält.&#10;&#10;Automatisch generierte Beschreibung">
            <a:extLst>
              <a:ext uri="{FF2B5EF4-FFF2-40B4-BE49-F238E27FC236}">
                <a16:creationId xmlns:a16="http://schemas.microsoft.com/office/drawing/2014/main" id="{8D5E6FC1-9E59-DDF5-D231-60F9841C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73" y="4430313"/>
            <a:ext cx="3248853" cy="14972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FA40B8B-ED25-7B5A-0FC8-D7285B4D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824" y="189878"/>
            <a:ext cx="5848350" cy="43910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E998E25-78F8-7ABA-555C-88E3E1AC4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71167" y="189878"/>
            <a:ext cx="5848350" cy="439102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740F91-C120-9190-FCC7-32D0383ED66B}"/>
              </a:ext>
            </a:extLst>
          </p:cNvPr>
          <p:cNvCxnSpPr/>
          <p:nvPr/>
        </p:nvCxnSpPr>
        <p:spPr>
          <a:xfrm flipH="1">
            <a:off x="4631634" y="2385391"/>
            <a:ext cx="1512000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Schrift, Handschrift, Text, Kreis enthält.&#10;&#10;Automatisch generierte Beschreibung">
            <a:extLst>
              <a:ext uri="{FF2B5EF4-FFF2-40B4-BE49-F238E27FC236}">
                <a16:creationId xmlns:a16="http://schemas.microsoft.com/office/drawing/2014/main" id="{4CF9DA6B-0FB4-8E56-62F0-A97C948DD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73" y="4430313"/>
            <a:ext cx="3248854" cy="1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2332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hrift, Text, Handschrift, Diagramm enthält.&#10;&#10;Automatisch generierte Beschreibung">
            <a:extLst>
              <a:ext uri="{FF2B5EF4-FFF2-40B4-BE49-F238E27FC236}">
                <a16:creationId xmlns:a16="http://schemas.microsoft.com/office/drawing/2014/main" id="{8D5E6FC1-9E59-DDF5-D231-60F9841C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73" y="4430313"/>
            <a:ext cx="3248853" cy="14972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FA40B8B-ED25-7B5A-0FC8-D7285B4D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000" y="189878"/>
            <a:ext cx="5848350" cy="43910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E998E25-78F8-7ABA-555C-88E3E1AC4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71167" y="189878"/>
            <a:ext cx="5848350" cy="439102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740F91-C120-9190-FCC7-32D0383ED66B}"/>
              </a:ext>
            </a:extLst>
          </p:cNvPr>
          <p:cNvCxnSpPr/>
          <p:nvPr/>
        </p:nvCxnSpPr>
        <p:spPr>
          <a:xfrm flipH="1">
            <a:off x="4631634" y="2385391"/>
            <a:ext cx="1512000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Schrift, Handschrift, Text, Kreis enthält.&#10;&#10;Automatisch generierte Beschreibung">
            <a:extLst>
              <a:ext uri="{FF2B5EF4-FFF2-40B4-BE49-F238E27FC236}">
                <a16:creationId xmlns:a16="http://schemas.microsoft.com/office/drawing/2014/main" id="{4CF9DA6B-0FB4-8E56-62F0-A97C948DD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73" y="4430313"/>
            <a:ext cx="3248854" cy="1522565"/>
          </a:xfrm>
          <a:prstGeom prst="rect">
            <a:avLst/>
          </a:prstGeom>
        </p:spPr>
      </p:pic>
      <p:pic>
        <p:nvPicPr>
          <p:cNvPr id="4" name="Grafik 3" descr="Ein Bild, das Schrift, Handschrift, Text, Kreis enthält.&#10;&#10;Automatisch generierte Beschreibung">
            <a:extLst>
              <a:ext uri="{FF2B5EF4-FFF2-40B4-BE49-F238E27FC236}">
                <a16:creationId xmlns:a16="http://schemas.microsoft.com/office/drawing/2014/main" id="{0043BE1A-672F-3703-8B8F-983926CA3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00" y="4430313"/>
            <a:ext cx="3252036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63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FA40B8B-ED25-7B5A-0FC8-D7285B4D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2000" y="189878"/>
            <a:ext cx="5848350" cy="43910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E998E25-78F8-7ABA-555C-88E3E1AC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1167" y="189878"/>
            <a:ext cx="5848350" cy="4391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219FD7-802F-2FBA-B0D9-BFA3AD4C9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71167" y="189877"/>
            <a:ext cx="5848350" cy="43910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73021C5-8518-64F6-8945-4FE301226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2000" y="189876"/>
            <a:ext cx="5848350" cy="439102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740F91-C120-9190-FCC7-32D0383ED66B}"/>
              </a:ext>
            </a:extLst>
          </p:cNvPr>
          <p:cNvCxnSpPr/>
          <p:nvPr/>
        </p:nvCxnSpPr>
        <p:spPr>
          <a:xfrm flipH="1">
            <a:off x="4631634" y="2385391"/>
            <a:ext cx="1512000" cy="0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 descr="Ein Bild, das Schrift, Handschrift, Text, Kreis enthält.&#10;&#10;Automatisch generierte Beschreibung">
            <a:extLst>
              <a:ext uri="{FF2B5EF4-FFF2-40B4-BE49-F238E27FC236}">
                <a16:creationId xmlns:a16="http://schemas.microsoft.com/office/drawing/2014/main" id="{41B14812-461A-D3A3-DCC3-257E13DF1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00" y="4430313"/>
            <a:ext cx="3252036" cy="15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65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Sauter</dc:creator>
  <cp:lastModifiedBy>Marc Sauter</cp:lastModifiedBy>
  <cp:revision>2</cp:revision>
  <dcterms:created xsi:type="dcterms:W3CDTF">2023-12-08T22:13:45Z</dcterms:created>
  <dcterms:modified xsi:type="dcterms:W3CDTF">2023-12-08T23:45:32Z</dcterms:modified>
</cp:coreProperties>
</file>