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B53"/>
    <a:srgbClr val="3A4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E7658-601B-F6B9-9D21-AFFD9555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2D75F4-AC7E-EF1C-047D-4A84C288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30CA7-C565-6866-95DF-D73431E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A7B31-8B54-794B-6446-B7F87D41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C055A-3140-46F1-3CBA-464D90C1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7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5655C-AE2B-0308-539C-3F4D529E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DEE692-C925-866E-483B-DED928ED0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AF593-8607-5645-292C-9C09AFC3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F14B7-860F-B3D8-BB6D-E6CDA3E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3F3A5-A6A6-06DF-E2DD-ED0FF812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6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575E1F-72CC-DCF8-FFC9-D477698D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F4DBF5-2351-BC16-1128-BFEDBA601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8014-6CAD-848B-A837-64EC6735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72030-598F-04C8-0283-B16AD86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66C824-7A7F-5C9B-05A4-2C2CB814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2D310-1451-6497-3B7C-B4817A28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FC9A5-9CF3-E238-0B10-4B26B78ED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A5232-FA14-9ED0-6090-46077CDC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6B55E-0E82-D8D9-E460-9568B6FD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77135-E652-85A3-9589-D04E4699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3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7040E-6742-FB8C-FC78-2E769FA4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F6CA4-E6E5-5E91-C0E5-D7B5237D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9930BC-302E-AD66-B844-E6DC8B2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F487C-05C7-18C2-A4BF-24EF291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7751C-A08F-C874-DCD9-CC792CCB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A3CF8-5D6B-5007-B449-99497ACC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B964-A4F5-89D3-555E-AC6001EDF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CBE5E4-FAE1-E215-48A0-7749361B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38C92-115A-2A72-0062-F7260C1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551CB6-389E-4FAA-C353-03AB65F5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BAB92-EEC8-95FC-CA9B-CF96062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04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7DD09-CA48-AE24-9BBD-624070BD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B6749-A49D-8A5B-8CA1-D565D12F6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3AE6CB-1B31-2EDF-5160-9A3A9619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B13B1C-B9F1-80E2-A65A-9013CDFAF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17FB6-ADCF-F668-2C04-00B8026A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DD19FA-E8B5-BA56-9C0D-73732642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6EF1F4-9229-2303-F22E-2C0A5A23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1582B6-E767-2819-3D00-EDB94F0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6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E560-E7EB-8306-8146-7F38CA98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BA574B-D663-04B7-37D1-DFF9DE8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D3448-BB81-9B0D-525A-8BED7F58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7EC3D2-D2C7-F3D8-38E6-30DB4C82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2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3C958-8B5A-C84C-B3B6-F74BF5C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D2BC40-31E5-06A5-E545-6B75C7C1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ED4643-50F1-DF6E-031A-5B5F9E8C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7ECB5-C732-4197-5B0C-69BE04AE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DE886-610F-CC73-5F30-561CA7C6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ECF9F-D602-BB6E-1030-80AC0CDF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E379D-95A9-E442-ACF3-2D9AD2F4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9372C-1EF1-620C-B649-1E4A265D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9B73F-4462-1EE4-A8C0-47C8C24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99674-CF89-C82A-D9BE-F8C0FD47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3BCAE-F1BF-3AF3-8291-055D61D23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E5084-926B-13A7-ADE0-F129BA33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F713B-BFCC-7B1B-DAB9-D85ADE3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748F-78CA-101C-88FF-728EE616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6439E-8EF3-058B-896D-B6D39BF1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B633F7-351F-8550-F06C-713F90FD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4D0801-62D2-A5BC-CAE6-59015E8E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354E4-BA4A-EC7D-4E6D-B1498F96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ED403-65CA-4AD4-A518-3B9628522FE3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BD901-81C3-FA48-68D2-797632E7D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906A5-6A58-1EB2-9345-F2C360CAD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5FF33-EB7F-4C9F-95D5-FB87D3C1B1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A9068F6C-524E-97C4-2680-DEDF8915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1" b="215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2C3A7EF-C29A-EB9D-AD86-C853B180DF84}"/>
              </a:ext>
            </a:extLst>
          </p:cNvPr>
          <p:cNvSpPr/>
          <p:nvPr/>
        </p:nvSpPr>
        <p:spPr>
          <a:xfrm>
            <a:off x="-20" y="1889760"/>
            <a:ext cx="12192000" cy="49682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6000">
                <a:srgbClr val="3A4B53">
                  <a:alpha val="24000"/>
                </a:srgbClr>
              </a:gs>
              <a:gs pos="49000">
                <a:srgbClr val="3A4B54">
                  <a:alpha val="69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C8ECEF-D25D-B4C2-8009-48D15673F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Investigating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the</a:t>
            </a:r>
            <a:r>
              <a:rPr lang="de-DE" dirty="0">
                <a:solidFill>
                  <a:srgbClr val="FFFFFF"/>
                </a:solidFill>
              </a:rPr>
              <a:t> Evolution </a:t>
            </a:r>
            <a:r>
              <a:rPr lang="de-DE" dirty="0" err="1">
                <a:solidFill>
                  <a:srgbClr val="FFFFFF"/>
                </a:solidFill>
              </a:rPr>
              <a:t>of</a:t>
            </a:r>
            <a:r>
              <a:rPr lang="de-DE" dirty="0">
                <a:solidFill>
                  <a:srgbClr val="FFFFFF"/>
                </a:solidFill>
              </a:rPr>
              <a:t> Fisher Information </a:t>
            </a:r>
            <a:r>
              <a:rPr lang="de-DE" dirty="0" err="1">
                <a:solidFill>
                  <a:srgbClr val="FFFFFF"/>
                </a:solidFill>
              </a:rPr>
              <a:t>for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Neural</a:t>
            </a:r>
            <a:r>
              <a:rPr lang="de-DE" dirty="0">
                <a:solidFill>
                  <a:srgbClr val="FFFFFF"/>
                </a:solidFill>
              </a:rPr>
              <a:t> Network Dynamics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0C8AE-C241-8575-C493-E53CA674E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Marc Sauter</a:t>
            </a:r>
          </a:p>
        </p:txBody>
      </p:sp>
    </p:spTree>
    <p:extLst>
      <p:ext uri="{BB962C8B-B14F-4D97-AF65-F5344CB8AC3E}">
        <p14:creationId xmlns:p14="http://schemas.microsoft.com/office/powerpoint/2010/main" val="166833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Investigating the Evolution of Fisher Information for Neural Network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Sauter</dc:creator>
  <cp:lastModifiedBy>Marc Sauter</cp:lastModifiedBy>
  <cp:revision>2</cp:revision>
  <dcterms:created xsi:type="dcterms:W3CDTF">2024-03-04T14:28:14Z</dcterms:created>
  <dcterms:modified xsi:type="dcterms:W3CDTF">2024-03-04T14:47:44Z</dcterms:modified>
</cp:coreProperties>
</file>