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69" r:id="rId6"/>
    <p:sldId id="26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084"/>
    <a:srgbClr val="7C7F7F"/>
    <a:srgbClr val="434547"/>
    <a:srgbClr val="68C1D6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7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hif Raza" userId="065b9bf3baa4f7fb" providerId="LiveId" clId="{41939392-4076-4C5E-8DA7-F31BFAB1728A}"/>
    <pc:docChg chg="undo custSel modSld sldOrd modMainMaster">
      <pc:chgData name="Kashif Raza" userId="065b9bf3baa4f7fb" providerId="LiveId" clId="{41939392-4076-4C5E-8DA7-F31BFAB1728A}" dt="2022-03-28T18:39:13.170" v="4661" actId="113"/>
      <pc:docMkLst>
        <pc:docMk/>
      </pc:docMkLst>
      <pc:sldChg chg="modSp mod setBg">
        <pc:chgData name="Kashif Raza" userId="065b9bf3baa4f7fb" providerId="LiveId" clId="{41939392-4076-4C5E-8DA7-F31BFAB1728A}" dt="2022-03-28T18:39:13.170" v="4661" actId="113"/>
        <pc:sldMkLst>
          <pc:docMk/>
          <pc:sldMk cId="3571516367" sldId="258"/>
        </pc:sldMkLst>
        <pc:spChg chg="mod">
          <ac:chgData name="Kashif Raza" userId="065b9bf3baa4f7fb" providerId="LiveId" clId="{41939392-4076-4C5E-8DA7-F31BFAB1728A}" dt="2022-03-28T18:39:13.170" v="4661" actId="113"/>
          <ac:spMkLst>
            <pc:docMk/>
            <pc:sldMk cId="3571516367" sldId="258"/>
            <ac:spMk id="13" creationId="{22C15B6A-6ED1-433F-A3D1-0A2ADBFDD3F8}"/>
          </ac:spMkLst>
        </pc:spChg>
      </pc:sldChg>
      <pc:sldChg chg="addSp modSp mod">
        <pc:chgData name="Kashif Raza" userId="065b9bf3baa4f7fb" providerId="LiveId" clId="{41939392-4076-4C5E-8DA7-F31BFAB1728A}" dt="2022-03-28T18:04:49.215" v="4641" actId="1076"/>
        <pc:sldMkLst>
          <pc:docMk/>
          <pc:sldMk cId="1429429409" sldId="261"/>
        </pc:sldMkLst>
        <pc:spChg chg="mod">
          <ac:chgData name="Kashif Raza" userId="065b9bf3baa4f7fb" providerId="LiveId" clId="{41939392-4076-4C5E-8DA7-F31BFAB1728A}" dt="2022-03-28T17:54:27.111" v="4386" actId="20577"/>
          <ac:spMkLst>
            <pc:docMk/>
            <pc:sldMk cId="1429429409" sldId="261"/>
            <ac:spMk id="26" creationId="{F30D04F9-B3FD-47F6-A9E9-158DF3C30AE3}"/>
          </ac:spMkLst>
        </pc:spChg>
        <pc:spChg chg="mod">
          <ac:chgData name="Kashif Raza" userId="065b9bf3baa4f7fb" providerId="LiveId" clId="{41939392-4076-4C5E-8DA7-F31BFAB1728A}" dt="2022-03-28T17:57:36.129" v="4574" actId="113"/>
          <ac:spMkLst>
            <pc:docMk/>
            <pc:sldMk cId="1429429409" sldId="261"/>
            <ac:spMk id="27" creationId="{D58A0DD1-6B18-4079-8ADA-427CDC1EC759}"/>
          </ac:spMkLst>
        </pc:spChg>
        <pc:picChg chg="add mod modCrop">
          <ac:chgData name="Kashif Raza" userId="065b9bf3baa4f7fb" providerId="LiveId" clId="{41939392-4076-4C5E-8DA7-F31BFAB1728A}" dt="2022-03-27T19:20:46.174" v="3381" actId="1076"/>
          <ac:picMkLst>
            <pc:docMk/>
            <pc:sldMk cId="1429429409" sldId="261"/>
            <ac:picMk id="3" creationId="{4504EA77-9B24-4BFD-BE58-B388F2FAA690}"/>
          </ac:picMkLst>
        </pc:picChg>
        <pc:picChg chg="add mod">
          <ac:chgData name="Kashif Raza" userId="065b9bf3baa4f7fb" providerId="LiveId" clId="{41939392-4076-4C5E-8DA7-F31BFAB1728A}" dt="2022-03-28T18:03:36.055" v="4627" actId="1076"/>
          <ac:picMkLst>
            <pc:docMk/>
            <pc:sldMk cId="1429429409" sldId="261"/>
            <ac:picMk id="4" creationId="{ED962C64-3034-4196-8BD6-6E32C02F7A39}"/>
          </ac:picMkLst>
        </pc:picChg>
        <pc:picChg chg="add mod modCrop">
          <ac:chgData name="Kashif Raza" userId="065b9bf3baa4f7fb" providerId="LiveId" clId="{41939392-4076-4C5E-8DA7-F31BFAB1728A}" dt="2022-03-28T18:04:36.921" v="4639" actId="1076"/>
          <ac:picMkLst>
            <pc:docMk/>
            <pc:sldMk cId="1429429409" sldId="261"/>
            <ac:picMk id="6" creationId="{92D103DD-AEE5-4034-AC0F-94BA79E54668}"/>
          </ac:picMkLst>
        </pc:picChg>
        <pc:picChg chg="add mod">
          <ac:chgData name="Kashif Raza" userId="065b9bf3baa4f7fb" providerId="LiveId" clId="{41939392-4076-4C5E-8DA7-F31BFAB1728A}" dt="2022-03-28T18:03:43.202" v="4629" actId="1076"/>
          <ac:picMkLst>
            <pc:docMk/>
            <pc:sldMk cId="1429429409" sldId="261"/>
            <ac:picMk id="12" creationId="{8962E64A-F2A8-42F9-9C51-04CF3AEB3216}"/>
          </ac:picMkLst>
        </pc:picChg>
        <pc:picChg chg="add mod">
          <ac:chgData name="Kashif Raza" userId="065b9bf3baa4f7fb" providerId="LiveId" clId="{41939392-4076-4C5E-8DA7-F31BFAB1728A}" dt="2022-03-28T18:04:49.215" v="4641" actId="1076"/>
          <ac:picMkLst>
            <pc:docMk/>
            <pc:sldMk cId="1429429409" sldId="261"/>
            <ac:picMk id="15" creationId="{00F931AE-C0D8-40CD-AF13-BD391C8EF3D9}"/>
          </ac:picMkLst>
        </pc:picChg>
      </pc:sldChg>
      <pc:sldChg chg="addSp delSp modSp mod ord">
        <pc:chgData name="Kashif Raza" userId="065b9bf3baa4f7fb" providerId="LiveId" clId="{41939392-4076-4C5E-8DA7-F31BFAB1728A}" dt="2022-03-28T18:02:52.318" v="4623" actId="1076"/>
        <pc:sldMkLst>
          <pc:docMk/>
          <pc:sldMk cId="2499682613" sldId="269"/>
        </pc:sldMkLst>
        <pc:spChg chg="mod">
          <ac:chgData name="Kashif Raza" userId="065b9bf3baa4f7fb" providerId="LiveId" clId="{41939392-4076-4C5E-8DA7-F31BFAB1728A}" dt="2022-03-28T17:56:12.818" v="4393" actId="5793"/>
          <ac:spMkLst>
            <pc:docMk/>
            <pc:sldMk cId="2499682613" sldId="269"/>
            <ac:spMk id="12" creationId="{7AD350F3-EDBD-48D8-8EB2-EF4671604A48}"/>
          </ac:spMkLst>
        </pc:spChg>
        <pc:spChg chg="mod">
          <ac:chgData name="Kashif Raza" userId="065b9bf3baa4f7fb" providerId="LiveId" clId="{41939392-4076-4C5E-8DA7-F31BFAB1728A}" dt="2022-03-28T17:55:35.260" v="4387" actId="1076"/>
          <ac:spMkLst>
            <pc:docMk/>
            <pc:sldMk cId="2499682613" sldId="269"/>
            <ac:spMk id="15" creationId="{6803F501-CD52-4465-88B7-DAC1794D8FC2}"/>
          </ac:spMkLst>
        </pc:spChg>
        <pc:picChg chg="add mod modCrop">
          <ac:chgData name="Kashif Raza" userId="065b9bf3baa4f7fb" providerId="LiveId" clId="{41939392-4076-4C5E-8DA7-F31BFAB1728A}" dt="2022-03-28T17:55:38.762" v="4388" actId="14100"/>
          <ac:picMkLst>
            <pc:docMk/>
            <pc:sldMk cId="2499682613" sldId="269"/>
            <ac:picMk id="3" creationId="{6E9A9CC5-BA61-4882-8250-61A7637EDA21}"/>
          </ac:picMkLst>
        </pc:picChg>
        <pc:picChg chg="add mod modCrop">
          <ac:chgData name="Kashif Raza" userId="065b9bf3baa4f7fb" providerId="LiveId" clId="{41939392-4076-4C5E-8DA7-F31BFAB1728A}" dt="2022-03-28T17:59:31.440" v="4596" actId="1076"/>
          <ac:picMkLst>
            <pc:docMk/>
            <pc:sldMk cId="2499682613" sldId="269"/>
            <ac:picMk id="4" creationId="{62B28CF1-5D1F-4A0B-A495-7F091E802F57}"/>
          </ac:picMkLst>
        </pc:picChg>
        <pc:picChg chg="add mod modCrop">
          <ac:chgData name="Kashif Raza" userId="065b9bf3baa4f7fb" providerId="LiveId" clId="{41939392-4076-4C5E-8DA7-F31BFAB1728A}" dt="2022-03-28T17:59:35.746" v="4597" actId="1076"/>
          <ac:picMkLst>
            <pc:docMk/>
            <pc:sldMk cId="2499682613" sldId="269"/>
            <ac:picMk id="6" creationId="{CB3DCB9C-2F9B-4869-A779-0D2A0A33937F}"/>
          </ac:picMkLst>
        </pc:picChg>
        <pc:picChg chg="add mod">
          <ac:chgData name="Kashif Raza" userId="065b9bf3baa4f7fb" providerId="LiveId" clId="{41939392-4076-4C5E-8DA7-F31BFAB1728A}" dt="2022-03-28T18:02:52.318" v="4623" actId="1076"/>
          <ac:picMkLst>
            <pc:docMk/>
            <pc:sldMk cId="2499682613" sldId="269"/>
            <ac:picMk id="30" creationId="{D975B131-C22E-40AD-ACBA-61BBD457C86E}"/>
          </ac:picMkLst>
        </pc:picChg>
        <pc:inkChg chg="add del">
          <ac:chgData name="Kashif Raza" userId="065b9bf3baa4f7fb" providerId="LiveId" clId="{41939392-4076-4C5E-8DA7-F31BFAB1728A}" dt="2022-03-28T17:59:54.330" v="4599" actId="9405"/>
          <ac:inkMkLst>
            <pc:docMk/>
            <pc:sldMk cId="2499682613" sldId="269"/>
            <ac:inkMk id="10" creationId="{468D0190-3687-45D6-B154-F1CF4BDFA1B3}"/>
          </ac:inkMkLst>
        </pc:inkChg>
        <pc:inkChg chg="add del">
          <ac:chgData name="Kashif Raza" userId="065b9bf3baa4f7fb" providerId="LiveId" clId="{41939392-4076-4C5E-8DA7-F31BFAB1728A}" dt="2022-03-28T17:59:56.727" v="4601" actId="9405"/>
          <ac:inkMkLst>
            <pc:docMk/>
            <pc:sldMk cId="2499682613" sldId="269"/>
            <ac:inkMk id="17" creationId="{0A454B04-A22B-4102-840B-834E60932CE9}"/>
          </ac:inkMkLst>
        </pc:inkChg>
        <pc:inkChg chg="add del">
          <ac:chgData name="Kashif Raza" userId="065b9bf3baa4f7fb" providerId="LiveId" clId="{41939392-4076-4C5E-8DA7-F31BFAB1728A}" dt="2022-03-28T18:00:00.198" v="4603" actId="9405"/>
          <ac:inkMkLst>
            <pc:docMk/>
            <pc:sldMk cId="2499682613" sldId="269"/>
            <ac:inkMk id="18" creationId="{99BC53ED-7D68-495E-88FA-F01010F77E44}"/>
          </ac:inkMkLst>
        </pc:inkChg>
        <pc:inkChg chg="add del">
          <ac:chgData name="Kashif Raza" userId="065b9bf3baa4f7fb" providerId="LiveId" clId="{41939392-4076-4C5E-8DA7-F31BFAB1728A}" dt="2022-03-28T18:00:07.226" v="4607" actId="9405"/>
          <ac:inkMkLst>
            <pc:docMk/>
            <pc:sldMk cId="2499682613" sldId="269"/>
            <ac:inkMk id="19" creationId="{D2F69FA6-8235-4AC0-B9A5-6506B1D61176}"/>
          </ac:inkMkLst>
        </pc:inkChg>
        <pc:inkChg chg="add del">
          <ac:chgData name="Kashif Raza" userId="065b9bf3baa4f7fb" providerId="LiveId" clId="{41939392-4076-4C5E-8DA7-F31BFAB1728A}" dt="2022-03-28T18:00:07.085" v="4606" actId="9405"/>
          <ac:inkMkLst>
            <pc:docMk/>
            <pc:sldMk cId="2499682613" sldId="269"/>
            <ac:inkMk id="20" creationId="{73FC2A76-75AA-43AC-8EB0-85B21A88FFAC}"/>
          </ac:inkMkLst>
        </pc:inkChg>
        <pc:inkChg chg="add del">
          <ac:chgData name="Kashif Raza" userId="065b9bf3baa4f7fb" providerId="LiveId" clId="{41939392-4076-4C5E-8DA7-F31BFAB1728A}" dt="2022-03-28T18:00:14.594" v="4609" actId="9405"/>
          <ac:inkMkLst>
            <pc:docMk/>
            <pc:sldMk cId="2499682613" sldId="269"/>
            <ac:inkMk id="21" creationId="{913281B2-9810-4F16-A349-9A458686A251}"/>
          </ac:inkMkLst>
        </pc:inkChg>
        <pc:inkChg chg="add del">
          <ac:chgData name="Kashif Raza" userId="065b9bf3baa4f7fb" providerId="LiveId" clId="{41939392-4076-4C5E-8DA7-F31BFAB1728A}" dt="2022-03-28T18:00:18.872" v="4611" actId="9405"/>
          <ac:inkMkLst>
            <pc:docMk/>
            <pc:sldMk cId="2499682613" sldId="269"/>
            <ac:inkMk id="22" creationId="{4DBC6F84-C8B0-4E14-BB63-B0F0A3993A70}"/>
          </ac:inkMkLst>
        </pc:inkChg>
        <pc:cxnChg chg="add mod">
          <ac:chgData name="Kashif Raza" userId="065b9bf3baa4f7fb" providerId="LiveId" clId="{41939392-4076-4C5E-8DA7-F31BFAB1728A}" dt="2022-03-28T18:00:58.655" v="4620" actId="13822"/>
          <ac:cxnSpMkLst>
            <pc:docMk/>
            <pc:sldMk cId="2499682613" sldId="269"/>
            <ac:cxnSpMk id="24" creationId="{651026CD-BA6A-4FA5-BAAE-95C968CA26C8}"/>
          </ac:cxnSpMkLst>
        </pc:cxnChg>
      </pc:sldChg>
      <pc:sldChg chg="modSp mod">
        <pc:chgData name="Kashif Raza" userId="065b9bf3baa4f7fb" providerId="LiveId" clId="{41939392-4076-4C5E-8DA7-F31BFAB1728A}" dt="2022-03-28T13:10:45.959" v="4007" actId="20577"/>
        <pc:sldMkLst>
          <pc:docMk/>
          <pc:sldMk cId="471081373" sldId="270"/>
        </pc:sldMkLst>
        <pc:spChg chg="mod">
          <ac:chgData name="Kashif Raza" userId="065b9bf3baa4f7fb" providerId="LiveId" clId="{41939392-4076-4C5E-8DA7-F31BFAB1728A}" dt="2022-03-27T19:25:31.969" v="3864"/>
          <ac:spMkLst>
            <pc:docMk/>
            <pc:sldMk cId="471081373" sldId="270"/>
            <ac:spMk id="11" creationId="{57FD5B8A-AFCB-45F9-BEDF-2B8B405576BE}"/>
          </ac:spMkLst>
        </pc:spChg>
        <pc:spChg chg="mod">
          <ac:chgData name="Kashif Raza" userId="065b9bf3baa4f7fb" providerId="LiveId" clId="{41939392-4076-4C5E-8DA7-F31BFAB1728A}" dt="2022-03-28T13:10:45.959" v="4007" actId="20577"/>
          <ac:spMkLst>
            <pc:docMk/>
            <pc:sldMk cId="471081373" sldId="270"/>
            <ac:spMk id="15" creationId="{D60047C4-4355-47F1-8922-4F66C7FD7832}"/>
          </ac:spMkLst>
        </pc:spChg>
      </pc:sldChg>
      <pc:sldMasterChg chg="setBg modSldLayout">
        <pc:chgData name="Kashif Raza" userId="065b9bf3baa4f7fb" providerId="LiveId" clId="{41939392-4076-4C5E-8DA7-F31BFAB1728A}" dt="2022-03-27T15:41:40.427" v="214"/>
        <pc:sldMasterMkLst>
          <pc:docMk/>
          <pc:sldMasterMk cId="2319061225" sldId="2147483648"/>
        </pc:sldMasterMkLst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1776826555" sldId="2147483649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982124936" sldId="2147483650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4249735939" sldId="2147483651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1165259451" sldId="2147483652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432451945" sldId="2147483653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3203065686" sldId="2147483654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3118896713" sldId="2147483660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699512310" sldId="2147483661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857120649" sldId="2147483662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951227852" sldId="2147483663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917780591" sldId="2147483664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1291140423" sldId="2147483665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1485277703" sldId="2147483666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3370680036" sldId="2147483667"/>
          </pc:sldLayoutMkLst>
        </pc:sldLayoutChg>
        <pc:sldLayoutChg chg="setBg">
          <pc:chgData name="Kashif Raza" userId="065b9bf3baa4f7fb" providerId="LiveId" clId="{41939392-4076-4C5E-8DA7-F31BFAB1728A}" dt="2022-03-27T15:41:40.427" v="214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6000"/>
            <a:lum/>
          </a:blip>
          <a:srcRect/>
          <a:stretch>
            <a:fillRect l="8000" t="8000" r="8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212;p1">
            <a:extLst>
              <a:ext uri="{FF2B5EF4-FFF2-40B4-BE49-F238E27FC236}">
                <a16:creationId xmlns:a16="http://schemas.microsoft.com/office/drawing/2014/main" id="{B0303722-1D34-418D-A81D-9D296C2FE8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8742" y="150914"/>
            <a:ext cx="4379265" cy="18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52CB0B-27DD-4881-851C-2A8FC31CE3FD}"/>
              </a:ext>
            </a:extLst>
          </p:cNvPr>
          <p:cNvSpPr txBox="1"/>
          <p:nvPr/>
        </p:nvSpPr>
        <p:spPr>
          <a:xfrm>
            <a:off x="88778" y="319596"/>
            <a:ext cx="1016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34547"/>
                </a:solidFill>
              </a:rPr>
              <a:t>BASIC DETAILS OF TEAM &amp; PROBLEM STATEMENT</a:t>
            </a:r>
            <a:endParaRPr lang="en-IN" sz="2000" b="1" dirty="0">
              <a:solidFill>
                <a:srgbClr val="43454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15B6A-6ED1-433F-A3D1-0A2ADBFDD3F8}"/>
              </a:ext>
            </a:extLst>
          </p:cNvPr>
          <p:cNvSpPr txBox="1"/>
          <p:nvPr/>
        </p:nvSpPr>
        <p:spPr>
          <a:xfrm>
            <a:off x="195309" y="896645"/>
            <a:ext cx="82118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34547"/>
                </a:solidFill>
              </a:rPr>
              <a:t>Ministry:</a:t>
            </a:r>
          </a:p>
          <a:p>
            <a:pPr algn="ctr"/>
            <a:r>
              <a:rPr lang="en-US" sz="2000" b="1" dirty="0">
                <a:solidFill>
                  <a:srgbClr val="1F8084"/>
                </a:solidFill>
              </a:rPr>
              <a:t>Government of Rajasthan</a:t>
            </a:r>
          </a:p>
          <a:p>
            <a:r>
              <a:rPr lang="en-IN" b="1" dirty="0">
                <a:solidFill>
                  <a:srgbClr val="434547"/>
                </a:solidFill>
              </a:rPr>
              <a:t>P.S. Code: </a:t>
            </a:r>
          </a:p>
          <a:p>
            <a:pPr algn="ctr"/>
            <a:r>
              <a:rPr lang="en-IN" sz="2000" b="1" dirty="0">
                <a:solidFill>
                  <a:srgbClr val="1F8084"/>
                </a:solidFill>
              </a:rPr>
              <a:t>TK1050</a:t>
            </a:r>
          </a:p>
          <a:p>
            <a:r>
              <a:rPr lang="en-IN" b="1" dirty="0">
                <a:solidFill>
                  <a:srgbClr val="434547"/>
                </a:solidFill>
              </a:rPr>
              <a:t>Problem Statement Title: </a:t>
            </a:r>
          </a:p>
          <a:p>
            <a:pPr algn="ctr"/>
            <a:r>
              <a:rPr lang="en-US" sz="2000" b="1" i="0" u="none" strike="noStrike" dirty="0">
                <a:solidFill>
                  <a:srgbClr val="1F8084"/>
                </a:solidFill>
                <a:effectLst/>
              </a:rPr>
              <a:t>To create systems that alleviate waiting in line - at doctors, at shops, at bus stops.</a:t>
            </a:r>
          </a:p>
          <a:p>
            <a:r>
              <a:rPr lang="en-US" b="1" dirty="0">
                <a:solidFill>
                  <a:srgbClr val="434547"/>
                </a:solidFill>
              </a:rPr>
              <a:t>Team Name:</a:t>
            </a:r>
          </a:p>
          <a:p>
            <a:pPr algn="ctr"/>
            <a:r>
              <a:rPr lang="en-US" sz="2400" b="1" dirty="0"/>
              <a:t>“</a:t>
            </a:r>
            <a:r>
              <a:rPr lang="en-US" sz="2400" b="1" dirty="0">
                <a:solidFill>
                  <a:srgbClr val="1F8084"/>
                </a:solidFill>
              </a:rPr>
              <a:t>Optimizers</a:t>
            </a:r>
            <a:r>
              <a:rPr lang="en-US" sz="2400" b="1" dirty="0"/>
              <a:t>”</a:t>
            </a:r>
          </a:p>
          <a:p>
            <a:pPr algn="ctr"/>
            <a:endParaRPr lang="en-US" dirty="0"/>
          </a:p>
          <a:p>
            <a:r>
              <a:rPr lang="en-US" b="1" dirty="0">
                <a:solidFill>
                  <a:srgbClr val="434547"/>
                </a:solidFill>
              </a:rPr>
              <a:t>Team Leader Name:</a:t>
            </a:r>
          </a:p>
          <a:p>
            <a:pPr algn="ctr"/>
            <a:r>
              <a:rPr lang="en-US" sz="2000" b="1" dirty="0">
                <a:solidFill>
                  <a:srgbClr val="7C7F7F"/>
                </a:solidFill>
              </a:rPr>
              <a:t>Md Kashif Raza</a:t>
            </a:r>
          </a:p>
          <a:p>
            <a:pPr algn="ctr"/>
            <a:endParaRPr lang="en-US" dirty="0"/>
          </a:p>
          <a:p>
            <a:r>
              <a:rPr lang="en-US" b="1" dirty="0">
                <a:solidFill>
                  <a:srgbClr val="434547"/>
                </a:solidFill>
              </a:rPr>
              <a:t>Institute Name:</a:t>
            </a:r>
          </a:p>
          <a:p>
            <a:pPr algn="ctr"/>
            <a:r>
              <a:rPr lang="en-US" sz="2000" b="1" dirty="0">
                <a:solidFill>
                  <a:srgbClr val="1F8084"/>
                </a:solidFill>
              </a:rPr>
              <a:t>Institute of Engineering and Technology, Devi Ahilya Vishwavidyalaya</a:t>
            </a:r>
          </a:p>
          <a:p>
            <a:r>
              <a:rPr lang="en-US" b="1" dirty="0">
                <a:solidFill>
                  <a:srgbClr val="434547"/>
                </a:solidFill>
              </a:rPr>
              <a:t>Institute AISHE Code:</a:t>
            </a:r>
          </a:p>
          <a:p>
            <a:pPr algn="ctr"/>
            <a:r>
              <a:rPr lang="en-US" b="1" dirty="0">
                <a:solidFill>
                  <a:srgbClr val="1F8084"/>
                </a:solidFill>
              </a:rPr>
              <a:t>U-0270</a:t>
            </a:r>
          </a:p>
          <a:p>
            <a:r>
              <a:rPr lang="en-US" b="1" dirty="0">
                <a:solidFill>
                  <a:srgbClr val="434547"/>
                </a:solidFill>
              </a:rPr>
              <a:t>Theme/ Domain Bucket:</a:t>
            </a:r>
          </a:p>
          <a:p>
            <a:pPr algn="ctr"/>
            <a:r>
              <a:rPr lang="en-US" sz="2000" b="1" dirty="0">
                <a:solidFill>
                  <a:srgbClr val="1F8084"/>
                </a:solidFill>
              </a:rPr>
              <a:t>Miscellaneous</a:t>
            </a:r>
            <a:r>
              <a:rPr lang="en-US" dirty="0"/>
              <a:t> </a:t>
            </a: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19A9F47E-7972-4F76-95CA-3070A9DE1718}"/>
              </a:ext>
            </a:extLst>
          </p:cNvPr>
          <p:cNvSpPr/>
          <p:nvPr/>
        </p:nvSpPr>
        <p:spPr>
          <a:xfrm>
            <a:off x="-834870" y="635030"/>
            <a:ext cx="7786086" cy="226719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INDIA HACKATHON-2022 PS TK1050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D19E-4D67-45D4-A8D5-94130DEE82B3}"/>
              </a:ext>
            </a:extLst>
          </p:cNvPr>
          <p:cNvSpPr txBox="1"/>
          <p:nvPr/>
        </p:nvSpPr>
        <p:spPr>
          <a:xfrm>
            <a:off x="168676" y="195308"/>
            <a:ext cx="379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34547"/>
                </a:solidFill>
              </a:rPr>
              <a:t>Idea/ Approach Details:</a:t>
            </a:r>
            <a:endParaRPr lang="en-IN" sz="2400" b="1" dirty="0">
              <a:solidFill>
                <a:srgbClr val="43454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350F3-EDBD-48D8-8EB2-EF4671604A48}"/>
              </a:ext>
            </a:extLst>
          </p:cNvPr>
          <p:cNvSpPr txBox="1"/>
          <p:nvPr/>
        </p:nvSpPr>
        <p:spPr>
          <a:xfrm>
            <a:off x="168676" y="784049"/>
            <a:ext cx="6693763" cy="433965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34547"/>
                </a:solidFill>
              </a:rPr>
              <a:t>Solution &amp; protype description:</a:t>
            </a:r>
            <a:endParaRPr lang="en-US" b="1" dirty="0">
              <a:solidFill>
                <a:srgbClr val="43454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User are able to view the facility centres using Web-Application according to their location and requirement (e.g. Medical Store/ Clinic / Shops/ Bus Stops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Easy and simple to use application to scan the </a:t>
            </a:r>
            <a:r>
              <a:rPr lang="en-IN" sz="1600" b="1" dirty="0">
                <a:solidFill>
                  <a:srgbClr val="1F8084"/>
                </a:solidFill>
              </a:rPr>
              <a:t>QR-Code</a:t>
            </a:r>
            <a:r>
              <a:rPr lang="en-IN" sz="1600" dirty="0">
                <a:solidFill>
                  <a:srgbClr val="1F8084"/>
                </a:solidFill>
              </a:rPr>
              <a:t> provided at the organization and 2 steps token providing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An online token-based service will be provided to them to manage the queue and appointment details with the respective organization with token limits that can be governed either by closing-time or the number of appointments.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They will be provided with regular updates, estimated time of their appointment, options to cancel or reschedule the appointment whose details will be shared with the facility-administrators.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F8084"/>
                </a:solidFill>
              </a:rPr>
              <a:t>After the </a:t>
            </a:r>
            <a:r>
              <a:rPr lang="en-IN" sz="1600" i="1" dirty="0">
                <a:solidFill>
                  <a:srgbClr val="1F8084"/>
                </a:solidFill>
              </a:rPr>
              <a:t>completion of session, </a:t>
            </a:r>
            <a:r>
              <a:rPr lang="en-IN" sz="1600" dirty="0">
                <a:solidFill>
                  <a:srgbClr val="1F8084"/>
                </a:solidFill>
              </a:rPr>
              <a:t>users will be provided with feedback form via website/ email/message that the service provided was good or not?</a:t>
            </a:r>
          </a:p>
          <a:p>
            <a:endParaRPr lang="en-IN" sz="1600" dirty="0">
              <a:solidFill>
                <a:srgbClr val="1F808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A8CCA-1108-4F87-9416-3252FF960EE1}"/>
              </a:ext>
            </a:extLst>
          </p:cNvPr>
          <p:cNvSpPr/>
          <p:nvPr/>
        </p:nvSpPr>
        <p:spPr>
          <a:xfrm>
            <a:off x="6960093" y="195307"/>
            <a:ext cx="5140171" cy="37907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3B759-1FF6-4E03-BE7C-21BFFB0B4253}"/>
              </a:ext>
            </a:extLst>
          </p:cNvPr>
          <p:cNvSpPr txBox="1"/>
          <p:nvPr/>
        </p:nvSpPr>
        <p:spPr>
          <a:xfrm>
            <a:off x="7014691" y="241474"/>
            <a:ext cx="500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434547"/>
                </a:solidFill>
              </a:rPr>
              <a:t>Working-flow chart &amp; prototype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3F501-CD52-4465-88B7-DAC1794D8FC2}"/>
              </a:ext>
            </a:extLst>
          </p:cNvPr>
          <p:cNvSpPr txBox="1"/>
          <p:nvPr/>
        </p:nvSpPr>
        <p:spPr>
          <a:xfrm>
            <a:off x="7014691" y="4387334"/>
            <a:ext cx="5131292" cy="20621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434547"/>
                </a:solidFill>
              </a:rPr>
              <a:t>Technology Stack: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Backend-API: </a:t>
            </a:r>
            <a:r>
              <a:rPr lang="en-IN" dirty="0">
                <a:solidFill>
                  <a:srgbClr val="1F8084"/>
                </a:solidFill>
              </a:rPr>
              <a:t>Node JS</a:t>
            </a:r>
            <a:r>
              <a:rPr lang="en-IN" dirty="0"/>
              <a:t>, </a:t>
            </a:r>
            <a:r>
              <a:rPr lang="en-IN" dirty="0">
                <a:solidFill>
                  <a:srgbClr val="1F8084"/>
                </a:solidFill>
              </a:rPr>
              <a:t>Express</a:t>
            </a:r>
            <a:r>
              <a:rPr lang="en-IN" dirty="0"/>
              <a:t>, </a:t>
            </a:r>
            <a:r>
              <a:rPr lang="en-IN" dirty="0">
                <a:solidFill>
                  <a:srgbClr val="1F8084"/>
                </a:solidFill>
              </a:rPr>
              <a:t>MongoDB</a:t>
            </a:r>
            <a:r>
              <a:rPr lang="en-IN" dirty="0"/>
              <a:t>,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Mocha </a:t>
            </a:r>
            <a:r>
              <a:rPr lang="en-IN" dirty="0">
                <a:solidFill>
                  <a:schemeClr val="tx1"/>
                </a:solidFill>
              </a:rPr>
              <a:t>and</a:t>
            </a:r>
            <a:r>
              <a:rPr lang="en-IN" dirty="0"/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Chai Testing Framework</a:t>
            </a:r>
            <a:r>
              <a:rPr lang="en-IN" dirty="0"/>
              <a:t>, </a:t>
            </a:r>
            <a:r>
              <a:rPr lang="en-IN" dirty="0">
                <a:solidFill>
                  <a:srgbClr val="FFC000"/>
                </a:solidFill>
              </a:rPr>
              <a:t>Postman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Web-backend: Node JS, </a:t>
            </a:r>
            <a:r>
              <a:rPr lang="en-IN" dirty="0">
                <a:solidFill>
                  <a:srgbClr val="1F8084"/>
                </a:solidFill>
              </a:rPr>
              <a:t>Socket.io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Web-frontend: </a:t>
            </a:r>
            <a:r>
              <a:rPr lang="en-IN" dirty="0">
                <a:solidFill>
                  <a:srgbClr val="1F8084"/>
                </a:solidFill>
              </a:rPr>
              <a:t>HTML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>
                <a:solidFill>
                  <a:srgbClr val="1F8084"/>
                </a:solidFill>
              </a:rPr>
              <a:t>CSS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>
                <a:solidFill>
                  <a:srgbClr val="1F8084"/>
                </a:solidFill>
              </a:rPr>
              <a:t>JavaScript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and</a:t>
            </a:r>
            <a:r>
              <a:rPr lang="en-IN" dirty="0"/>
              <a:t> </a:t>
            </a:r>
            <a:r>
              <a:rPr lang="en-IN" dirty="0">
                <a:solidFill>
                  <a:srgbClr val="1F8084"/>
                </a:solidFill>
              </a:rPr>
              <a:t>Bootstrap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Deployment: Heroku, Github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E0EE4D2E-5446-4730-B541-9C807E5B5DD6}"/>
              </a:ext>
            </a:extLst>
          </p:cNvPr>
          <p:cNvSpPr/>
          <p:nvPr/>
        </p:nvSpPr>
        <p:spPr>
          <a:xfrm>
            <a:off x="-790482" y="525067"/>
            <a:ext cx="7031114" cy="233033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A9CC5-BA61-4882-8250-61A7637ED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1" r="17964" b="12580"/>
          <a:stretch/>
        </p:blipFill>
        <p:spPr>
          <a:xfrm>
            <a:off x="6968972" y="702621"/>
            <a:ext cx="5048039" cy="3567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28CF1-5D1F-4A0B-A495-7F091E802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8" t="14163" r="24884" b="13658"/>
          <a:stretch/>
        </p:blipFill>
        <p:spPr>
          <a:xfrm>
            <a:off x="1414493" y="4892704"/>
            <a:ext cx="931525" cy="1420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3DCB9C-2F9B-4869-A779-0D2A0A3393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7" r="16703" b="9809"/>
          <a:stretch/>
        </p:blipFill>
        <p:spPr>
          <a:xfrm>
            <a:off x="5029496" y="4730293"/>
            <a:ext cx="994299" cy="1533275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51026CD-BA6A-4FA5-BAAE-95C968CA26C8}"/>
              </a:ext>
            </a:extLst>
          </p:cNvPr>
          <p:cNvCxnSpPr>
            <a:cxnSpLocks/>
          </p:cNvCxnSpPr>
          <p:nvPr/>
        </p:nvCxnSpPr>
        <p:spPr>
          <a:xfrm flipV="1">
            <a:off x="2346018" y="5291091"/>
            <a:ext cx="2749765" cy="64807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975B131-C22E-40AD-ACBA-61BBD457C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853" y="5539387"/>
            <a:ext cx="467378" cy="5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INDIA HACKATHON-2022 PS TK1050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3B94-1E3C-48B7-B654-23411B215379}"/>
              </a:ext>
            </a:extLst>
          </p:cNvPr>
          <p:cNvSpPr txBox="1"/>
          <p:nvPr/>
        </p:nvSpPr>
        <p:spPr>
          <a:xfrm>
            <a:off x="3894717" y="136525"/>
            <a:ext cx="440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Idea / Approach 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0D04F9-B3FD-47F6-A9E9-158DF3C30AE3}"/>
              </a:ext>
            </a:extLst>
          </p:cNvPr>
          <p:cNvSpPr txBox="1"/>
          <p:nvPr/>
        </p:nvSpPr>
        <p:spPr>
          <a:xfrm>
            <a:off x="284085" y="1011219"/>
            <a:ext cx="5811915" cy="230832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Cases of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This system cannot only work for particular organization like hospitals etc, but can also work for any institute where there is need for queues.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Important information like for hospitals (Beds) will also be displayed in the application front-end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The QR Code can be verified by the organization through scanning as well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8A0DD1-6B18-4079-8ADA-427CDC1EC759}"/>
              </a:ext>
            </a:extLst>
          </p:cNvPr>
          <p:cNvSpPr txBox="1"/>
          <p:nvPr/>
        </p:nvSpPr>
        <p:spPr>
          <a:xfrm>
            <a:off x="6359562" y="1011219"/>
            <a:ext cx="5548353" cy="507831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Novel Points of our Application / Dependencies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1-click token for appointment with any registered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System of QR-Code to be scanned by any QR scanner to get the token registered on a click.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Ratings of organization according to previous given feedbacks of users.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Feature to provide best alternatives of an organization based on the number of appointments, location and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F8084"/>
                </a:solidFill>
              </a:rPr>
              <a:t>All organization’s registration will be governed by state officials from gathering their details to verification of the documents to provide safety and protect consumer rights.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rgbClr val="1F8084"/>
                </a:solidFill>
              </a:rPr>
              <a:t>This system will be completely generic and not only used by hospitals but is being created to be used by any organization where there is problem of queue.</a:t>
            </a: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3AFC0CC1-49C0-403C-9182-36081BB1786D}"/>
              </a:ext>
            </a:extLst>
          </p:cNvPr>
          <p:cNvSpPr/>
          <p:nvPr/>
        </p:nvSpPr>
        <p:spPr>
          <a:xfrm>
            <a:off x="2580443" y="455155"/>
            <a:ext cx="7031114" cy="233033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4EA77-9B24-4BFD-BE58-B388F2FA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5" t="3813" r="14296" b="7966"/>
          <a:stretch/>
        </p:blipFill>
        <p:spPr>
          <a:xfrm>
            <a:off x="631610" y="3364574"/>
            <a:ext cx="5464390" cy="2991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962C64-3034-4196-8BD6-6E32C02F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" y="3319543"/>
            <a:ext cx="667924" cy="841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62E64A-F2A8-42F9-9C51-04CF3AEB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" y="5005558"/>
            <a:ext cx="667924" cy="841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103DD-AEE5-4034-AC0F-94BA79E546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95" t="14681" r="25361" b="21295"/>
          <a:stretch/>
        </p:blipFill>
        <p:spPr>
          <a:xfrm>
            <a:off x="1634165" y="4264646"/>
            <a:ext cx="301167" cy="397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F931AE-C0D8-40CD-AF13-BD391C8EF3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95" t="14681" r="25361" b="21295"/>
          <a:stretch/>
        </p:blipFill>
        <p:spPr>
          <a:xfrm>
            <a:off x="1625287" y="5738018"/>
            <a:ext cx="301167" cy="3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12;p1">
            <a:extLst>
              <a:ext uri="{FF2B5EF4-FFF2-40B4-BE49-F238E27FC236}">
                <a16:creationId xmlns:a16="http://schemas.microsoft.com/office/drawing/2014/main" id="{C4BE24DF-D1C0-48F4-9F9A-5DA9075C7E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1936" y="0"/>
            <a:ext cx="2646285" cy="10919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BB96-C733-4C14-B236-2D94DB82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27F6-5D26-4BEE-8D4E-707ECBC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INDIA HACKATHON-2022 PS TK1050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2533-9C06-476F-AACC-DA3019B0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775-59DA-46C8-80D5-AAC30172BF8B}"/>
              </a:ext>
            </a:extLst>
          </p:cNvPr>
          <p:cNvSpPr txBox="1"/>
          <p:nvPr/>
        </p:nvSpPr>
        <p:spPr>
          <a:xfrm>
            <a:off x="358066" y="176644"/>
            <a:ext cx="348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Team Member Details</a:t>
            </a: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9B30E784-E5F2-4518-95AE-642CB838CAC7}"/>
              </a:ext>
            </a:extLst>
          </p:cNvPr>
          <p:cNvSpPr/>
          <p:nvPr/>
        </p:nvSpPr>
        <p:spPr>
          <a:xfrm>
            <a:off x="-453130" y="521792"/>
            <a:ext cx="7031114" cy="233033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D5B8A-AFCB-45F9-BEDF-2B8B405576BE}"/>
              </a:ext>
            </a:extLst>
          </p:cNvPr>
          <p:cNvSpPr txBox="1"/>
          <p:nvPr/>
        </p:nvSpPr>
        <p:spPr>
          <a:xfrm flipH="1">
            <a:off x="427460" y="798791"/>
            <a:ext cx="8981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8084"/>
                </a:solidFill>
              </a:rPr>
              <a:t>Team Leader Name: Md Kashif Raza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Sakshi Magre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Muskaan Agrawal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Milisha Gupta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Kuldeep Gaur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Member Name: Chirag Rawat</a:t>
            </a:r>
          </a:p>
          <a:p>
            <a:pPr algn="just"/>
            <a:r>
              <a:rPr lang="en-IN" dirty="0"/>
              <a:t>Branch: B.E.		Stream: Electronics &amp; Telecommunications	Year: III (3</a:t>
            </a:r>
            <a:r>
              <a:rPr lang="en-IN" baseline="30000" dirty="0"/>
              <a:t>rd</a:t>
            </a:r>
            <a:r>
              <a:rPr lang="en-IN" dirty="0"/>
              <a:t>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FD30B-F9F8-4544-A095-FABDB32C273E}"/>
              </a:ext>
            </a:extLst>
          </p:cNvPr>
          <p:cNvSpPr txBox="1"/>
          <p:nvPr/>
        </p:nvSpPr>
        <p:spPr>
          <a:xfrm>
            <a:off x="427460" y="4241744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Team Mentor Details</a:t>
            </a: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F6E3C596-1935-4AE0-A0B5-632BEE6FD107}"/>
              </a:ext>
            </a:extLst>
          </p:cNvPr>
          <p:cNvSpPr/>
          <p:nvPr/>
        </p:nvSpPr>
        <p:spPr>
          <a:xfrm>
            <a:off x="-438334" y="4586892"/>
            <a:ext cx="7031114" cy="233033"/>
          </a:xfrm>
          <a:prstGeom prst="mathMinus">
            <a:avLst>
              <a:gd name="adj1" fmla="val 31768"/>
            </a:avLst>
          </a:prstGeom>
          <a:solidFill>
            <a:srgbClr val="1F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047C4-4355-47F1-8922-4F66C7FD7832}"/>
              </a:ext>
            </a:extLst>
          </p:cNvPr>
          <p:cNvSpPr txBox="1"/>
          <p:nvPr/>
        </p:nvSpPr>
        <p:spPr>
          <a:xfrm flipH="1">
            <a:off x="427460" y="4742995"/>
            <a:ext cx="11415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F8084"/>
                </a:solidFill>
              </a:rPr>
              <a:t>Team Mentor 1 Name: Prof. Vaibhav Neema</a:t>
            </a:r>
          </a:p>
          <a:p>
            <a:pPr algn="just"/>
            <a:r>
              <a:rPr lang="en-IN" dirty="0"/>
              <a:t>Category: Academics	Expertise: VLSI/ CMOS				Domain Experience: 20 Years</a:t>
            </a:r>
          </a:p>
          <a:p>
            <a:r>
              <a:rPr lang="en-IN" b="1" dirty="0">
                <a:solidFill>
                  <a:srgbClr val="1F8084"/>
                </a:solidFill>
              </a:rPr>
              <a:t>Team Mentor 2 Name: Mr. Govind Chaudhary</a:t>
            </a:r>
          </a:p>
          <a:p>
            <a:pPr algn="just"/>
            <a:r>
              <a:rPr lang="en-IN" dirty="0"/>
              <a:t>Category: Industry	Expertise: Software Engineering/ Backend Dev.	Domain Experience: 03 Years</a:t>
            </a:r>
          </a:p>
        </p:txBody>
      </p:sp>
    </p:spTree>
    <p:extLst>
      <p:ext uri="{BB962C8B-B14F-4D97-AF65-F5344CB8AC3E}">
        <p14:creationId xmlns:p14="http://schemas.microsoft.com/office/powerpoint/2010/main" val="47108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703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Tenorite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 Raza</dc:creator>
  <cp:lastModifiedBy>Kashif Raza</cp:lastModifiedBy>
  <cp:revision>13</cp:revision>
  <cp:lastPrinted>2022-03-28T18:10:02Z</cp:lastPrinted>
  <dcterms:created xsi:type="dcterms:W3CDTF">2022-03-27T09:37:30Z</dcterms:created>
  <dcterms:modified xsi:type="dcterms:W3CDTF">2022-03-28T18:39:16Z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