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" name="组合 58"/>
          <p:cNvGrpSpPr/>
          <p:nvPr/>
        </p:nvGrpSpPr>
        <p:grpSpPr>
          <a:xfrm>
            <a:off x="551180" y="549275"/>
            <a:ext cx="10440670" cy="5309235"/>
            <a:chOff x="868" y="865"/>
            <a:chExt cx="16442" cy="8361"/>
          </a:xfrm>
        </p:grpSpPr>
        <p:sp>
          <p:nvSpPr>
            <p:cNvPr id="4" name="矩形 3"/>
            <p:cNvSpPr/>
            <p:nvPr/>
          </p:nvSpPr>
          <p:spPr>
            <a:xfrm>
              <a:off x="2861" y="2852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load</a:t>
              </a:r>
              <a:endParaRPr lang="x-none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5138" y="2852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load</a:t>
              </a:r>
              <a:endParaRPr lang="x-none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2862" y="4567"/>
              <a:ext cx="3399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vmul</a:t>
              </a:r>
              <a:endParaRPr lang="x-none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3984" y="6296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vadd</a:t>
              </a:r>
              <a:endParaRPr lang="x-none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8033" y="2852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add</a:t>
              </a:r>
              <a:endParaRPr lang="x-none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8033" y="4574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cmp</a:t>
              </a:r>
              <a:endParaRPr lang="x-none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8033" y="6303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jne</a:t>
              </a:r>
              <a:endParaRPr lang="x-none" altLang="zh-CN"/>
            </a:p>
          </p:txBody>
        </p:sp>
        <p:cxnSp>
          <p:nvCxnSpPr>
            <p:cNvPr id="11" name="直接箭头连接符 10"/>
            <p:cNvCxnSpPr>
              <a:stCxn id="4" idx="2"/>
              <a:endCxn id="6" idx="0"/>
            </p:cNvCxnSpPr>
            <p:nvPr/>
          </p:nvCxnSpPr>
          <p:spPr>
            <a:xfrm>
              <a:off x="3493" y="3958"/>
              <a:ext cx="1139" cy="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2"/>
              <a:endCxn id="6" idx="0"/>
            </p:cNvCxnSpPr>
            <p:nvPr/>
          </p:nvCxnSpPr>
          <p:spPr>
            <a:xfrm flipH="1">
              <a:off x="4632" y="3958"/>
              <a:ext cx="1138" cy="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2"/>
              <a:endCxn id="7" idx="0"/>
            </p:cNvCxnSpPr>
            <p:nvPr/>
          </p:nvCxnSpPr>
          <p:spPr>
            <a:xfrm flipH="1">
              <a:off x="4616" y="5673"/>
              <a:ext cx="16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2"/>
              <a:endCxn id="9" idx="0"/>
            </p:cNvCxnSpPr>
            <p:nvPr/>
          </p:nvCxnSpPr>
          <p:spPr>
            <a:xfrm>
              <a:off x="8665" y="3958"/>
              <a:ext cx="0" cy="6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10" idx="0"/>
            </p:cNvCxnSpPr>
            <p:nvPr/>
          </p:nvCxnSpPr>
          <p:spPr>
            <a:xfrm>
              <a:off x="8665" y="5680"/>
              <a:ext cx="0" cy="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0543" y="1809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load</a:t>
              </a:r>
              <a:endParaRPr lang="x-none" altLang="zh-CN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543" y="2915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load</a:t>
              </a:r>
              <a:endParaRPr lang="x-none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666" y="2915"/>
              <a:ext cx="3399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vmul</a:t>
              </a:r>
              <a:endParaRPr lang="x-none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5065" y="2915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vadd</a:t>
              </a:r>
              <a:endParaRPr lang="x-none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543" y="4021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add</a:t>
              </a:r>
              <a:endParaRPr lang="x-none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666" y="4021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cmp</a:t>
              </a:r>
              <a:endParaRPr lang="x-none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789" y="4021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jne</a:t>
              </a:r>
              <a:endParaRPr lang="x-none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666" y="5127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load</a:t>
              </a:r>
              <a:endParaRPr lang="x-none" altLang="zh-CN"/>
            </a:p>
          </p:txBody>
        </p:sp>
        <p:sp>
          <p:nvSpPr>
            <p:cNvPr id="34" name="矩形 33"/>
            <p:cNvSpPr/>
            <p:nvPr/>
          </p:nvSpPr>
          <p:spPr>
            <a:xfrm>
              <a:off x="11666" y="6274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load</a:t>
              </a:r>
              <a:endParaRPr lang="x-none" altLang="zh-CN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789" y="6303"/>
              <a:ext cx="3399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vmul</a:t>
              </a:r>
              <a:endParaRPr lang="x-none" altLang="zh-CN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188" y="6303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vadd</a:t>
              </a:r>
              <a:endParaRPr lang="x-none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84" y="865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rbp</a:t>
              </a:r>
              <a:endParaRPr lang="x-none" altLang="zh-CN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412" y="865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rax</a:t>
              </a:r>
              <a:endParaRPr lang="x-none" altLang="zh-CN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3073" y="865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rcx</a:t>
              </a:r>
              <a:endParaRPr lang="x-none" altLang="zh-CN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546" y="865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xmm0</a:t>
              </a:r>
              <a:endParaRPr lang="x-none" altLang="zh-CN"/>
            </a:p>
          </p:txBody>
        </p:sp>
        <p:cxnSp>
          <p:nvCxnSpPr>
            <p:cNvPr id="42" name="直接箭头连接符 41"/>
            <p:cNvCxnSpPr>
              <a:stCxn id="37" idx="2"/>
              <a:endCxn id="4" idx="0"/>
            </p:cNvCxnSpPr>
            <p:nvPr/>
          </p:nvCxnSpPr>
          <p:spPr>
            <a:xfrm>
              <a:off x="1664" y="1644"/>
              <a:ext cx="1759" cy="12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" idx="0"/>
            </p:cNvCxnSpPr>
            <p:nvPr/>
          </p:nvCxnSpPr>
          <p:spPr>
            <a:xfrm flipH="1">
              <a:off x="3423" y="1644"/>
              <a:ext cx="430" cy="12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2"/>
              <a:endCxn id="5" idx="0"/>
            </p:cNvCxnSpPr>
            <p:nvPr/>
          </p:nvCxnSpPr>
          <p:spPr>
            <a:xfrm flipH="1">
              <a:off x="5700" y="1644"/>
              <a:ext cx="492" cy="12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9" idx="2"/>
              <a:endCxn id="5" idx="0"/>
            </p:cNvCxnSpPr>
            <p:nvPr/>
          </p:nvCxnSpPr>
          <p:spPr>
            <a:xfrm>
              <a:off x="3853" y="1644"/>
              <a:ext cx="1847" cy="12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圆角矩形 45"/>
            <p:cNvSpPr/>
            <p:nvPr/>
          </p:nvSpPr>
          <p:spPr>
            <a:xfrm>
              <a:off x="868" y="8448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rbp</a:t>
              </a:r>
              <a:endParaRPr lang="x-none" altLang="zh-CN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396" y="8448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rax</a:t>
              </a:r>
              <a:endParaRPr lang="x-none" altLang="zh-CN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057" y="8448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rcx</a:t>
              </a:r>
              <a:endParaRPr lang="x-none" altLang="zh-CN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7530" y="8448"/>
              <a:ext cx="1559" cy="77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xmm0</a:t>
              </a:r>
              <a:endParaRPr lang="x-none" altLang="zh-CN"/>
            </a:p>
          </p:txBody>
        </p:sp>
        <p:cxnSp>
          <p:nvCxnSpPr>
            <p:cNvPr id="51" name="直接箭头连接符 50"/>
            <p:cNvCxnSpPr>
              <a:stCxn id="7" idx="2"/>
              <a:endCxn id="49" idx="0"/>
            </p:cNvCxnSpPr>
            <p:nvPr/>
          </p:nvCxnSpPr>
          <p:spPr>
            <a:xfrm>
              <a:off x="4546" y="7402"/>
              <a:ext cx="3764" cy="10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0" idx="2"/>
              <a:endCxn id="7" idx="0"/>
            </p:cNvCxnSpPr>
            <p:nvPr/>
          </p:nvCxnSpPr>
          <p:spPr>
            <a:xfrm flipH="1">
              <a:off x="4546" y="1644"/>
              <a:ext cx="3780" cy="4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</p:cNvCxnSpPr>
            <p:nvPr/>
          </p:nvCxnSpPr>
          <p:spPr>
            <a:xfrm flipH="1">
              <a:off x="3984" y="3958"/>
              <a:ext cx="4611" cy="449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9" idx="2"/>
              <a:endCxn id="8" idx="0"/>
            </p:cNvCxnSpPr>
            <p:nvPr/>
          </p:nvCxnSpPr>
          <p:spPr>
            <a:xfrm>
              <a:off x="3853" y="1644"/>
              <a:ext cx="4742" cy="12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11666" y="7409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add</a:t>
              </a:r>
              <a:endParaRPr lang="x-none" altLang="zh-CN"/>
            </a:p>
          </p:txBody>
        </p:sp>
        <p:sp>
          <p:nvSpPr>
            <p:cNvPr id="57" name="矩形 56"/>
            <p:cNvSpPr/>
            <p:nvPr/>
          </p:nvSpPr>
          <p:spPr>
            <a:xfrm>
              <a:off x="12789" y="7409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cmp</a:t>
              </a:r>
              <a:endParaRPr lang="x-none" altLang="zh-CN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912" y="7409"/>
              <a:ext cx="1123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jne</a:t>
              </a:r>
              <a:endParaRPr lang="x-none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Kingsoft Office WPP</Application>
  <PresentationFormat>宽屏</PresentationFormat>
  <Paragraphs>58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mxd</dc:creator>
  <cp:lastModifiedBy>mxd</cp:lastModifiedBy>
  <cp:revision>1</cp:revision>
  <dcterms:created xsi:type="dcterms:W3CDTF">2020-06-11T09:42:31Z</dcterms:created>
  <dcterms:modified xsi:type="dcterms:W3CDTF">2020-06-11T09:42:31Z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